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3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2334" y="-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E7FEEF8-0BFE-05E3-6510-8C316AFEA0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743B5A-B760-AC62-04F3-5580AD449A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0B00B-D4F5-4A16-BF60-049B0E9065A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78CFDB-B775-D778-5D7F-69370FA6E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70C64E3-30E7-D5D2-E124-C7CA76B54A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2BF06-BD78-4105-8FE1-90D66F3062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238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69CF3-BB12-CE5E-6E74-6A84C82E7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A6FC91-649C-B3AA-9460-1A659C4E0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A13EE3-9C43-EFBC-8027-1D60D8C2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3CAD93-4B05-22CC-6F01-C7C1A831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292DE8-589C-EAE7-841E-ED80551C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EF0B2DD4-E6ED-9A96-817D-CE241AA12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" y="91449"/>
            <a:ext cx="732213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2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7A8331-472F-4F54-D187-76B85A9D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72A85E-8BA0-2D5B-D519-E78123AB2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98037E-C9A4-85A8-CB86-90F65532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9BC658-CA0D-81D5-D01C-896C728E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9D7ADE-90CF-51C6-2D2A-4C45FE2E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F68BA2FF-4F00-81AE-89B5-BDCB3A717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" y="91449"/>
            <a:ext cx="732213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7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839DE1-4E10-A4AE-9D41-6FD8A4847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FAC02D-8F86-7388-BC73-5B4858A29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B6D0CC-637A-6755-9DB8-0A54CB2D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0D205B-A243-9CC9-90EA-4DF910E0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23D490-0A2E-61C8-B17B-517BA21C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C4966DB1-4283-4657-D79C-217B87163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" y="91449"/>
            <a:ext cx="732213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272C13-67F1-0D98-86DA-3AFEF343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2B6221-07F7-610B-F7A0-7DAC28571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D5372C-F1FE-0A09-0E82-F91DF93B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B439D-6937-DD6C-DF26-F1F175AA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249AA0-02C7-6D90-554A-8C8FA631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AE932C89-C57D-0434-E1AF-A27F48436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" y="91449"/>
            <a:ext cx="732213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6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C0A08-D6D1-17FA-48EE-C5892544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4AB4E8-5B5A-B099-B3BA-C221F318D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0C4D75-7B88-C58E-6F07-2BF44D81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386F75-64E3-459F-E50F-B8948A17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23BF21-7FDC-D399-8DA3-F34B2351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E6A5D8D2-FECB-6AB4-940B-FE62ADAC2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" y="91449"/>
            <a:ext cx="732213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2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4B6D20-F43D-6BA1-1288-3D3E1FCB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3F5661-D92A-58F0-4AA5-19F90C7CD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7B59B0-CF00-A4D6-7F86-4E2775035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3151D0-EA72-CF08-4C8C-9EFC6333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37486D-70C9-08FE-EA7C-0C542DFC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3974A9-4A66-426B-3451-8346273B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39CA1C08-D7E5-0E5A-82D3-FCA194117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" y="91449"/>
            <a:ext cx="732213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3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B0663-941D-AF71-04B9-0F326FFC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BF8F41-4037-88A9-B44F-17201B67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9E0511-BBC6-A388-A0BB-B4F0903A5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3361684-760D-C242-FB74-9157F511D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A7FA76-DA6D-6967-EBB2-544928238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3590D30-D9B0-2B18-A35B-D21B91D7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55E1F6-6DC6-5465-6104-88E67402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0A0A854-D6F5-E573-A5DF-3A1EAA54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" name="図 9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EBEDF01D-A032-FF2C-E7C9-7B8F9BD99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" y="91449"/>
            <a:ext cx="732213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1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AB5D97-F627-AA01-2239-C6795A7C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E95740-6295-E23D-B369-2A426B7C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A5F96D6-5470-3D63-00FE-CBCD3EE0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B25EFF-C864-5E97-20EC-97713DBB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3C85EB11-71CC-1294-6F92-51909B6710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" y="91449"/>
            <a:ext cx="732213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5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DF7DC6F-508F-3911-3295-3D397C6E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ED2148D-E304-1E0E-EE83-AA2C7407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FA64F6-5D5F-4440-9437-F22EAC32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1070F1A0-C469-65A1-35B2-0C3B0CA174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" y="91449"/>
            <a:ext cx="732213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6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28342-3B2F-2C08-E0D1-E651FF49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A37BBF-C19C-E98E-3AE4-926DBF11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9369ED-13F4-6470-5720-1865321FB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E5D940-7C89-D19F-598F-9C22A85E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EE1E6C-6DEE-FE7E-4F12-0ED3FC3D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91EA58-E53D-42DA-0B16-FC3C0A2D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87D239F8-7A8D-9D14-3BE4-9B1DA5334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" y="91449"/>
            <a:ext cx="732213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0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E87F6-AC74-57F7-5985-73DD6516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02207CA-EB23-3CAC-E428-07B7B183F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D11027-8F9B-4840-38F9-01E3133C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52E829-3FAD-88E5-021D-2384815C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E3D4EB-2FA6-893E-998B-83BA04B9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CF1A46-325C-BAB9-D381-6F25C0EF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1E5FF640-ACC4-A2E3-3A22-F993C18B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" y="91449"/>
            <a:ext cx="732213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2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26B29CF-1379-71F4-43E1-97DD706F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タイトルいの書式設定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43DA49-6F27-5C3A-0715-D0803B373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A5486C-6F90-9DAA-5D23-52C55A0F6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A5E9-E679-44B4-B8D8-C9EBF30AFF97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4FE60-3A0F-C106-CAB8-94E03DC4B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D80D8C-8C6A-B5D8-EDA6-047551832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1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219E37-D34C-9783-A660-FE1CB1E91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719063-19D7-756C-8A66-B9FA59FE64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2CBD75-9F8C-617B-1C6D-20D79422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62" y="1936015"/>
            <a:ext cx="9856519" cy="26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5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851D03-2171-2FB5-9104-8BFA3BAD1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A4C3430-66CA-CA39-8146-E19CA47A3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4424B3B-4B1C-C735-33BA-95D2D8BBA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54" y="1290025"/>
            <a:ext cx="11862492" cy="4910750"/>
          </a:xfrm>
          <a:prstGeom prst="rect">
            <a:avLst/>
          </a:prstGeom>
        </p:spPr>
      </p:pic>
      <p:pic>
        <p:nvPicPr>
          <p:cNvPr id="4" name="X_[00-01]_kyoshitsu1">
            <a:hlinkClick r:id="" action="ppaction://media"/>
            <a:extLst>
              <a:ext uri="{FF2B5EF4-FFF2-40B4-BE49-F238E27FC236}">
                <a16:creationId xmlns:a16="http://schemas.microsoft.com/office/drawing/2014/main" id="{534703F8-E88F-3854-D7C5-CDBA11783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7464" y="14338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FC00F5A-A043-A53F-70F3-588484966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2" y="441910"/>
            <a:ext cx="11014075" cy="61528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E97CB4-6ABA-7C90-FE17-7D3C834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X_[00-02]_kyoshitsu2">
            <a:hlinkClick r:id="" action="ppaction://media"/>
            <a:extLst>
              <a:ext uri="{FF2B5EF4-FFF2-40B4-BE49-F238E27FC236}">
                <a16:creationId xmlns:a16="http://schemas.microsoft.com/office/drawing/2014/main" id="{87996E21-7D0E-466C-02E6-450BAD88CA0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9416" y="540544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35642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E97CB4-6ABA-7C90-FE17-7D3C834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7A0D13-8246-B4E8-59A4-60A556C3B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1381125"/>
            <a:ext cx="11172825" cy="40957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6B18A7E-A451-5ABA-A047-7970DCB0B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50" y="1381125"/>
            <a:ext cx="11657847" cy="4273550"/>
          </a:xfrm>
          <a:prstGeom prst="rect">
            <a:avLst/>
          </a:prstGeom>
        </p:spPr>
      </p:pic>
      <p:pic>
        <p:nvPicPr>
          <p:cNvPr id="10" name="X_[00-03]_kyoshitsu3">
            <a:hlinkClick r:id="" action="ppaction://media"/>
            <a:extLst>
              <a:ext uri="{FF2B5EF4-FFF2-40B4-BE49-F238E27FC236}">
                <a16:creationId xmlns:a16="http://schemas.microsoft.com/office/drawing/2014/main" id="{71595D25-B6FE-E425-FEB2-539C191AE3C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6507" y="1535907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42480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E97CB4-6ABA-7C90-FE17-7D3C834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1" name="コンテンツ プレースホルダー 20">
            <a:extLst>
              <a:ext uri="{FF2B5EF4-FFF2-40B4-BE49-F238E27FC236}">
                <a16:creationId xmlns:a16="http://schemas.microsoft.com/office/drawing/2014/main" id="{A3E7BB3D-5847-C4EA-4E94-8DE07F2FA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47393" y="908319"/>
            <a:ext cx="2186279" cy="2456349"/>
          </a:xfr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B37BFD2-6A6C-D905-6AD3-0F085FA51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92" y="21801"/>
            <a:ext cx="3796290" cy="68664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6F00CDE-5FCC-CE87-169B-7AFC0E4A7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76" y="814214"/>
            <a:ext cx="2485013" cy="243959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93AE719-5865-F4AA-7F01-53F478AC55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087" y="908319"/>
            <a:ext cx="2485876" cy="243959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15EB58-D86C-7844-9BB3-CF6CFBF19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4770" y="957361"/>
            <a:ext cx="2674661" cy="243959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A694B30-0F2E-FBE1-7F42-E08942F9A2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12" y="3780250"/>
            <a:ext cx="2476358" cy="225785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27ABBB7-43AB-497C-F2C9-AC5F8F86A8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2363" y="3803977"/>
            <a:ext cx="2247839" cy="23447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32BAD01-465C-8C0F-21B1-5EBD77B553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9461" y="3780250"/>
            <a:ext cx="2534306" cy="252756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20C1BDF-8E0D-E3EC-9112-1C2E35A7E6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6224" y="3748657"/>
            <a:ext cx="2375877" cy="255915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A15B3558-507F-8E78-1836-2DA91D4FC4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2101" y="3780250"/>
            <a:ext cx="2292287" cy="2527566"/>
          </a:xfrm>
          <a:prstGeom prst="rect">
            <a:avLst/>
          </a:prstGeom>
        </p:spPr>
      </p:pic>
      <p:pic>
        <p:nvPicPr>
          <p:cNvPr id="34" name="X_[00-04]_kyoshitsu4">
            <a:hlinkClick r:id="" action="ppaction://media"/>
            <a:extLst>
              <a:ext uri="{FF2B5EF4-FFF2-40B4-BE49-F238E27FC236}">
                <a16:creationId xmlns:a16="http://schemas.microsoft.com/office/drawing/2014/main" id="{77DCBBD5-C0F8-51E6-A07E-248500A56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80202" y="1493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1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E97CB4-6ABA-7C90-FE17-7D3C834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4A87A65-91CA-97D2-7B1C-77EF5A8C5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6753"/>
            <a:ext cx="11989755" cy="5254047"/>
          </a:xfrm>
          <a:prstGeom prst="rect">
            <a:avLst/>
          </a:prstGeom>
        </p:spPr>
      </p:pic>
      <p:pic>
        <p:nvPicPr>
          <p:cNvPr id="9" name="X_[00-05]_kyoshitsu5">
            <a:hlinkClick r:id="" action="ppaction://media"/>
            <a:extLst>
              <a:ext uri="{FF2B5EF4-FFF2-40B4-BE49-F238E27FC236}">
                <a16:creationId xmlns:a16="http://schemas.microsoft.com/office/drawing/2014/main" id="{29162CC4-4012-8D7E-7CF6-6365ED788A6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2164" y="1320656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42818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UD デジタル 教科書体 NK-B"/>
        <a:ea typeface="UD デジタル 教科書体 NK-R"/>
        <a:cs typeface="Saysettha"/>
      </a:majorFont>
      <a:minorFont>
        <a:latin typeface="游ゴシック"/>
        <a:ea typeface="游ゴシック"/>
        <a:cs typeface="Saysetth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ワイド画面</PresentationFormat>
  <Paragraphs>0</Paragraphs>
  <Slides>6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UD デジタル 教科書体 NK-B</vt:lpstr>
      <vt:lpstr>UD デジタル 教科書体 NK-R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いろどり　ເລີ່ມຕົ້ນ</dc:title>
  <dc:creator>相馬森　佳奈</dc:creator>
  <cp:lastModifiedBy>相馬森　佳奈</cp:lastModifiedBy>
  <cp:revision>5</cp:revision>
  <dcterms:created xsi:type="dcterms:W3CDTF">2025-03-04T06:27:47Z</dcterms:created>
  <dcterms:modified xsi:type="dcterms:W3CDTF">2025-06-23T03:45:24Z</dcterms:modified>
</cp:coreProperties>
</file>