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6" r:id="rId2"/>
    <p:sldId id="297" r:id="rId3"/>
    <p:sldId id="299" r:id="rId4"/>
    <p:sldId id="298" r:id="rId5"/>
    <p:sldId id="300" r:id="rId6"/>
    <p:sldId id="301" r:id="rId7"/>
    <p:sldId id="302" r:id="rId8"/>
    <p:sldId id="303" r:id="rId9"/>
    <p:sldId id="305" r:id="rId10"/>
    <p:sldId id="304" r:id="rId11"/>
    <p:sldId id="306" r:id="rId12"/>
    <p:sldId id="307" r:id="rId13"/>
    <p:sldId id="308" r:id="rId14"/>
    <p:sldId id="310" r:id="rId15"/>
    <p:sldId id="311" r:id="rId16"/>
    <p:sldId id="366" r:id="rId17"/>
    <p:sldId id="367" r:id="rId18"/>
    <p:sldId id="314" r:id="rId19"/>
    <p:sldId id="322" r:id="rId20"/>
    <p:sldId id="309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253" autoAdjust="0"/>
    <p:restoredTop sz="94660"/>
  </p:normalViewPr>
  <p:slideViewPr>
    <p:cSldViewPr snapToGrid="0">
      <p:cViewPr varScale="1">
        <p:scale>
          <a:sx n="28" d="100"/>
          <a:sy n="28" d="100"/>
        </p:scale>
        <p:origin x="4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91B5-0A78-41E5-85A8-84EF475019A2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BE03-6991-484F-829D-02675387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42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38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22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50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96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20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違うものに注目させながら読む：　例）き　さ　ふ　や　ゆ　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41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44D3-DC30-D79E-3692-A47842B5F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4BF55-B7BF-CC5E-DB2A-3011DD70A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5838-EEA9-90E6-A1A3-EF53E212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D976B-EC8F-938D-5BDC-3938B6E2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78E12-73DB-57D0-C9C6-C2855769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C9FD-7FF4-90D4-502E-6C7D1E5D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2EB0B-70C0-8F72-FA94-2B7331C2F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BD9CA-02F4-9CDF-8105-AE20420E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008FC-0DCA-450F-0252-A7E5E364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B6E5-767F-9D61-0EEB-D2B8F5FA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2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DFFBF-A0D5-E5B2-BECA-6D503FA8E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8AB78-B6DF-3D0A-A170-BFA2CB720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67019-D7DA-1051-0552-1864E675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4DC1B-8F19-1C1E-44A3-F7DE718A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0E27-2C03-1750-8A85-5CE65096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4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5BE92-E6D8-8C52-9001-EF135C64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65724-F55F-8BD9-7BA0-04B00978E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062FC-1450-8E6D-FAB9-01ACEBD5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F654-DFDC-728C-4EE5-160B155F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973FF-5FBC-EEAE-0783-6611C292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72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68C4-7644-698B-BAC0-8B0DBE37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27291-93C3-10F9-A8D6-442E1A3D7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281E-0CC2-227A-3EC4-3AA0437B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C8E9C-6496-9B70-9DF7-57648C42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55311-4782-ADEE-B96D-2E78B275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4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C6B4C-D81C-8F70-3A80-893CBDB8E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3CFF6-104C-1AF9-0E42-AA4E2A54B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02AAF-181D-E00D-7C22-4D2FDB9D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ECBD0-5858-5945-C01D-BCED0780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6F6CA-5F66-3187-203E-2D610314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3A0ED-4A90-7099-7C04-BBF26446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4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615A-B3AE-40B3-F874-D2F2A8266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C07A-F43D-BFDB-BE1F-1DF558662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110A3-E8CF-CA63-C8FB-39143318A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B0E02-771D-5D93-BF4F-0D4A477BE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E6815-72E4-4EC6-8E86-81585564B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AC184-B4EC-4AFC-C9F4-493053113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2863D-73ED-9ADA-D9B7-20C5CDF9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97A11-B267-1EE1-277D-A34B2EB8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71C7-9F21-ABDB-8BDA-2340981F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9FAB6-449B-20BA-EFF7-3D9DF1DC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354A89-AF01-6F80-D082-A8006813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32404-3011-C723-3B87-4C65386C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4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24FED-AB99-A0C5-2147-8756B63B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663BD-21A1-DC77-A8A3-037FBC050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94A9E-FF5E-E81A-C47D-579734DC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9EC6-85C6-7A78-6D2A-F0B19DF7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CA1E4-984F-0C0F-6FEF-A2761375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CCEB5-6A6D-7B6C-0DFF-78C1D77FC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0840F-65EB-9EB4-3BA7-7B09FF97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916E3-E2C5-0401-7FFC-611EEFE6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443C7-CF7C-E5EB-F3B4-6E06E9DD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49A7-784C-DACC-FADB-6823B29D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7D27E-708D-0547-FC97-8FD959B2D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BE393-184F-06BD-8CA5-D675C4CC2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62404-9EE0-D7AE-2D10-B1496159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FAD21-5CD3-DD9B-48FF-0F0A3B42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4BBB9-C3F2-8FFA-1ABA-79945B86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B14320-568B-B162-611A-D918C27C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49916-85C2-AB12-8E59-F2852902D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44548-2E4C-2266-2753-2EB666516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83382-5711-46A5-B1B2-B2B995EC3E1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C2A81-0619-D3FF-EE8E-D01E641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0DF8C-0217-40CC-A87D-12ED9BD4C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F80B18-4711-4355-B4B5-439B5EBF0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9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6.png"/><Relationship Id="rId5" Type="http://schemas.microsoft.com/office/2007/relationships/media" Target="../media/media8.mp3"/><Relationship Id="rId10" Type="http://schemas.openxmlformats.org/officeDocument/2006/relationships/image" Target="../media/image31.png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3.png"/><Relationship Id="rId5" Type="http://schemas.microsoft.com/office/2007/relationships/media" Target="../media/media11.mp3"/><Relationship Id="rId10" Type="http://schemas.openxmlformats.org/officeDocument/2006/relationships/image" Target="../media/image6.png"/><Relationship Id="rId4" Type="http://schemas.openxmlformats.org/officeDocument/2006/relationships/audio" Target="../media/media10.mp3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4.png"/><Relationship Id="rId5" Type="http://schemas.microsoft.com/office/2007/relationships/media" Target="../media/media11.mp3"/><Relationship Id="rId10" Type="http://schemas.openxmlformats.org/officeDocument/2006/relationships/image" Target="../media/image6.png"/><Relationship Id="rId4" Type="http://schemas.openxmlformats.org/officeDocument/2006/relationships/audio" Target="../media/media10.mp3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6.mp3"/><Relationship Id="rId7" Type="http://schemas.openxmlformats.org/officeDocument/2006/relationships/image" Target="../media/image7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8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14.mp3"/><Relationship Id="rId7" Type="http://schemas.openxmlformats.org/officeDocument/2006/relationships/image" Target="../media/image7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.png"/><Relationship Id="rId4" Type="http://schemas.openxmlformats.org/officeDocument/2006/relationships/audio" Target="../media/media14.mp3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6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1" Type="http://schemas.microsoft.com/office/2007/relationships/media" Target="../media/media3.mp3"/><Relationship Id="rId6" Type="http://schemas.openxmlformats.org/officeDocument/2006/relationships/image" Target="../media/image13.emf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D719DE-A12D-7978-5C85-FF8401A201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470296"/>
            <a:ext cx="10731500" cy="30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3936E6B-142D-6256-F8EA-9F20AA3541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39" y="1838858"/>
            <a:ext cx="4503339" cy="485271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8ADAAB-435B-93FC-9C24-F77B6F949268}"/>
              </a:ext>
            </a:extLst>
          </p:cNvPr>
          <p:cNvSpPr txBox="1"/>
          <p:nvPr/>
        </p:nvSpPr>
        <p:spPr>
          <a:xfrm>
            <a:off x="7366070" y="2637536"/>
            <a:ext cx="76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f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9" name="X_[01-24]_kiku7">
            <a:hlinkClick r:id="" action="ppaction://media"/>
            <a:extLst>
              <a:ext uri="{FF2B5EF4-FFF2-40B4-BE49-F238E27FC236}">
                <a16:creationId xmlns:a16="http://schemas.microsoft.com/office/drawing/2014/main" id="{3F054D7D-92A1-5A9D-8BFC-EC9D83E3F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27" y="1838865"/>
            <a:ext cx="487363" cy="48736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576A3E4-EC85-3389-2698-B22410E0AA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1"/>
            <a:ext cx="9195657" cy="14533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8912AD-8367-B72B-53F7-66E322E638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819CD6A-82DF-3AD6-0B5E-B2EBFD0B3E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2630075"/>
            <a:ext cx="2431631" cy="10263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A719F92-3119-79F6-E284-CB337573C8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4052818"/>
            <a:ext cx="1946175" cy="10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1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E33E7A0-30B5-1754-F817-D91CA1BBAC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1789870"/>
            <a:ext cx="4648613" cy="506813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8ADAAB-435B-93FC-9C24-F77B6F949268}"/>
              </a:ext>
            </a:extLst>
          </p:cNvPr>
          <p:cNvSpPr txBox="1"/>
          <p:nvPr/>
        </p:nvSpPr>
        <p:spPr>
          <a:xfrm>
            <a:off x="6438508" y="2413163"/>
            <a:ext cx="76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X_[01-25]_kiku8">
            <a:hlinkClick r:id="" action="ppaction://media"/>
            <a:extLst>
              <a:ext uri="{FF2B5EF4-FFF2-40B4-BE49-F238E27FC236}">
                <a16:creationId xmlns:a16="http://schemas.microsoft.com/office/drawing/2014/main" id="{85EF2780-7212-91EF-327D-724A2D19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5778" y="1838858"/>
            <a:ext cx="487363" cy="48736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0353403-A4E9-FC0F-9DD0-73B9DF6323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1"/>
            <a:ext cx="9195657" cy="14533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E51878A-C715-A914-4175-15CA44D798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14E1261-9AFC-7E93-8D67-F9184E0948D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2630075"/>
            <a:ext cx="2431631" cy="10263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6232BD4-C41C-D3F1-D371-3668CD1F7C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4052818"/>
            <a:ext cx="1946175" cy="10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8" name="X_[01-23]_kiku6">
            <a:hlinkClick r:id="" action="ppaction://media"/>
            <a:extLst>
              <a:ext uri="{FF2B5EF4-FFF2-40B4-BE49-F238E27FC236}">
                <a16:creationId xmlns:a16="http://schemas.microsoft.com/office/drawing/2014/main" id="{BF723826-4D26-6194-3CCC-DC7FBCA89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7689" y="4304211"/>
            <a:ext cx="487363" cy="487363"/>
          </a:xfrm>
          <a:prstGeom prst="rect">
            <a:avLst/>
          </a:prstGeom>
        </p:spPr>
      </p:pic>
      <p:pic>
        <p:nvPicPr>
          <p:cNvPr id="19" name="X_[01-24]_kiku7">
            <a:hlinkClick r:id="" action="ppaction://media"/>
            <a:extLst>
              <a:ext uri="{FF2B5EF4-FFF2-40B4-BE49-F238E27FC236}">
                <a16:creationId xmlns:a16="http://schemas.microsoft.com/office/drawing/2014/main" id="{956F19F5-5BF1-F7E6-1544-F6FCD4AAB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6995" y="4304211"/>
            <a:ext cx="487363" cy="487363"/>
          </a:xfrm>
          <a:prstGeom prst="rect">
            <a:avLst/>
          </a:prstGeom>
        </p:spPr>
      </p:pic>
      <p:pic>
        <p:nvPicPr>
          <p:cNvPr id="20" name="X_[01-25]_kiku8">
            <a:hlinkClick r:id="" action="ppaction://media"/>
            <a:extLst>
              <a:ext uri="{FF2B5EF4-FFF2-40B4-BE49-F238E27FC236}">
                <a16:creationId xmlns:a16="http://schemas.microsoft.com/office/drawing/2014/main" id="{9B6907D2-773C-5EF6-9934-653D2345F5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6302" y="4304211"/>
            <a:ext cx="487363" cy="4873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D96713-B846-E0A8-6655-9D1EE13A509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268"/>
            <a:ext cx="9261131" cy="10561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830754-1007-B202-E330-3B017A5861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9" y="2565899"/>
            <a:ext cx="11769634" cy="15549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679E5F-F494-AA58-A951-482B7CCF9DF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43" y="102429"/>
            <a:ext cx="4406900" cy="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1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A3D2B76-5645-DC2F-11AB-5A16E8E9065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9" y="2755323"/>
            <a:ext cx="10652736" cy="38534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X_[01-23]_kiku6">
            <a:hlinkClick r:id="" action="ppaction://media"/>
            <a:extLst>
              <a:ext uri="{FF2B5EF4-FFF2-40B4-BE49-F238E27FC236}">
                <a16:creationId xmlns:a16="http://schemas.microsoft.com/office/drawing/2014/main" id="{7D2074F8-3C7A-911F-643B-FDC63574E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91" y="2724499"/>
            <a:ext cx="487363" cy="487363"/>
          </a:xfrm>
          <a:prstGeom prst="rect">
            <a:avLst/>
          </a:prstGeom>
        </p:spPr>
      </p:pic>
      <p:pic>
        <p:nvPicPr>
          <p:cNvPr id="16" name="X_[01-24]_kiku7">
            <a:hlinkClick r:id="" action="ppaction://media"/>
            <a:extLst>
              <a:ext uri="{FF2B5EF4-FFF2-40B4-BE49-F238E27FC236}">
                <a16:creationId xmlns:a16="http://schemas.microsoft.com/office/drawing/2014/main" id="{164D2CF6-1440-58E9-B5FC-D90CB4B6FD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798" y="2757489"/>
            <a:ext cx="487363" cy="487363"/>
          </a:xfrm>
          <a:prstGeom prst="rect">
            <a:avLst/>
          </a:prstGeom>
        </p:spPr>
      </p:pic>
      <p:pic>
        <p:nvPicPr>
          <p:cNvPr id="22" name="X_[01-25]_kiku8">
            <a:hlinkClick r:id="" action="ppaction://media"/>
            <a:extLst>
              <a:ext uri="{FF2B5EF4-FFF2-40B4-BE49-F238E27FC236}">
                <a16:creationId xmlns:a16="http://schemas.microsoft.com/office/drawing/2014/main" id="{6CA096AF-E1C1-3DCB-5834-66ADC5386B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1905" y="2764020"/>
            <a:ext cx="487363" cy="487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89C6FF-F925-F433-912A-2159DFFE891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2" y="66687"/>
            <a:ext cx="8867186" cy="16240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73C3764-1364-2944-10F1-1331849D33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089D9A-3C63-2857-40FE-571C0CFF73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49" y="1640676"/>
            <a:ext cx="2431631" cy="10263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B1B077-EAB9-2C91-93B7-2379914F9E7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37" y="1640676"/>
            <a:ext cx="1946175" cy="10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1AD021-AF9F-AC42-5410-1454D476F3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47" y="2180999"/>
            <a:ext cx="9007009" cy="46442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6" name="X_[01-26]_hanasu1-1">
            <a:hlinkClick r:id="" action="ppaction://media"/>
            <a:extLst>
              <a:ext uri="{FF2B5EF4-FFF2-40B4-BE49-F238E27FC236}">
                <a16:creationId xmlns:a16="http://schemas.microsoft.com/office/drawing/2014/main" id="{6AB04CDA-82C5-C77C-FA07-420728D01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3244328"/>
            <a:ext cx="487363" cy="487363"/>
          </a:xfrm>
          <a:prstGeom prst="rect">
            <a:avLst/>
          </a:prstGeom>
        </p:spPr>
      </p:pic>
      <p:pic>
        <p:nvPicPr>
          <p:cNvPr id="37" name="X_[01-27]_hanasu1-2">
            <a:hlinkClick r:id="" action="ppaction://media"/>
            <a:extLst>
              <a:ext uri="{FF2B5EF4-FFF2-40B4-BE49-F238E27FC236}">
                <a16:creationId xmlns:a16="http://schemas.microsoft.com/office/drawing/2014/main" id="{2E8DC850-610E-46AD-A08E-81083DE44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4259418"/>
            <a:ext cx="487363" cy="487363"/>
          </a:xfrm>
          <a:prstGeom prst="rect">
            <a:avLst/>
          </a:prstGeom>
        </p:spPr>
      </p:pic>
      <p:pic>
        <p:nvPicPr>
          <p:cNvPr id="38" name="X_[01-28]_hanasu1-3">
            <a:hlinkClick r:id="" action="ppaction://media"/>
            <a:extLst>
              <a:ext uri="{FF2B5EF4-FFF2-40B4-BE49-F238E27FC236}">
                <a16:creationId xmlns:a16="http://schemas.microsoft.com/office/drawing/2014/main" id="{3C4CBE15-84E9-71C0-CCC8-EE05F35088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5478131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8918F42-6CFC-704F-CA5B-40CF703E03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0509C8-0C20-B541-D38D-3D5302568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8" y="1204584"/>
            <a:ext cx="3045755" cy="85177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9E3A97-7F6F-8561-E682-C206543A8A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8" y="108050"/>
            <a:ext cx="5334000" cy="9812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852E11-8616-4225-2435-BB349C622C0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5" y="1967090"/>
            <a:ext cx="3400413" cy="7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X_[01-29]_hanasu2">
            <a:hlinkClick r:id="" action="ppaction://media"/>
            <a:extLst>
              <a:ext uri="{FF2B5EF4-FFF2-40B4-BE49-F238E27FC236}">
                <a16:creationId xmlns:a16="http://schemas.microsoft.com/office/drawing/2014/main" id="{4C42A079-FFEF-6282-1E59-D381BBFB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2875667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B522382-AB74-B9B2-3EB4-238B015297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A18B0-E9C0-2E3A-AB82-DFD28E07D2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8" y="108050"/>
            <a:ext cx="5334000" cy="9812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631DFF-1237-A141-9D08-7DE213D3F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3" y="1228895"/>
            <a:ext cx="3045755" cy="85177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992813-D4CE-8281-4692-2A54B5FA65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9" y="2080674"/>
            <a:ext cx="2328960" cy="7094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CBD4F1-ED0C-21B8-42F8-E630580387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5" y="2214564"/>
            <a:ext cx="7872186" cy="35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1AD021-AF9F-AC42-5410-1454D476F3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47" y="2180999"/>
            <a:ext cx="9007009" cy="46442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6" name="X_[01-26]_hanasu1-1">
            <a:hlinkClick r:id="" action="ppaction://media"/>
            <a:extLst>
              <a:ext uri="{FF2B5EF4-FFF2-40B4-BE49-F238E27FC236}">
                <a16:creationId xmlns:a16="http://schemas.microsoft.com/office/drawing/2014/main" id="{6AB04CDA-82C5-C77C-FA07-420728D01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3244328"/>
            <a:ext cx="487363" cy="487363"/>
          </a:xfrm>
          <a:prstGeom prst="rect">
            <a:avLst/>
          </a:prstGeom>
        </p:spPr>
      </p:pic>
      <p:pic>
        <p:nvPicPr>
          <p:cNvPr id="37" name="X_[01-27]_hanasu1-2">
            <a:hlinkClick r:id="" action="ppaction://media"/>
            <a:extLst>
              <a:ext uri="{FF2B5EF4-FFF2-40B4-BE49-F238E27FC236}">
                <a16:creationId xmlns:a16="http://schemas.microsoft.com/office/drawing/2014/main" id="{2E8DC850-610E-46AD-A08E-81083DE449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4259418"/>
            <a:ext cx="487363" cy="487363"/>
          </a:xfrm>
          <a:prstGeom prst="rect">
            <a:avLst/>
          </a:prstGeom>
        </p:spPr>
      </p:pic>
      <p:pic>
        <p:nvPicPr>
          <p:cNvPr id="38" name="X_[01-28]_hanasu1-3">
            <a:hlinkClick r:id="" action="ppaction://media"/>
            <a:extLst>
              <a:ext uri="{FF2B5EF4-FFF2-40B4-BE49-F238E27FC236}">
                <a16:creationId xmlns:a16="http://schemas.microsoft.com/office/drawing/2014/main" id="{3C4CBE15-84E9-71C0-CCC8-EE05F35088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9127" y="5478131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8918F42-6CFC-704F-CA5B-40CF703E03A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9E3A97-7F6F-8561-E682-C206543A8A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8" y="108050"/>
            <a:ext cx="5334000" cy="9812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852E11-8616-4225-2435-BB349C622C0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5" y="1967090"/>
            <a:ext cx="3400413" cy="7495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43BC58F-F4DB-8D68-F8D6-8B05043B660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" y="1152859"/>
            <a:ext cx="4189978" cy="98126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CAA4F9-AB05-22E6-5CF3-E73AF9A39B72}"/>
              </a:ext>
            </a:extLst>
          </p:cNvPr>
          <p:cNvSpPr/>
          <p:nvPr/>
        </p:nvSpPr>
        <p:spPr>
          <a:xfrm>
            <a:off x="6525780" y="3826838"/>
            <a:ext cx="3510090" cy="8273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815148-C9D0-8FDC-04D9-D0886D458EC8}"/>
              </a:ext>
            </a:extLst>
          </p:cNvPr>
          <p:cNvSpPr/>
          <p:nvPr/>
        </p:nvSpPr>
        <p:spPr>
          <a:xfrm>
            <a:off x="6400547" y="4889627"/>
            <a:ext cx="3510090" cy="8273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7B58171-6A31-CD13-B267-3E68A7189AAE}"/>
              </a:ext>
            </a:extLst>
          </p:cNvPr>
          <p:cNvSpPr/>
          <p:nvPr/>
        </p:nvSpPr>
        <p:spPr>
          <a:xfrm>
            <a:off x="6400547" y="5793616"/>
            <a:ext cx="4953253" cy="8273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6A9FB63-6E95-AE66-0794-8052D8CBC68F}"/>
              </a:ext>
            </a:extLst>
          </p:cNvPr>
          <p:cNvSpPr/>
          <p:nvPr/>
        </p:nvSpPr>
        <p:spPr>
          <a:xfrm>
            <a:off x="4037832" y="2760280"/>
            <a:ext cx="1012605" cy="70094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27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X_[01-29]_hanasu2">
            <a:hlinkClick r:id="" action="ppaction://media"/>
            <a:extLst>
              <a:ext uri="{FF2B5EF4-FFF2-40B4-BE49-F238E27FC236}">
                <a16:creationId xmlns:a16="http://schemas.microsoft.com/office/drawing/2014/main" id="{4C42A079-FFEF-6282-1E59-D381BBFBD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8" y="2875667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B522382-AB74-B9B2-3EB4-238B015297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A18B0-E9C0-2E3A-AB82-DFD28E07D21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8" y="108050"/>
            <a:ext cx="5334000" cy="9812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992813-D4CE-8281-4692-2A54B5FA65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9" y="2080674"/>
            <a:ext cx="2328960" cy="7094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CBD4F1-ED0C-21B8-42F8-E630580387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5" y="2214564"/>
            <a:ext cx="7872186" cy="35004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0904A17-96A1-F3C8-CC96-9177AB7F95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" y="1152859"/>
            <a:ext cx="4189978" cy="98126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DF4042-A0AB-372E-0B99-D230C78654AE}"/>
              </a:ext>
            </a:extLst>
          </p:cNvPr>
          <p:cNvSpPr/>
          <p:nvPr/>
        </p:nvSpPr>
        <p:spPr>
          <a:xfrm>
            <a:off x="4432050" y="2689497"/>
            <a:ext cx="1012605" cy="100899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F0AFC74-A82C-A7CE-33B9-78330DDDAA25}"/>
              </a:ext>
            </a:extLst>
          </p:cNvPr>
          <p:cNvSpPr/>
          <p:nvPr/>
        </p:nvSpPr>
        <p:spPr>
          <a:xfrm>
            <a:off x="7455524" y="4163224"/>
            <a:ext cx="2521376" cy="8273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 descr="X_01_3_01_arigatoo">
            <a:extLst>
              <a:ext uri="{FF2B5EF4-FFF2-40B4-BE49-F238E27FC236}">
                <a16:creationId xmlns:a16="http://schemas.microsoft.com/office/drawing/2014/main" id="{646BC0C4-B213-C8E0-9B49-9B94587CE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" y="1394337"/>
            <a:ext cx="1955779" cy="19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B54917-06E3-8702-211C-82BDB75E69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7" y="104382"/>
            <a:ext cx="6444343" cy="9235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707F2D-9DA4-32E1-2556-A56B8E7BBE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78" y="91344"/>
            <a:ext cx="4406900" cy="619265"/>
          </a:xfrm>
          <a:prstGeom prst="rect">
            <a:avLst/>
          </a:prstGeom>
        </p:spPr>
      </p:pic>
      <p:pic>
        <p:nvPicPr>
          <p:cNvPr id="3" name="Picture 2" descr="X_01_3_02_arigatoogozaimasu">
            <a:extLst>
              <a:ext uri="{FF2B5EF4-FFF2-40B4-BE49-F238E27FC236}">
                <a16:creationId xmlns:a16="http://schemas.microsoft.com/office/drawing/2014/main" id="{49B56F3A-2F99-073F-82FD-D6A9AAE4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12" y="1288649"/>
            <a:ext cx="2232337" cy="22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_01_3_03_sumimasen">
            <a:extLst>
              <a:ext uri="{FF2B5EF4-FFF2-40B4-BE49-F238E27FC236}">
                <a16:creationId xmlns:a16="http://schemas.microsoft.com/office/drawing/2014/main" id="{68381920-BBCC-C901-5584-04FBF5E9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053" y="1345531"/>
            <a:ext cx="2053389" cy="205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X_01_3_04_doomo">
            <a:extLst>
              <a:ext uri="{FF2B5EF4-FFF2-40B4-BE49-F238E27FC236}">
                <a16:creationId xmlns:a16="http://schemas.microsoft.com/office/drawing/2014/main" id="{2B658439-6EE2-9F41-061A-FBE577F2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52" y="1067520"/>
            <a:ext cx="2331400" cy="233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_01_3_05_doomoarigatoo">
            <a:extLst>
              <a:ext uri="{FF2B5EF4-FFF2-40B4-BE49-F238E27FC236}">
                <a16:creationId xmlns:a16="http://schemas.microsoft.com/office/drawing/2014/main" id="{B22769E6-7431-7A71-3255-64FE3316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4" y="4124347"/>
            <a:ext cx="2232337" cy="22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_01_3_06_ashiofumu">
            <a:extLst>
              <a:ext uri="{FF2B5EF4-FFF2-40B4-BE49-F238E27FC236}">
                <a16:creationId xmlns:a16="http://schemas.microsoft.com/office/drawing/2014/main" id="{5F3F606A-FD36-73F7-317D-D794C75F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11" y="3867744"/>
            <a:ext cx="2745542" cy="27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_01_3_07_gomen">
            <a:extLst>
              <a:ext uri="{FF2B5EF4-FFF2-40B4-BE49-F238E27FC236}">
                <a16:creationId xmlns:a16="http://schemas.microsoft.com/office/drawing/2014/main" id="{13E5343B-859C-6ED9-0373-B671FE3F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10" y="3867744"/>
            <a:ext cx="2745542" cy="27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_01_3_08_shikarareru">
            <a:extLst>
              <a:ext uri="{FF2B5EF4-FFF2-40B4-BE49-F238E27FC236}">
                <a16:creationId xmlns:a16="http://schemas.microsoft.com/office/drawing/2014/main" id="{97D08531-23ED-FEA6-34F5-73594EB42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458" y="3867744"/>
            <a:ext cx="2745542" cy="27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44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X_01_3_07_gomen">
            <a:extLst>
              <a:ext uri="{FF2B5EF4-FFF2-40B4-BE49-F238E27FC236}">
                <a16:creationId xmlns:a16="http://schemas.microsoft.com/office/drawing/2014/main" id="{E9A23994-8F1A-A1C6-7121-6647B302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26" y="3942036"/>
            <a:ext cx="2308902" cy="230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謝罪のイラスト「女性」 | かわいいフリー素材集 いらすとや">
            <a:extLst>
              <a:ext uri="{FF2B5EF4-FFF2-40B4-BE49-F238E27FC236}">
                <a16:creationId xmlns:a16="http://schemas.microsoft.com/office/drawing/2014/main" id="{F573D163-541F-FD4B-8D5F-3E3CDEDE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996" y="2862251"/>
            <a:ext cx="1776382" cy="37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Picture 2" descr="X_01_3_08_shikarareru">
            <a:extLst>
              <a:ext uri="{FF2B5EF4-FFF2-40B4-BE49-F238E27FC236}">
                <a16:creationId xmlns:a16="http://schemas.microsoft.com/office/drawing/2014/main" id="{EF512571-643D-524A-5E49-AD953FDF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84" y="1321735"/>
            <a:ext cx="2308902" cy="230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01_3_04_doomo">
            <a:extLst>
              <a:ext uri="{FF2B5EF4-FFF2-40B4-BE49-F238E27FC236}">
                <a16:creationId xmlns:a16="http://schemas.microsoft.com/office/drawing/2014/main" id="{6C214D6C-80A3-7CF6-86E3-40F95BD4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97" y="2476186"/>
            <a:ext cx="2156491" cy="21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_01_3_02_arigatoogozaimasu">
            <a:extLst>
              <a:ext uri="{FF2B5EF4-FFF2-40B4-BE49-F238E27FC236}">
                <a16:creationId xmlns:a16="http://schemas.microsoft.com/office/drawing/2014/main" id="{1D7CB531-9FE1-6932-6EBB-38C6036F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7" y="4453061"/>
            <a:ext cx="1908224" cy="19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_01_3_05_doomoarigatoo">
            <a:extLst>
              <a:ext uri="{FF2B5EF4-FFF2-40B4-BE49-F238E27FC236}">
                <a16:creationId xmlns:a16="http://schemas.microsoft.com/office/drawing/2014/main" id="{26ED7515-C409-3BE6-4E57-632CD130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80" y="1579919"/>
            <a:ext cx="2050718" cy="20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B578EB1-2513-D16F-7A22-2DA32C58A8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78" y="91344"/>
            <a:ext cx="4406900" cy="6192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83680DE-14EC-6D60-8983-6702AA9C8D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4" y="140079"/>
            <a:ext cx="6666411" cy="8861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BE10BAF-F42F-FFA1-852E-9ACBA9BBB4B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" y="2731978"/>
            <a:ext cx="1466845" cy="40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7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E4CCC4B-2FDD-F53A-A69D-382429F9EF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3" y="2259858"/>
            <a:ext cx="4406900" cy="45778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5F629E-FDF6-F2C3-E108-C01086504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" y="823555"/>
            <a:ext cx="8229600" cy="119902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DE3731-792A-2CCE-B293-E7D145968C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2766645" cy="721337"/>
          </a:xfrm>
          <a:prstGeom prst="rect">
            <a:avLst/>
          </a:prstGeom>
        </p:spPr>
      </p:pic>
      <p:pic>
        <p:nvPicPr>
          <p:cNvPr id="34" name="X_[01-18]_kiku1">
            <a:hlinkClick r:id="" action="ppaction://media"/>
            <a:extLst>
              <a:ext uri="{FF2B5EF4-FFF2-40B4-BE49-F238E27FC236}">
                <a16:creationId xmlns:a16="http://schemas.microsoft.com/office/drawing/2014/main" id="{2B3A2C8D-DBF3-285C-D06B-3554E812A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6112" y="2194073"/>
            <a:ext cx="487363" cy="487363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34C9698-B2E4-F937-5ABE-CD6102553564}"/>
              </a:ext>
            </a:extLst>
          </p:cNvPr>
          <p:cNvSpPr txBox="1"/>
          <p:nvPr/>
        </p:nvSpPr>
        <p:spPr>
          <a:xfrm>
            <a:off x="7453375" y="3689691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DE0914-DF16-F1D9-4A0E-2591BF9D14A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511FEE2-7F03-599C-834E-E0D9C4D8E2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20322"/>
            <a:ext cx="5041900" cy="70329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90A8F3B-601A-AE83-6137-D0E623446A8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2" y="2682053"/>
            <a:ext cx="2740079" cy="60830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535E4FF-7DC4-5438-2A86-26B19198A4C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3508625"/>
            <a:ext cx="1915915" cy="70428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0A7B73A-21A7-21DA-780A-12E900E6DD0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" y="4431182"/>
            <a:ext cx="2740079" cy="64322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82D899F-7A3C-DDBA-F268-29828BDDF4D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5292673"/>
            <a:ext cx="1551998" cy="7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A0D014-3F00-D615-2C7E-6651D87165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" y="2355138"/>
            <a:ext cx="11943948" cy="21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03283C3-C0B6-CD7D-759F-899E6C4542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2" y="2194394"/>
            <a:ext cx="5552917" cy="9023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0E3520B-7ED2-F009-26CF-62690E8E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X_01_4_01_sutanpu">
            <a:extLst>
              <a:ext uri="{FF2B5EF4-FFF2-40B4-BE49-F238E27FC236}">
                <a16:creationId xmlns:a16="http://schemas.microsoft.com/office/drawing/2014/main" id="{60D217B9-8B24-38C8-61CB-253DA607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068" y="863950"/>
            <a:ext cx="2271290" cy="22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DC4DD91-647C-37C6-18DC-127B7DA47D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94" y="48034"/>
            <a:ext cx="7842069" cy="6341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F2ECFF-9C25-C682-6F3B-6477C35841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7" y="682216"/>
            <a:ext cx="5966273" cy="77615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EA3EC0-018E-DE74-5CF9-2EE0640DFC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" y="1388768"/>
            <a:ext cx="9356458" cy="90237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CB08333-6C6B-33CF-3B65-975E9FD26F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" y="3096770"/>
            <a:ext cx="12192000" cy="38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22E44E6-12A7-7812-FE2B-C04311F220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" y="2688437"/>
            <a:ext cx="6096000" cy="205784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F050D8-297F-9132-FB28-CF1D372BAE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7" y="48034"/>
            <a:ext cx="3371199" cy="7019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0B1C4AB-DBDC-9306-F33E-F4EEA63241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4816"/>
            <a:ext cx="5775489" cy="4476443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9BC26716-7662-A81E-6F97-25E4AED93D2B}"/>
              </a:ext>
            </a:extLst>
          </p:cNvPr>
          <p:cNvSpPr/>
          <p:nvPr/>
        </p:nvSpPr>
        <p:spPr>
          <a:xfrm>
            <a:off x="6096000" y="3013550"/>
            <a:ext cx="1445443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08503B5-1F3E-90F9-3CA7-76554B3D7020}"/>
              </a:ext>
            </a:extLst>
          </p:cNvPr>
          <p:cNvSpPr txBox="1"/>
          <p:nvPr/>
        </p:nvSpPr>
        <p:spPr>
          <a:xfrm>
            <a:off x="6096000" y="371736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37F927-C19C-1757-8A60-478E6F422876}"/>
              </a:ext>
            </a:extLst>
          </p:cNvPr>
          <p:cNvSpPr/>
          <p:nvPr/>
        </p:nvSpPr>
        <p:spPr>
          <a:xfrm>
            <a:off x="10320779" y="5464784"/>
            <a:ext cx="1445443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6F825B-49DA-A06C-A3BB-501519498CC2}"/>
              </a:ext>
            </a:extLst>
          </p:cNvPr>
          <p:cNvSpPr txBox="1"/>
          <p:nvPr/>
        </p:nvSpPr>
        <p:spPr>
          <a:xfrm>
            <a:off x="11172333" y="600467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２</a:t>
            </a: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F951D30-7370-1951-C0D5-FC7A53424CBE}"/>
              </a:ext>
            </a:extLst>
          </p:cNvPr>
          <p:cNvSpPr/>
          <p:nvPr/>
        </p:nvSpPr>
        <p:spPr>
          <a:xfrm>
            <a:off x="7473883" y="3109530"/>
            <a:ext cx="1445443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69F414D-326A-C7A7-9361-F428E816A162}"/>
              </a:ext>
            </a:extLst>
          </p:cNvPr>
          <p:cNvSpPr txBox="1"/>
          <p:nvPr/>
        </p:nvSpPr>
        <p:spPr>
          <a:xfrm>
            <a:off x="8423635" y="356457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３</a:t>
            </a: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5044208-934D-BE0A-1FEC-6E63D930BFBC}"/>
              </a:ext>
            </a:extLst>
          </p:cNvPr>
          <p:cNvSpPr/>
          <p:nvPr/>
        </p:nvSpPr>
        <p:spPr>
          <a:xfrm>
            <a:off x="10279927" y="3013550"/>
            <a:ext cx="1445443" cy="140762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FFA3AA7-999F-E5D0-7F07-24E2E3650131}"/>
              </a:ext>
            </a:extLst>
          </p:cNvPr>
          <p:cNvSpPr txBox="1"/>
          <p:nvPr/>
        </p:nvSpPr>
        <p:spPr>
          <a:xfrm>
            <a:off x="10705703" y="301355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３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FD70F40-F7E1-61E9-A837-5B375880E301}"/>
              </a:ext>
            </a:extLst>
          </p:cNvPr>
          <p:cNvSpPr txBox="1"/>
          <p:nvPr/>
        </p:nvSpPr>
        <p:spPr>
          <a:xfrm>
            <a:off x="11171545" y="325224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４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FE6A46D-01C0-94F9-588D-6523674960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94" y="48034"/>
            <a:ext cx="7842069" cy="63418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923385-20BC-3263-0A19-1FBB548256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" y="1034038"/>
            <a:ext cx="7608353" cy="9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  <p:bldP spid="18" grpId="0"/>
      <p:bldP spid="24" grpId="0" animBg="1"/>
      <p:bldP spid="26" grpId="0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31D27DC-630C-49C2-A37D-538D86DDFF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37" y="808145"/>
            <a:ext cx="8337941" cy="5995983"/>
          </a:xfrm>
          <a:prstGeom prst="rect">
            <a:avLst/>
          </a:prstGeom>
        </p:spPr>
      </p:pic>
      <p:pic>
        <p:nvPicPr>
          <p:cNvPr id="10" name="X_[01-30]_hiragana1">
            <a:hlinkClick r:id="" action="ppaction://media"/>
            <a:extLst>
              <a:ext uri="{FF2B5EF4-FFF2-40B4-BE49-F238E27FC236}">
                <a16:creationId xmlns:a16="http://schemas.microsoft.com/office/drawing/2014/main" id="{7FB0EB81-4A41-7578-D4FF-A0EBFB95497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1961" y="1294755"/>
            <a:ext cx="417454" cy="417453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E855BB-DA8E-E46E-EA39-2F04A28C9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812" y="0"/>
            <a:ext cx="3138299" cy="860747"/>
          </a:xfrm>
          <a:prstGeom prst="rect">
            <a:avLst/>
          </a:prstGeom>
        </p:spPr>
      </p:pic>
      <p:pic>
        <p:nvPicPr>
          <p:cNvPr id="11" name="X_[01-31]_hiragana2">
            <a:hlinkClick r:id="" action="ppaction://media"/>
            <a:extLst>
              <a:ext uri="{FF2B5EF4-FFF2-40B4-BE49-F238E27FC236}">
                <a16:creationId xmlns:a16="http://schemas.microsoft.com/office/drawing/2014/main" id="{6A4EAC29-57B9-5DF9-5DF9-6B50A476A1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4812" y="1316276"/>
            <a:ext cx="417453" cy="4174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BA4B1E6-0262-6A03-7205-19BC507677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758"/>
            <a:ext cx="5263378" cy="7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1EDCC-A616-F27C-0649-9F695024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E855BB-DA8E-E46E-EA39-2F04A28C9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5758"/>
            <a:ext cx="3168150" cy="8689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404030-26C5-6C8A-5866-D92A2F7687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3" y="1111908"/>
            <a:ext cx="10843967" cy="5692220"/>
          </a:xfrm>
          <a:prstGeom prst="rect">
            <a:avLst/>
          </a:prstGeom>
        </p:spPr>
      </p:pic>
      <p:pic>
        <p:nvPicPr>
          <p:cNvPr id="12" name="X_[01-32]_hiragana3">
            <a:hlinkClick r:id="" action="ppaction://media"/>
            <a:extLst>
              <a:ext uri="{FF2B5EF4-FFF2-40B4-BE49-F238E27FC236}">
                <a16:creationId xmlns:a16="http://schemas.microsoft.com/office/drawing/2014/main" id="{C1923F3F-E5E2-73B7-65E0-20A175BA4F8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837" y="1641270"/>
            <a:ext cx="487363" cy="487362"/>
          </a:xfrm>
        </p:spPr>
      </p:pic>
      <p:pic>
        <p:nvPicPr>
          <p:cNvPr id="13" name="X_[01-33]_hiragana4">
            <a:hlinkClick r:id="" action="ppaction://media"/>
            <a:extLst>
              <a:ext uri="{FF2B5EF4-FFF2-40B4-BE49-F238E27FC236}">
                <a16:creationId xmlns:a16="http://schemas.microsoft.com/office/drawing/2014/main" id="{3BDD5FF6-4FC7-D8DA-DD85-13C70814B5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5999" y="1522692"/>
            <a:ext cx="487363" cy="48736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87E1F9-F32F-2D43-B83A-470F1CFAD4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758"/>
            <a:ext cx="5263378" cy="7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6FC95691-796E-F592-42BF-BE7AA028C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42" y="756095"/>
            <a:ext cx="3437502" cy="6101905"/>
          </a:xfr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DE0BAD3-110B-D8DC-0B75-EBE42585AC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5" y="844531"/>
            <a:ext cx="4007169" cy="5972744"/>
          </a:xfrm>
          <a:prstGeom prst="rect">
            <a:avLst/>
          </a:prstGeom>
        </p:spPr>
      </p:pic>
      <p:sp>
        <p:nvSpPr>
          <p:cNvPr id="17" name="タイトル 16">
            <a:extLst>
              <a:ext uri="{FF2B5EF4-FFF2-40B4-BE49-F238E27FC236}">
                <a16:creationId xmlns:a16="http://schemas.microsoft.com/office/drawing/2014/main" id="{F76A78B3-3545-44E2-4AC3-4E31D6E1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F80D998-86CD-C160-FF11-36D14C1E3F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3" y="40725"/>
            <a:ext cx="4336551" cy="8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9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6092573-B185-8FEE-E18A-C66E0627BD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70" y="1012020"/>
            <a:ext cx="6263188" cy="45039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596EF5-F794-A68A-11DA-6623F88496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1462533"/>
            <a:ext cx="6096000" cy="3586922"/>
          </a:xfrm>
          <a:prstGeom prst="rect">
            <a:avLst/>
          </a:prstGeom>
        </p:spPr>
      </p:pic>
      <p:pic>
        <p:nvPicPr>
          <p:cNvPr id="8" name="X_[01-30]_hiragana1">
            <a:hlinkClick r:id="" action="ppaction://media"/>
            <a:extLst>
              <a:ext uri="{FF2B5EF4-FFF2-40B4-BE49-F238E27FC236}">
                <a16:creationId xmlns:a16="http://schemas.microsoft.com/office/drawing/2014/main" id="{0AEBAC7A-3AFF-DFDB-5D8A-7B9954A36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04711" y="709111"/>
            <a:ext cx="417454" cy="417453"/>
          </a:xfrm>
          <a:prstGeom prst="rect">
            <a:avLst/>
          </a:prstGeom>
        </p:spPr>
      </p:pic>
      <p:pic>
        <p:nvPicPr>
          <p:cNvPr id="9" name="X_[01-31]_hiragana2">
            <a:hlinkClick r:id="" action="ppaction://media"/>
            <a:extLst>
              <a:ext uri="{FF2B5EF4-FFF2-40B4-BE49-F238E27FC236}">
                <a16:creationId xmlns:a16="http://schemas.microsoft.com/office/drawing/2014/main" id="{51910216-1686-2C1D-828B-9CA305FB71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50592" y="1253807"/>
            <a:ext cx="417453" cy="417453"/>
          </a:xfrm>
          <a:prstGeom prst="rect">
            <a:avLst/>
          </a:prstGeom>
        </p:spPr>
      </p:pic>
      <p:sp>
        <p:nvSpPr>
          <p:cNvPr id="12" name="タイトル 11">
            <a:extLst>
              <a:ext uri="{FF2B5EF4-FFF2-40B4-BE49-F238E27FC236}">
                <a16:creationId xmlns:a16="http://schemas.microsoft.com/office/drawing/2014/main" id="{059A12E7-2C6F-66F6-EC53-7F10CF17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20" name="コンテンツ プレースホルダー 19">
            <a:extLst>
              <a:ext uri="{FF2B5EF4-FFF2-40B4-BE49-F238E27FC236}">
                <a16:creationId xmlns:a16="http://schemas.microsoft.com/office/drawing/2014/main" id="{576D0798-7E77-FA08-D701-812429FD4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691" y="4779994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3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C8F482-DE5B-A1A8-46A1-54ACA5DC36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0" y="47619"/>
            <a:ext cx="6556975" cy="8922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233343B-5FB1-6DAB-0FE2-6D79C57102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865844"/>
            <a:ext cx="9429751" cy="45386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9F53A99-3774-E5B9-0CEF-1EFB558ADE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9" y="5282023"/>
            <a:ext cx="6923200" cy="1420265"/>
          </a:xfrm>
          <a:prstGeom prst="rect">
            <a:avLst/>
          </a:prstGeom>
        </p:spPr>
      </p:pic>
      <p:pic>
        <p:nvPicPr>
          <p:cNvPr id="12" name="X_[01-34]_hiragana_nobasu">
            <a:hlinkClick r:id="" action="ppaction://media"/>
            <a:extLst>
              <a:ext uri="{FF2B5EF4-FFF2-40B4-BE49-F238E27FC236}">
                <a16:creationId xmlns:a16="http://schemas.microsoft.com/office/drawing/2014/main" id="{AE880CC5-73E9-6714-5868-3CEF821E11D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6525" y="981075"/>
            <a:ext cx="324507" cy="324506"/>
          </a:xfrm>
        </p:spPr>
      </p:pic>
    </p:spTree>
    <p:extLst>
      <p:ext uri="{BB962C8B-B14F-4D97-AF65-F5344CB8AC3E}">
        <p14:creationId xmlns:p14="http://schemas.microsoft.com/office/powerpoint/2010/main" val="421162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3941C-6E24-0BF8-E8BF-6B180F49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D5E50FD7-5878-C9AF-382A-E4D742234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030"/>
            <a:ext cx="11645867" cy="3349940"/>
          </a:xfrm>
        </p:spPr>
      </p:pic>
      <p:pic>
        <p:nvPicPr>
          <p:cNvPr id="8" name="X_[01-35]_hiragana_tsumaru">
            <a:hlinkClick r:id="" action="ppaction://media"/>
            <a:extLst>
              <a:ext uri="{FF2B5EF4-FFF2-40B4-BE49-F238E27FC236}">
                <a16:creationId xmlns:a16="http://schemas.microsoft.com/office/drawing/2014/main" id="{B35E3248-21A0-D929-8626-2F4D7077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8175" y="2022541"/>
            <a:ext cx="366713" cy="366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51C18EF-16E2-5AA8-5E16-AB72EEA5AA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0" y="47619"/>
            <a:ext cx="6556975" cy="8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471B17-40FC-1426-2040-53E54910F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B721EA-A7C1-0201-7729-895775956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853F933-67D2-F491-0480-119A0FA8D9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230312"/>
            <a:ext cx="11772900" cy="32182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C21966-2938-E399-3EDD-A2BFF7A56F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2" y="0"/>
            <a:ext cx="5238848" cy="8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6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0259D7D-3A0B-5B2C-FC90-9642096839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33" y="2150564"/>
            <a:ext cx="4406900" cy="470743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DE3731-792A-2CCE-B293-E7D145968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3091992" cy="806163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34C9698-B2E4-F937-5ABE-CD6102553564}"/>
              </a:ext>
            </a:extLst>
          </p:cNvPr>
          <p:cNvSpPr txBox="1"/>
          <p:nvPr/>
        </p:nvSpPr>
        <p:spPr>
          <a:xfrm>
            <a:off x="5727868" y="2837084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X_[01-19]_kiku2">
            <a:hlinkClick r:id="" action="ppaction://media"/>
            <a:extLst>
              <a:ext uri="{FF2B5EF4-FFF2-40B4-BE49-F238E27FC236}">
                <a16:creationId xmlns:a16="http://schemas.microsoft.com/office/drawing/2014/main" id="{10F53FE3-B715-FE29-A144-14D072E57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4522" y="2258541"/>
            <a:ext cx="487363" cy="48736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5037B35-8B97-377E-9722-1232E08D33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" y="823555"/>
            <a:ext cx="8229600" cy="11990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FABA1BD-E573-E5E2-4743-81A4688E13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88E7C6F-51D4-4D7A-3185-0FDB0BD8C5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20322"/>
            <a:ext cx="5041900" cy="7032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D5D77CD-E5A0-697A-8047-DD20DD0623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2" y="2682053"/>
            <a:ext cx="2740079" cy="6083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7F866E4-D7E1-CC2F-1518-F8E57882A79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3508625"/>
            <a:ext cx="1915915" cy="704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E8506F8-3261-ABB6-535C-A15433F12D2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" y="4431182"/>
            <a:ext cx="2740079" cy="64322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0028212-43DA-2A76-993C-C870F45D70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5292673"/>
            <a:ext cx="1551998" cy="7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BEA3FE-D87A-96E5-AFE8-457324E1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EDDAE7-F39A-2D27-75C5-96F15BC4A0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65125"/>
            <a:ext cx="11772900" cy="32182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5E413CD-CEC4-07D0-FDF0-94FB59040E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48668"/>
            <a:ext cx="9410700" cy="106480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BF19F936-0AC8-3576-B581-6E88264875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5099082"/>
            <a:ext cx="2113155" cy="1611281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F3D00915-885F-C373-4390-58D12C4F2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30F1661-C000-DCE9-8444-2C332DDA1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75" y="4524142"/>
            <a:ext cx="1738312" cy="21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32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B2946D-B778-6E5B-AAB1-A816799E6C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62755"/>
            <a:ext cx="10363200" cy="58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ADE3731-792A-2CCE-B293-E7D145968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3091992" cy="8061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821BA4-C11E-004B-5057-17061E067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151" y="141865"/>
            <a:ext cx="4226706" cy="5414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4601CD6-558B-A727-27C9-ABB6EA1BD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993" y="83598"/>
            <a:ext cx="4500880" cy="6226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C32629F-FFDA-E442-C85D-DA185277929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46" y="2341303"/>
            <a:ext cx="4350131" cy="4605188"/>
          </a:xfrm>
          <a:prstGeom prst="rect">
            <a:avLst/>
          </a:prstGeom>
        </p:spPr>
      </p:pic>
      <p:pic>
        <p:nvPicPr>
          <p:cNvPr id="8" name="X_[01-20]_kiku3">
            <a:hlinkClick r:id="" action="ppaction://media"/>
            <a:extLst>
              <a:ext uri="{FF2B5EF4-FFF2-40B4-BE49-F238E27FC236}">
                <a16:creationId xmlns:a16="http://schemas.microsoft.com/office/drawing/2014/main" id="{765F5653-15C4-0D9D-F701-224E1A7A0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4446" y="2360089"/>
            <a:ext cx="487363" cy="48736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C07173-2234-7D64-61D2-1F85D695467A}"/>
              </a:ext>
            </a:extLst>
          </p:cNvPr>
          <p:cNvSpPr txBox="1"/>
          <p:nvPr/>
        </p:nvSpPr>
        <p:spPr>
          <a:xfrm>
            <a:off x="5552918" y="2896509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075B7E-4CA7-D4EF-BA2C-8FF80A3A51DE}"/>
              </a:ext>
            </a:extLst>
          </p:cNvPr>
          <p:cNvSpPr txBox="1"/>
          <p:nvPr/>
        </p:nvSpPr>
        <p:spPr>
          <a:xfrm>
            <a:off x="6829212" y="3335363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638FA83-3E76-FA6D-5004-2FF4384A7B2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" y="823555"/>
            <a:ext cx="8229600" cy="11990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B8163E-8455-EB4A-8079-8FCBD44466C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AA8C147-865E-2173-B9B7-791AF950427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20322"/>
            <a:ext cx="5041900" cy="70329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CF28E8A-7E90-9019-28BC-CA4931A2D93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2" y="2682053"/>
            <a:ext cx="2740079" cy="6083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CBB485B-7E88-5973-806D-1822F4609E0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3508625"/>
            <a:ext cx="1915915" cy="7042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3016B1E-24A5-732C-C138-517A52D4122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" y="4431182"/>
            <a:ext cx="2740079" cy="64322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7C26B48-1F2C-C22B-3D6F-A2C1B9E0A89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5292673"/>
            <a:ext cx="1551998" cy="7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293667EF-D0AF-8BA3-5C8D-4B5B95DDB5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66" y="2122516"/>
            <a:ext cx="4401595" cy="4816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DE3731-792A-2CCE-B293-E7D145968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3091992" cy="806163"/>
          </a:xfrm>
          <a:prstGeom prst="rect">
            <a:avLst/>
          </a:prstGeom>
        </p:spPr>
      </p:pic>
      <p:pic>
        <p:nvPicPr>
          <p:cNvPr id="4" name="X_[01-21]_kiku4">
            <a:hlinkClick r:id="" action="ppaction://media"/>
            <a:extLst>
              <a:ext uri="{FF2B5EF4-FFF2-40B4-BE49-F238E27FC236}">
                <a16:creationId xmlns:a16="http://schemas.microsoft.com/office/drawing/2014/main" id="{2C018C68-5740-484A-BAD2-837CB381D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177235"/>
            <a:ext cx="487363" cy="48736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06EB92-BA0F-AD83-D7FD-59394ECA6A17}"/>
              </a:ext>
            </a:extLst>
          </p:cNvPr>
          <p:cNvSpPr txBox="1"/>
          <p:nvPr/>
        </p:nvSpPr>
        <p:spPr>
          <a:xfrm>
            <a:off x="7227106" y="2945630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d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36A6F27-C3D0-73E8-7042-97B137A04E2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" y="823555"/>
            <a:ext cx="8229600" cy="119902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09B2915-58C7-D2A9-3AA4-2197AB986B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0B5D9A3-8F46-4D7E-E088-9B816F04D5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20322"/>
            <a:ext cx="5041900" cy="70329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6D185E0-534E-B490-2694-4533DFFE2B2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2" y="2682053"/>
            <a:ext cx="2740079" cy="60830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0E93011-221E-74E9-559C-3DCBD5056B8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3508625"/>
            <a:ext cx="1915915" cy="70428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7C736E-525F-67BB-B889-FD66AC26257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" y="4431182"/>
            <a:ext cx="2740079" cy="6432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CD80AB6-2E85-A21A-7A57-1C775DA4B76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5292673"/>
            <a:ext cx="1551998" cy="7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ADE3731-792A-2CCE-B293-E7D145968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3091992" cy="8061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78D33B8-0B37-4DB2-E115-A7BE207075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95" y="2122516"/>
            <a:ext cx="4307352" cy="4735484"/>
          </a:xfrm>
          <a:prstGeom prst="rect">
            <a:avLst/>
          </a:prstGeom>
        </p:spPr>
      </p:pic>
      <p:pic>
        <p:nvPicPr>
          <p:cNvPr id="13" name="X_[01-22]_kiku5">
            <a:hlinkClick r:id="" action="ppaction://media"/>
            <a:extLst>
              <a:ext uri="{FF2B5EF4-FFF2-40B4-BE49-F238E27FC236}">
                <a16:creationId xmlns:a16="http://schemas.microsoft.com/office/drawing/2014/main" id="{2739FA6C-4F4F-134B-7BE8-88F8A6273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637" y="2194690"/>
            <a:ext cx="487363" cy="48736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88075FE-1B6F-64EC-FEAE-C62DBC8ACB37}"/>
              </a:ext>
            </a:extLst>
          </p:cNvPr>
          <p:cNvSpPr txBox="1"/>
          <p:nvPr/>
        </p:nvSpPr>
        <p:spPr>
          <a:xfrm>
            <a:off x="6292753" y="2883656"/>
            <a:ext cx="48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9C35CF4-9ED0-91A5-CDE0-DBE1562D30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" y="823555"/>
            <a:ext cx="8229600" cy="11990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B8FB39-95CC-98A0-E74D-8B76F3907F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F810586-2D30-D576-9109-9DA87D842C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46" y="20322"/>
            <a:ext cx="5041900" cy="7032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92E5DE4-C2A3-2DC7-E45A-706D16F9D8A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2" y="2682053"/>
            <a:ext cx="2740079" cy="60830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1CB170C-6133-8BB5-183C-1F18AF7AFD9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3508625"/>
            <a:ext cx="1915915" cy="70428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D90635B-C955-D142-184F-14B2F22E5E2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" y="4431182"/>
            <a:ext cx="2740079" cy="6432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329C9AE-7BA2-E6E2-B8C8-3D3C8C64DC7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1" y="5292673"/>
            <a:ext cx="1551998" cy="7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X_[01-18]_kiku1">
            <a:hlinkClick r:id="" action="ppaction://media"/>
            <a:extLst>
              <a:ext uri="{FF2B5EF4-FFF2-40B4-BE49-F238E27FC236}">
                <a16:creationId xmlns:a16="http://schemas.microsoft.com/office/drawing/2014/main" id="{86A491D5-002D-C40C-CEB3-64187EA5B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994" y="5070157"/>
            <a:ext cx="487363" cy="487363"/>
          </a:xfrm>
          <a:prstGeom prst="rect">
            <a:avLst/>
          </a:prstGeom>
        </p:spPr>
      </p:pic>
      <p:pic>
        <p:nvPicPr>
          <p:cNvPr id="11" name="X_[01-19]_kiku2">
            <a:hlinkClick r:id="" action="ppaction://media"/>
            <a:extLst>
              <a:ext uri="{FF2B5EF4-FFF2-40B4-BE49-F238E27FC236}">
                <a16:creationId xmlns:a16="http://schemas.microsoft.com/office/drawing/2014/main" id="{A0C3322A-DC3B-5EF0-F638-8B844F5194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0565" y="5087010"/>
            <a:ext cx="487363" cy="487363"/>
          </a:xfrm>
          <a:prstGeom prst="rect">
            <a:avLst/>
          </a:prstGeom>
        </p:spPr>
      </p:pic>
      <p:pic>
        <p:nvPicPr>
          <p:cNvPr id="12" name="X_[01-20]_kiku3">
            <a:hlinkClick r:id="" action="ppaction://media"/>
            <a:extLst>
              <a:ext uri="{FF2B5EF4-FFF2-40B4-BE49-F238E27FC236}">
                <a16:creationId xmlns:a16="http://schemas.microsoft.com/office/drawing/2014/main" id="{34FDDBBE-2E5F-6A29-56E9-9A2E9FA4CD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52981" y="5087010"/>
            <a:ext cx="487363" cy="487363"/>
          </a:xfrm>
          <a:prstGeom prst="rect">
            <a:avLst/>
          </a:prstGeom>
        </p:spPr>
      </p:pic>
      <p:pic>
        <p:nvPicPr>
          <p:cNvPr id="13" name="X_[01-21]_kiku4">
            <a:hlinkClick r:id="" action="ppaction://media"/>
            <a:extLst>
              <a:ext uri="{FF2B5EF4-FFF2-40B4-BE49-F238E27FC236}">
                <a16:creationId xmlns:a16="http://schemas.microsoft.com/office/drawing/2014/main" id="{7F760E41-419D-BE28-5C56-931F12D056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1553" y="5070157"/>
            <a:ext cx="487363" cy="487363"/>
          </a:xfrm>
          <a:prstGeom prst="rect">
            <a:avLst/>
          </a:prstGeom>
        </p:spPr>
      </p:pic>
      <p:pic>
        <p:nvPicPr>
          <p:cNvPr id="14" name="X_[01-22]_kiku5">
            <a:hlinkClick r:id="" action="ppaction://media"/>
            <a:extLst>
              <a:ext uri="{FF2B5EF4-FFF2-40B4-BE49-F238E27FC236}">
                <a16:creationId xmlns:a16="http://schemas.microsoft.com/office/drawing/2014/main" id="{843CE5B1-235C-CAF0-8E23-556E3B54A6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0287" y="5087010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C1BF8C5-FA68-56C1-F4DA-066DC63A188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398"/>
            <a:ext cx="7540447" cy="896086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F79D63D-73E3-9E96-BD5C-AB04F3735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401220E-919D-C15F-C0A1-3AD1953CD8F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" y="1300480"/>
            <a:ext cx="12192000" cy="33186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B5C813A-B46E-D24A-7FB0-311CECAA16D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79DF3E-AEAB-94AC-9381-C5FF0EFB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D9B1B40-5FB5-B64D-9B2E-ABF8E63D5EC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91" y="1422555"/>
            <a:ext cx="7571209" cy="5393393"/>
          </a:xfrm>
          <a:prstGeom prst="rect">
            <a:avLst/>
          </a:prstGeom>
        </p:spPr>
      </p:pic>
      <p:pic>
        <p:nvPicPr>
          <p:cNvPr id="10" name="X_[01-18]_kiku1">
            <a:hlinkClick r:id="" action="ppaction://media"/>
            <a:extLst>
              <a:ext uri="{FF2B5EF4-FFF2-40B4-BE49-F238E27FC236}">
                <a16:creationId xmlns:a16="http://schemas.microsoft.com/office/drawing/2014/main" id="{86A491D5-002D-C40C-CEB3-64187EA5B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1290" y="1218471"/>
            <a:ext cx="487363" cy="487363"/>
          </a:xfrm>
          <a:prstGeom prst="rect">
            <a:avLst/>
          </a:prstGeom>
        </p:spPr>
      </p:pic>
      <p:pic>
        <p:nvPicPr>
          <p:cNvPr id="11" name="X_[01-19]_kiku2">
            <a:hlinkClick r:id="" action="ppaction://media"/>
            <a:extLst>
              <a:ext uri="{FF2B5EF4-FFF2-40B4-BE49-F238E27FC236}">
                <a16:creationId xmlns:a16="http://schemas.microsoft.com/office/drawing/2014/main" id="{A0C3322A-DC3B-5EF0-F638-8B844F5194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34599" y="1411059"/>
            <a:ext cx="487363" cy="487363"/>
          </a:xfrm>
          <a:prstGeom prst="rect">
            <a:avLst/>
          </a:prstGeom>
        </p:spPr>
      </p:pic>
      <p:pic>
        <p:nvPicPr>
          <p:cNvPr id="12" name="X_[01-20]_kiku3">
            <a:hlinkClick r:id="" action="ppaction://media"/>
            <a:extLst>
              <a:ext uri="{FF2B5EF4-FFF2-40B4-BE49-F238E27FC236}">
                <a16:creationId xmlns:a16="http://schemas.microsoft.com/office/drawing/2014/main" id="{34FDDBBE-2E5F-6A29-56E9-9A2E9FA4CD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32463" y="1303200"/>
            <a:ext cx="487363" cy="487363"/>
          </a:xfrm>
          <a:prstGeom prst="rect">
            <a:avLst/>
          </a:prstGeom>
        </p:spPr>
      </p:pic>
      <p:pic>
        <p:nvPicPr>
          <p:cNvPr id="13" name="X_[01-21]_kiku4">
            <a:hlinkClick r:id="" action="ppaction://media"/>
            <a:extLst>
              <a:ext uri="{FF2B5EF4-FFF2-40B4-BE49-F238E27FC236}">
                <a16:creationId xmlns:a16="http://schemas.microsoft.com/office/drawing/2014/main" id="{7F760E41-419D-BE28-5C56-931F12D0560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34252" y="4038641"/>
            <a:ext cx="487363" cy="487363"/>
          </a:xfrm>
          <a:prstGeom prst="rect">
            <a:avLst/>
          </a:prstGeom>
        </p:spPr>
      </p:pic>
      <p:pic>
        <p:nvPicPr>
          <p:cNvPr id="14" name="X_[01-22]_kiku5">
            <a:hlinkClick r:id="" action="ppaction://media"/>
            <a:extLst>
              <a:ext uri="{FF2B5EF4-FFF2-40B4-BE49-F238E27FC236}">
                <a16:creationId xmlns:a16="http://schemas.microsoft.com/office/drawing/2014/main" id="{843CE5B1-235C-CAF0-8E23-556E3B54A67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34600" y="4062024"/>
            <a:ext cx="487363" cy="4873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90E3AF2-9C43-820C-2D59-E42E1690A25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1" y="32798"/>
            <a:ext cx="7555071" cy="132556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51DB0F0-D9C6-D988-96C7-4198FD1C411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2" y="2225201"/>
            <a:ext cx="2740079" cy="6083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6857FB7-AB71-FC18-3317-BE7F654B496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1" y="3051773"/>
            <a:ext cx="1915915" cy="70428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A68059E-E7F9-4623-D14D-DE250DEF5A6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1" y="3974330"/>
            <a:ext cx="2740079" cy="64322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DEED62A-3D17-C0BD-8DBC-E4AF0F40963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1" y="4835821"/>
            <a:ext cx="1551998" cy="70000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FA11A18-19D2-E2B6-071D-09DBFF7999F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3C5B3DE-4317-4491-33EA-AD0A4B45F0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71" y="1987860"/>
            <a:ext cx="4406900" cy="48373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9D99592-3D87-2AE6-6DCD-C50E5C8269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1"/>
            <a:ext cx="9195657" cy="1453337"/>
          </a:xfrm>
          <a:prstGeom prst="rect">
            <a:avLst/>
          </a:prstGeom>
        </p:spPr>
      </p:pic>
      <p:pic>
        <p:nvPicPr>
          <p:cNvPr id="14" name="X_[01-23]_kiku6">
            <a:hlinkClick r:id="" action="ppaction://media"/>
            <a:extLst>
              <a:ext uri="{FF2B5EF4-FFF2-40B4-BE49-F238E27FC236}">
                <a16:creationId xmlns:a16="http://schemas.microsoft.com/office/drawing/2014/main" id="{A6A1C560-A5A4-4682-8410-3D8262C1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7481" y="2235247"/>
            <a:ext cx="487363" cy="4873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8ADAAB-435B-93FC-9C24-F77B6F949268}"/>
              </a:ext>
            </a:extLst>
          </p:cNvPr>
          <p:cNvSpPr txBox="1"/>
          <p:nvPr/>
        </p:nvSpPr>
        <p:spPr>
          <a:xfrm>
            <a:off x="9440945" y="4052818"/>
            <a:ext cx="763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e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973FC8D-DA60-F2DB-BBAE-4B14168983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6" y="32798"/>
            <a:ext cx="4406900" cy="6192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CE842CD-2A2A-F7CF-9C1F-D14348DCC9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2630075"/>
            <a:ext cx="2431631" cy="102635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1E12B0C-200F-7112-D8B7-7F8192B73B7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19" y="4052818"/>
            <a:ext cx="1946175" cy="10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Widescreen</PresentationFormat>
  <Paragraphs>28</Paragraphs>
  <Slides>31</Slides>
  <Notes>12</Notes>
  <HiddenSlides>0</HiddenSlides>
  <MMClips>40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2025-08-27T06:32:22Z</dcterms:created>
  <dcterms:modified xsi:type="dcterms:W3CDTF">2025-08-27T06:32:42Z</dcterms:modified>
</cp:coreProperties>
</file>