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2" r:id="rId3"/>
    <p:sldId id="574" r:id="rId4"/>
    <p:sldId id="596" r:id="rId5"/>
    <p:sldId id="450" r:id="rId6"/>
    <p:sldId id="456" r:id="rId7"/>
    <p:sldId id="577" r:id="rId8"/>
    <p:sldId id="459" r:id="rId9"/>
    <p:sldId id="374" r:id="rId10"/>
    <p:sldId id="550" r:id="rId11"/>
    <p:sldId id="597" r:id="rId12"/>
    <p:sldId id="598" r:id="rId13"/>
    <p:sldId id="467" r:id="rId14"/>
    <p:sldId id="416" r:id="rId15"/>
    <p:sldId id="418" r:id="rId16"/>
    <p:sldId id="599" r:id="rId17"/>
    <p:sldId id="417" r:id="rId18"/>
    <p:sldId id="600" r:id="rId19"/>
    <p:sldId id="592" r:id="rId20"/>
    <p:sldId id="601" r:id="rId21"/>
    <p:sldId id="60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33" d="100"/>
          <a:sy n="33" d="100"/>
        </p:scale>
        <p:origin x="5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30C9C-9C1B-4E38-8187-621F119C04C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4E747-DBF0-4B3E-97D3-B5C7E1B2E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1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770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440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4873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204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05380-9F33-3322-8F91-7BE09472E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A0D50-BE7C-99D6-C891-DBBA92754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787E5-5712-34D0-D293-7B128E10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B0FA-1080-4206-85EC-36511FE678F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D10F6-B305-7309-F9E1-BA854FBF1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F85FA-5B08-CADB-7A5E-46C16D44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ED95-02FF-4A66-B13E-00FBD90A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08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228E7-D785-75C7-1F43-ACA2EFF0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63AE4B-D143-3800-413F-7E9A9542C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9E819-95E7-25E8-2276-BA296D71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B0FA-1080-4206-85EC-36511FE678F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D1E2B-1F37-0EF9-4711-92613604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DBA55-2D4F-4180-402B-CA58C66F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ED95-02FF-4A66-B13E-00FBD90A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90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D1F0BE-33C2-8F17-037E-FFAA0DDA5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9AC346-255A-3E60-4964-530D98104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DAD7C-D2DF-4755-B426-DED48526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B0FA-1080-4206-85EC-36511FE678F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C2A15-037B-8AD4-E326-AADA2DC6B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2CC43-330D-7FC8-205B-98A78ADB9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ED95-02FF-4A66-B13E-00FBD90A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58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792E1-094A-BC4B-3167-EA8F7E0B3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82A54-31F9-4185-1A1F-706EFC582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40A09-A450-EAF4-91DE-11E042840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B0FA-1080-4206-85EC-36511FE678F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91A14-3C20-3B0C-A372-F23986F8A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E1006-C78D-6599-9D2E-02BD4DA4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ED95-02FF-4A66-B13E-00FBD90A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6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5763F-A968-6646-F3CE-B00DEA04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8779F-AE26-C9A5-7A9D-7A1BAC4D5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BD13D-2C0C-8FB7-D701-541B70326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B0FA-1080-4206-85EC-36511FE678F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0B81C-21C4-66AD-B06B-1D648DFB0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A42B9-A890-00EE-EA83-AC30F69D6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ED95-02FF-4A66-B13E-00FBD90A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9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2E437-860D-DB76-5B53-7A5BF784D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4D8F5-C577-E96F-199D-E2A6C88A3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345889-3D02-8CD0-85A4-6D53A8719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BC774-B6E0-4DBA-9361-701C9E4F2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B0FA-1080-4206-85EC-36511FE678F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7D090-6EB2-D2A8-0BDC-B8518E1D2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718C8-E366-F34C-7DC5-FC897AE1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ED95-02FF-4A66-B13E-00FBD90A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42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28A9-83D8-2251-93DA-3C611F5B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9099A-6065-22C1-4D33-261F4F9AD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823B8-D3A2-F67A-845E-2F645E5C5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CDAF77-8E63-647B-B061-20CE62B8E3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D3AD96-B071-FAE7-FB2A-F9731F21F6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ACE6B-2C2C-EC1F-C7A6-791FCF09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B0FA-1080-4206-85EC-36511FE678F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D49659-F03D-2D56-A2CC-D297A3A6D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B520CA-EC8D-7A8E-FC4E-F5F3F5DBB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ED95-02FF-4A66-B13E-00FBD90A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6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07516-B8B2-2FAB-F105-4E9634B43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8B83C-125C-F323-AE28-D35B0E2D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B0FA-1080-4206-85EC-36511FE678F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303E3-B554-DDBE-2CD4-3DB1B0E5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D458A-B62F-2D1A-87F3-4E864C7D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ED95-02FF-4A66-B13E-00FBD90A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25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5D40EC-7E1F-B6E2-3BCB-6C5582E79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B0FA-1080-4206-85EC-36511FE678F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752C1-BCC9-0D1A-C0B9-BF2FD199C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C4270-FF78-DFCB-0B5F-BB838578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ED95-02FF-4A66-B13E-00FBD90A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8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F1057-16AA-B3EB-B81E-3A091DFA2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0F1EF-F2FB-DD19-E595-FF047FCD8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FFCA1-FE5A-46A8-2BA4-5D4B78F83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50500-E949-709D-5E7F-F425F3DA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B0FA-1080-4206-85EC-36511FE678F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8942B-814E-36A1-ABBF-EF74C207E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938CE-2D79-714B-5BA0-33D6B66F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ED95-02FF-4A66-B13E-00FBD90A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65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DA76F-269C-632C-D421-B38FC7A86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46CF02-C730-EE64-E374-060BADE742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960B4-5170-1467-9F6D-61E036EC2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B8DBA-35C4-377B-7EA3-C3D9E8309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B0FA-1080-4206-85EC-36511FE678F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AEEE0-C8FC-AA11-F8D6-FDE458C6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B787A-0264-0C48-8188-F2FCD8FBD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ED95-02FF-4A66-B13E-00FBD90A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8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43A2A-6A97-08E7-75FB-8DDDCB9BB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B31BE-9FDF-BC98-9C2B-C51EB9F9E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5BD77-FC64-65FB-C176-F5B9AFA0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44B0FA-1080-4206-85EC-36511FE678F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E7AA5-84F9-732A-BEA3-18081E015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A6711-2BA4-2180-442D-E7A2468F9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2AED95-02FF-4A66-B13E-00FBD90A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8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26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25.png"/><Relationship Id="rId2" Type="http://schemas.openxmlformats.org/officeDocument/2006/relationships/audio" Target="../media/media11.mp3"/><Relationship Id="rId16" Type="http://schemas.openxmlformats.org/officeDocument/2006/relationships/image" Target="../media/image10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24.png"/><Relationship Id="rId5" Type="http://schemas.microsoft.com/office/2007/relationships/media" Target="../media/media13.mp3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25.png"/><Relationship Id="rId18" Type="http://schemas.openxmlformats.org/officeDocument/2006/relationships/image" Target="../media/image34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24.png"/><Relationship Id="rId17" Type="http://schemas.openxmlformats.org/officeDocument/2006/relationships/image" Target="../media/image33.png"/><Relationship Id="rId2" Type="http://schemas.openxmlformats.org/officeDocument/2006/relationships/audio" Target="../media/media11.mp3"/><Relationship Id="rId16" Type="http://schemas.openxmlformats.org/officeDocument/2006/relationships/image" Target="../media/image32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29.png"/><Relationship Id="rId5" Type="http://schemas.microsoft.com/office/2007/relationships/media" Target="../media/media13.mp3"/><Relationship Id="rId15" Type="http://schemas.openxmlformats.org/officeDocument/2006/relationships/image" Target="../media/image31.png"/><Relationship Id="rId10" Type="http://schemas.openxmlformats.org/officeDocument/2006/relationships/image" Target="../media/image23.png"/><Relationship Id="rId19" Type="http://schemas.openxmlformats.org/officeDocument/2006/relationships/image" Target="../media/image10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25.png"/><Relationship Id="rId17" Type="http://schemas.openxmlformats.org/officeDocument/2006/relationships/image" Target="../media/image35.png"/><Relationship Id="rId2" Type="http://schemas.openxmlformats.org/officeDocument/2006/relationships/audio" Target="../media/media11.mp3"/><Relationship Id="rId16" Type="http://schemas.openxmlformats.org/officeDocument/2006/relationships/image" Target="../media/image34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24.png"/><Relationship Id="rId5" Type="http://schemas.microsoft.com/office/2007/relationships/media" Target="../media/media13.mp3"/><Relationship Id="rId15" Type="http://schemas.openxmlformats.org/officeDocument/2006/relationships/image" Target="../media/image33.png"/><Relationship Id="rId10" Type="http://schemas.openxmlformats.org/officeDocument/2006/relationships/image" Target="../media/image23.png"/><Relationship Id="rId19" Type="http://schemas.openxmlformats.org/officeDocument/2006/relationships/image" Target="../media/image10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8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49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48.png"/><Relationship Id="rId17" Type="http://schemas.openxmlformats.org/officeDocument/2006/relationships/image" Target="../media/image10.png"/><Relationship Id="rId2" Type="http://schemas.openxmlformats.org/officeDocument/2006/relationships/audio" Target="../media/media11.mp3"/><Relationship Id="rId16" Type="http://schemas.openxmlformats.org/officeDocument/2006/relationships/image" Target="../media/image24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47.png"/><Relationship Id="rId5" Type="http://schemas.microsoft.com/office/2007/relationships/media" Target="../media/media13.mp3"/><Relationship Id="rId15" Type="http://schemas.openxmlformats.org/officeDocument/2006/relationships/image" Target="../media/image51.png"/><Relationship Id="rId10" Type="http://schemas.openxmlformats.org/officeDocument/2006/relationships/image" Target="../media/image14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24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55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54.png"/><Relationship Id="rId5" Type="http://schemas.microsoft.com/office/2007/relationships/media" Target="../media/media19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1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56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24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54.png"/><Relationship Id="rId5" Type="http://schemas.microsoft.com/office/2007/relationships/media" Target="../media/media19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1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10.png"/><Relationship Id="rId3" Type="http://schemas.microsoft.com/office/2007/relationships/media" Target="../media/media2.mp3"/><Relationship Id="rId21" Type="http://schemas.openxmlformats.org/officeDocument/2006/relationships/image" Target="../media/image5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7.png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10.png"/><Relationship Id="rId3" Type="http://schemas.microsoft.com/office/2007/relationships/media" Target="../media/media2.mp3"/><Relationship Id="rId21" Type="http://schemas.openxmlformats.org/officeDocument/2006/relationships/image" Target="../media/image6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12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8.png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image" Target="../media/image20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4.png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6BD06773-2C91-0172-0B71-E48A2C47B1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4397A8-36F6-1C34-0D4D-D95D5B91FF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98" y="1253223"/>
            <a:ext cx="11670631" cy="29292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9789878-33DB-0B41-EDDC-ED19C4C9C7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63" y="4456169"/>
            <a:ext cx="11670631" cy="127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19" y="-36331"/>
            <a:ext cx="2836084" cy="80914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8B48CD0-7753-D138-71E5-DF2A564EDE1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225" y="48642"/>
            <a:ext cx="5372100" cy="48910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2DA6962-D3EA-C922-62DA-57B8E1A6B8C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19" y="830209"/>
            <a:ext cx="6943725" cy="72271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06D8434-AFB1-359F-DC82-482420669B8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1664517"/>
            <a:ext cx="4779152" cy="7537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796D0DB-D7B7-0166-E2C8-815AEA711F8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177" y="5173618"/>
            <a:ext cx="7600112" cy="113193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0EE413F-FDFD-7A32-95BA-D7A81D3909F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3" y="2622649"/>
            <a:ext cx="11863082" cy="222860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7006C6D-644D-8C16-4E9A-0C7FD3FBA3F3}"/>
              </a:ext>
            </a:extLst>
          </p:cNvPr>
          <p:cNvSpPr txBox="1"/>
          <p:nvPr/>
        </p:nvSpPr>
        <p:spPr>
          <a:xfrm>
            <a:off x="2823185" y="5766181"/>
            <a:ext cx="57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CB27DE2-6F24-4EF7-82F5-371887298B33}"/>
              </a:ext>
            </a:extLst>
          </p:cNvPr>
          <p:cNvSpPr txBox="1"/>
          <p:nvPr/>
        </p:nvSpPr>
        <p:spPr>
          <a:xfrm>
            <a:off x="6421504" y="5732465"/>
            <a:ext cx="139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9EACB50-5FC4-7C3C-32A2-9EA64EAF420B}"/>
              </a:ext>
            </a:extLst>
          </p:cNvPr>
          <p:cNvSpPr txBox="1"/>
          <p:nvPr/>
        </p:nvSpPr>
        <p:spPr>
          <a:xfrm>
            <a:off x="4639085" y="5732465"/>
            <a:ext cx="85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C05AC99-8113-6F01-358A-8C2ECDDB5632}"/>
              </a:ext>
            </a:extLst>
          </p:cNvPr>
          <p:cNvSpPr txBox="1"/>
          <p:nvPr/>
        </p:nvSpPr>
        <p:spPr>
          <a:xfrm>
            <a:off x="8394940" y="5732465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10-11]_kiku1">
            <a:hlinkClick r:id="" action="ppaction://media"/>
            <a:extLst>
              <a:ext uri="{FF2B5EF4-FFF2-40B4-BE49-F238E27FC236}">
                <a16:creationId xmlns:a16="http://schemas.microsoft.com/office/drawing/2014/main" id="{C36704C7-8743-477F-F82E-A8A139962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682875" y="5311775"/>
            <a:ext cx="285750" cy="285750"/>
          </a:xfrm>
          <a:prstGeom prst="rect">
            <a:avLst/>
          </a:prstGeom>
        </p:spPr>
      </p:pic>
      <p:pic>
        <p:nvPicPr>
          <p:cNvPr id="4" name="X_[10-12]_kiku2">
            <a:hlinkClick r:id="" action="ppaction://media"/>
            <a:extLst>
              <a:ext uri="{FF2B5EF4-FFF2-40B4-BE49-F238E27FC236}">
                <a16:creationId xmlns:a16="http://schemas.microsoft.com/office/drawing/2014/main" id="{71D1D99C-A20C-8D1C-CE37-A1C24C07D3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86275" y="5299075"/>
            <a:ext cx="336550" cy="298450"/>
          </a:xfrm>
          <a:prstGeom prst="rect">
            <a:avLst/>
          </a:prstGeom>
        </p:spPr>
      </p:pic>
      <p:pic>
        <p:nvPicPr>
          <p:cNvPr id="5" name="X_[10-13]_kiku3">
            <a:hlinkClick r:id="" action="ppaction://media"/>
            <a:extLst>
              <a:ext uri="{FF2B5EF4-FFF2-40B4-BE49-F238E27FC236}">
                <a16:creationId xmlns:a16="http://schemas.microsoft.com/office/drawing/2014/main" id="{9536384B-E8F6-AC6E-955A-BA8FDF08568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78575" y="5286375"/>
            <a:ext cx="361950" cy="323850"/>
          </a:xfrm>
          <a:prstGeom prst="rect">
            <a:avLst/>
          </a:prstGeom>
        </p:spPr>
      </p:pic>
      <p:pic>
        <p:nvPicPr>
          <p:cNvPr id="7" name="X_[10-14]_kiku4">
            <a:hlinkClick r:id="" action="ppaction://media"/>
            <a:extLst>
              <a:ext uri="{FF2B5EF4-FFF2-40B4-BE49-F238E27FC236}">
                <a16:creationId xmlns:a16="http://schemas.microsoft.com/office/drawing/2014/main" id="{F8D70438-6AF3-1629-F457-FE1A474AE5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45475" y="5286375"/>
            <a:ext cx="285750" cy="2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4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19" y="-36331"/>
            <a:ext cx="2836084" cy="80914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65C2DE2-3391-2E76-AABE-F1B68F1BC3A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71" y="4986764"/>
            <a:ext cx="10394997" cy="155883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8B48CD0-7753-D138-71E5-DF2A564EDE1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274" y="123593"/>
            <a:ext cx="5372100" cy="48910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2DA6962-D3EA-C922-62DA-57B8E1A6B8C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19" y="830209"/>
            <a:ext cx="6943725" cy="72271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7006C6D-644D-8C16-4E9A-0C7FD3FBA3F3}"/>
              </a:ext>
            </a:extLst>
          </p:cNvPr>
          <p:cNvSpPr txBox="1"/>
          <p:nvPr/>
        </p:nvSpPr>
        <p:spPr>
          <a:xfrm>
            <a:off x="1759892" y="5794756"/>
            <a:ext cx="85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３０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CB27DE2-6F24-4EF7-82F5-371887298B33}"/>
              </a:ext>
            </a:extLst>
          </p:cNvPr>
          <p:cNvSpPr txBox="1"/>
          <p:nvPr/>
        </p:nvSpPr>
        <p:spPr>
          <a:xfrm>
            <a:off x="6896015" y="5794756"/>
            <a:ext cx="139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8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9EACB50-5FC4-7C3C-32A2-9EA64EAF420B}"/>
              </a:ext>
            </a:extLst>
          </p:cNvPr>
          <p:cNvSpPr txBox="1"/>
          <p:nvPr/>
        </p:nvSpPr>
        <p:spPr>
          <a:xfrm>
            <a:off x="4183228" y="5794756"/>
            <a:ext cx="13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10 00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C05AC99-8113-6F01-358A-8C2ECDDB5632}"/>
              </a:ext>
            </a:extLst>
          </p:cNvPr>
          <p:cNvSpPr txBox="1"/>
          <p:nvPr/>
        </p:nvSpPr>
        <p:spPr>
          <a:xfrm>
            <a:off x="9234434" y="5807837"/>
            <a:ext cx="13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14 30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CE6DA54-32A3-BE1C-9BA3-6AE07269226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0" y="1607475"/>
            <a:ext cx="8170616" cy="875198"/>
          </a:xfrm>
          <a:prstGeom prst="rect">
            <a:avLst/>
          </a:prstGeom>
        </p:spPr>
      </p:pic>
      <p:pic>
        <p:nvPicPr>
          <p:cNvPr id="1026" name="Picture 2" descr="X_10_2_03_kopiisuru">
            <a:extLst>
              <a:ext uri="{FF2B5EF4-FFF2-40B4-BE49-F238E27FC236}">
                <a16:creationId xmlns:a16="http://schemas.microsoft.com/office/drawing/2014/main" id="{4ED145CB-3942-9A0F-8601-713AB258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579" y="2537229"/>
            <a:ext cx="2257847" cy="225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_10_2_02_katazukeru">
            <a:extLst>
              <a:ext uri="{FF2B5EF4-FFF2-40B4-BE49-F238E27FC236}">
                <a16:creationId xmlns:a16="http://schemas.microsoft.com/office/drawing/2014/main" id="{3628142D-CD88-C89C-1632-2D60635B9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8378" y="2485923"/>
            <a:ext cx="2504091" cy="250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_10_2_04_isuonaraberu">
            <a:extLst>
              <a:ext uri="{FF2B5EF4-FFF2-40B4-BE49-F238E27FC236}">
                <a16:creationId xmlns:a16="http://schemas.microsoft.com/office/drawing/2014/main" id="{0132B187-DE4D-1A85-7FCC-C2D3FBE5F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6733" y="2482673"/>
            <a:ext cx="2504091" cy="250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_10_2_01_jimushitsuni-iku">
            <a:extLst>
              <a:ext uri="{FF2B5EF4-FFF2-40B4-BE49-F238E27FC236}">
                <a16:creationId xmlns:a16="http://schemas.microsoft.com/office/drawing/2014/main" id="{3F5D22EA-9A5C-2940-DBB2-27B4192F2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2845" y="2482673"/>
            <a:ext cx="2555102" cy="255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_[10-11]_kiku1">
            <a:hlinkClick r:id="" action="ppaction://media"/>
            <a:extLst>
              <a:ext uri="{FF2B5EF4-FFF2-40B4-BE49-F238E27FC236}">
                <a16:creationId xmlns:a16="http://schemas.microsoft.com/office/drawing/2014/main" id="{143E1C95-3241-8E07-2164-A973E43F9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82775" y="5184775"/>
            <a:ext cx="387350" cy="336550"/>
          </a:xfrm>
          <a:prstGeom prst="rect">
            <a:avLst/>
          </a:prstGeom>
        </p:spPr>
      </p:pic>
      <p:pic>
        <p:nvPicPr>
          <p:cNvPr id="4" name="X_[10-12]_kiku2">
            <a:hlinkClick r:id="" action="ppaction://media"/>
            <a:extLst>
              <a:ext uri="{FF2B5EF4-FFF2-40B4-BE49-F238E27FC236}">
                <a16:creationId xmlns:a16="http://schemas.microsoft.com/office/drawing/2014/main" id="{A545E80E-3EF0-2236-07F0-F7AE042242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35475" y="5197475"/>
            <a:ext cx="323850" cy="323850"/>
          </a:xfrm>
          <a:prstGeom prst="rect">
            <a:avLst/>
          </a:prstGeom>
        </p:spPr>
      </p:pic>
      <p:pic>
        <p:nvPicPr>
          <p:cNvPr id="5" name="X_[10-13]_kiku3">
            <a:hlinkClick r:id="" action="ppaction://media"/>
            <a:extLst>
              <a:ext uri="{FF2B5EF4-FFF2-40B4-BE49-F238E27FC236}">
                <a16:creationId xmlns:a16="http://schemas.microsoft.com/office/drawing/2014/main" id="{54961898-8A18-E132-5931-36A9B9DE2D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11975" y="5172075"/>
            <a:ext cx="387350" cy="374650"/>
          </a:xfrm>
          <a:prstGeom prst="rect">
            <a:avLst/>
          </a:prstGeom>
        </p:spPr>
      </p:pic>
      <p:pic>
        <p:nvPicPr>
          <p:cNvPr id="9" name="X_[10-14]_kiku4">
            <a:hlinkClick r:id="" action="ppaction://media"/>
            <a:extLst>
              <a:ext uri="{FF2B5EF4-FFF2-40B4-BE49-F238E27FC236}">
                <a16:creationId xmlns:a16="http://schemas.microsoft.com/office/drawing/2014/main" id="{56796364-83FA-DC54-4EF5-F54F77C5DF2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15957" y="5150005"/>
            <a:ext cx="517889" cy="39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19" y="-36331"/>
            <a:ext cx="2836084" cy="80914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8B48CD0-7753-D138-71E5-DF2A564EDE1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225" y="48642"/>
            <a:ext cx="5372100" cy="48910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2DA6962-D3EA-C922-62DA-57B8E1A6B8C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19" y="830209"/>
            <a:ext cx="6943725" cy="722710"/>
          </a:xfrm>
          <a:prstGeom prst="rect">
            <a:avLst/>
          </a:prstGeom>
        </p:spPr>
      </p:pic>
      <p:pic>
        <p:nvPicPr>
          <p:cNvPr id="1026" name="Picture 2" descr="X_10_2_03_kopiisuru">
            <a:extLst>
              <a:ext uri="{FF2B5EF4-FFF2-40B4-BE49-F238E27FC236}">
                <a16:creationId xmlns:a16="http://schemas.microsoft.com/office/drawing/2014/main" id="{4ED145CB-3942-9A0F-8601-713AB258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679" y="4357454"/>
            <a:ext cx="2257847" cy="225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_10_2_02_katazukeru">
            <a:extLst>
              <a:ext uri="{FF2B5EF4-FFF2-40B4-BE49-F238E27FC236}">
                <a16:creationId xmlns:a16="http://schemas.microsoft.com/office/drawing/2014/main" id="{3628142D-CD88-C89C-1632-2D60635B9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478" y="4306148"/>
            <a:ext cx="2504091" cy="250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_10_2_04_isuonaraberu">
            <a:extLst>
              <a:ext uri="{FF2B5EF4-FFF2-40B4-BE49-F238E27FC236}">
                <a16:creationId xmlns:a16="http://schemas.microsoft.com/office/drawing/2014/main" id="{0132B187-DE4D-1A85-7FCC-C2D3FBE5F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833" y="4302898"/>
            <a:ext cx="2504091" cy="250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_10_2_01_jimushitsuni-iku">
            <a:extLst>
              <a:ext uri="{FF2B5EF4-FFF2-40B4-BE49-F238E27FC236}">
                <a16:creationId xmlns:a16="http://schemas.microsoft.com/office/drawing/2014/main" id="{3F5D22EA-9A5C-2940-DBB2-27B4192F2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0945" y="4302898"/>
            <a:ext cx="2555102" cy="255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1EF3B6-523F-289F-85C7-879C7506635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37" y="1617050"/>
            <a:ext cx="7917874" cy="83538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C56B055-1458-7D4D-56AA-B0E3F291D582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24" y="2644786"/>
            <a:ext cx="11504437" cy="1662101"/>
          </a:xfrm>
          <a:prstGeom prst="rect">
            <a:avLst/>
          </a:prstGeom>
        </p:spPr>
      </p:pic>
      <p:pic>
        <p:nvPicPr>
          <p:cNvPr id="2" name="X_[10-11]_kiku1">
            <a:hlinkClick r:id="" action="ppaction://media"/>
            <a:extLst>
              <a:ext uri="{FF2B5EF4-FFF2-40B4-BE49-F238E27FC236}">
                <a16:creationId xmlns:a16="http://schemas.microsoft.com/office/drawing/2014/main" id="{D965DEC9-0B39-CD8F-3839-84E363889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04120" y="1614825"/>
            <a:ext cx="505398" cy="442939"/>
          </a:xfrm>
          <a:prstGeom prst="rect">
            <a:avLst/>
          </a:prstGeom>
        </p:spPr>
      </p:pic>
      <p:pic>
        <p:nvPicPr>
          <p:cNvPr id="5" name="X_[10-12]_kiku2">
            <a:hlinkClick r:id="" action="ppaction://media"/>
            <a:extLst>
              <a:ext uri="{FF2B5EF4-FFF2-40B4-BE49-F238E27FC236}">
                <a16:creationId xmlns:a16="http://schemas.microsoft.com/office/drawing/2014/main" id="{58B16E13-C389-BF53-478E-8AF52115FD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91105" y="1602333"/>
            <a:ext cx="505399" cy="455432"/>
          </a:xfrm>
          <a:prstGeom prst="rect">
            <a:avLst/>
          </a:prstGeom>
        </p:spPr>
      </p:pic>
      <p:pic>
        <p:nvPicPr>
          <p:cNvPr id="7" name="X_[10-13]_kiku3">
            <a:hlinkClick r:id="" action="ppaction://media"/>
            <a:extLst>
              <a:ext uri="{FF2B5EF4-FFF2-40B4-BE49-F238E27FC236}">
                <a16:creationId xmlns:a16="http://schemas.microsoft.com/office/drawing/2014/main" id="{84997016-DC08-2098-C394-96097C7A23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28121" y="1564859"/>
            <a:ext cx="517889" cy="467923"/>
          </a:xfrm>
          <a:prstGeom prst="rect">
            <a:avLst/>
          </a:prstGeom>
        </p:spPr>
      </p:pic>
      <p:pic>
        <p:nvPicPr>
          <p:cNvPr id="10" name="X_[10-14]_kiku4">
            <a:hlinkClick r:id="" action="ppaction://media"/>
            <a:extLst>
              <a:ext uri="{FF2B5EF4-FFF2-40B4-BE49-F238E27FC236}">
                <a16:creationId xmlns:a16="http://schemas.microsoft.com/office/drawing/2014/main" id="{012479BF-903C-38D7-01D2-5A35BD8D5EB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90121" y="1564859"/>
            <a:ext cx="517890" cy="5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5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54EE7887-19C6-100C-DA9B-9EE097D70B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" y="1720192"/>
            <a:ext cx="11668125" cy="407691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8697630" y="2386778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いくつ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8577034" y="4459019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なんじ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1914969" y="2305415"/>
            <a:ext cx="1374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ですね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2110446" y="3935799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ですね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50BE883-22C1-8BB4-BD6D-3B6D6FE1863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58" y="824810"/>
            <a:ext cx="4912048" cy="5883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B1D6ACB-5D58-E7D5-9DF6-177169A781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225" y="48642"/>
            <a:ext cx="5372100" cy="48910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D964592-2BEB-7135-6118-0961A6A2592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38" y="4825182"/>
            <a:ext cx="5896263" cy="778093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1F1D3DF6-F0D6-BE06-658A-6E9932A0E8E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126" y="5932737"/>
            <a:ext cx="6039138" cy="770408"/>
          </a:xfrm>
          <a:prstGeom prst="rect">
            <a:avLst/>
          </a:prstGeom>
        </p:spPr>
      </p:pic>
      <p:pic>
        <p:nvPicPr>
          <p:cNvPr id="2" name="X_[10-15]_katachi1">
            <a:hlinkClick r:id="" action="ppaction://media"/>
            <a:extLst>
              <a:ext uri="{FF2B5EF4-FFF2-40B4-BE49-F238E27FC236}">
                <a16:creationId xmlns:a16="http://schemas.microsoft.com/office/drawing/2014/main" id="{B74CE2BB-99D3-CB17-225C-B0BA73B17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44153" y="865316"/>
            <a:ext cx="305530" cy="2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9" grpId="0"/>
      <p:bldP spid="19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5127D6C-D283-D114-EBF7-9528A2BA08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52" y="874994"/>
            <a:ext cx="11677650" cy="540587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7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89FBAFD-025D-8193-8E71-59A78BDB8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AA5A214-8F0E-D4FF-5ADD-6C8BCB91E3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0" y="527202"/>
            <a:ext cx="8922176" cy="60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1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6BF8027-2AD0-28A3-D963-BBA47D3749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0"/>
            <a:ext cx="10457334" cy="489233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A96BC6F-B522-116E-F0D9-E269148BB0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674" y="5007255"/>
            <a:ext cx="2755240" cy="14859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0663684-5C86-74A7-32B9-B089784A5D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133" y="5098311"/>
            <a:ext cx="2536161" cy="139456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2DBDF61-D460-154D-F858-24069BB4CE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738" y="5098311"/>
            <a:ext cx="2300287" cy="157807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0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F98F4A7-961E-8FDD-9C9F-FF911C3912B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82550"/>
            <a:ext cx="2028825" cy="101511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605A730-0975-8039-0B7A-C7AEF17FC1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24" y="1291055"/>
            <a:ext cx="6429080" cy="823192"/>
          </a:xfrm>
          <a:prstGeom prst="rect">
            <a:avLst/>
          </a:prstGeom>
        </p:spPr>
      </p:pic>
      <p:pic>
        <p:nvPicPr>
          <p:cNvPr id="5" name="Picture 2" descr="X_10_2_03_kopiisuru">
            <a:extLst>
              <a:ext uri="{FF2B5EF4-FFF2-40B4-BE49-F238E27FC236}">
                <a16:creationId xmlns:a16="http://schemas.microsoft.com/office/drawing/2014/main" id="{9EBB3490-E052-C503-216C-30FC31B9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99" y="2560936"/>
            <a:ext cx="2674942" cy="267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X_10_2_02_katazukeru">
            <a:extLst>
              <a:ext uri="{FF2B5EF4-FFF2-40B4-BE49-F238E27FC236}">
                <a16:creationId xmlns:a16="http://schemas.microsoft.com/office/drawing/2014/main" id="{3BD3FF5E-AB94-B06A-BCD1-5358F72DC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2412" y="2539835"/>
            <a:ext cx="2966675" cy="29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X_10_2_04_isuonaraberu">
            <a:extLst>
              <a:ext uri="{FF2B5EF4-FFF2-40B4-BE49-F238E27FC236}">
                <a16:creationId xmlns:a16="http://schemas.microsoft.com/office/drawing/2014/main" id="{D62D3EA0-5A74-30FA-82B1-D7057B6A8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858" y="2560936"/>
            <a:ext cx="2966675" cy="29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X_10_2_01_jimushitsuni-iku">
            <a:extLst>
              <a:ext uri="{FF2B5EF4-FFF2-40B4-BE49-F238E27FC236}">
                <a16:creationId xmlns:a16="http://schemas.microsoft.com/office/drawing/2014/main" id="{323931ED-B295-BE39-A755-458BC9A7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9304" y="2560936"/>
            <a:ext cx="3027110" cy="302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458D605-61D9-FA72-8D06-2B68828F075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225" y="48642"/>
            <a:ext cx="5372100" cy="489103"/>
          </a:xfrm>
          <a:prstGeom prst="rect">
            <a:avLst/>
          </a:prstGeom>
        </p:spPr>
      </p:pic>
      <p:pic>
        <p:nvPicPr>
          <p:cNvPr id="2" name="X_[10-11]_kiku1">
            <a:hlinkClick r:id="" action="ppaction://media"/>
            <a:extLst>
              <a:ext uri="{FF2B5EF4-FFF2-40B4-BE49-F238E27FC236}">
                <a16:creationId xmlns:a16="http://schemas.microsoft.com/office/drawing/2014/main" id="{894E832E-109E-01E3-AEE2-20FCE6161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55204" y="1352498"/>
            <a:ext cx="417954" cy="355497"/>
          </a:xfrm>
          <a:prstGeom prst="rect">
            <a:avLst/>
          </a:prstGeom>
        </p:spPr>
      </p:pic>
      <p:pic>
        <p:nvPicPr>
          <p:cNvPr id="3" name="X_[10-12]_kiku2">
            <a:hlinkClick r:id="" action="ppaction://media"/>
            <a:extLst>
              <a:ext uri="{FF2B5EF4-FFF2-40B4-BE49-F238E27FC236}">
                <a16:creationId xmlns:a16="http://schemas.microsoft.com/office/drawing/2014/main" id="{BA7D098C-BE81-5B46-9068-17CCDFDBB1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42186" y="1315022"/>
            <a:ext cx="367989" cy="442939"/>
          </a:xfrm>
          <a:prstGeom prst="rect">
            <a:avLst/>
          </a:prstGeom>
        </p:spPr>
      </p:pic>
      <p:pic>
        <p:nvPicPr>
          <p:cNvPr id="8" name="X_[10-13]_kiku3">
            <a:hlinkClick r:id="" action="ppaction://media"/>
            <a:extLst>
              <a:ext uri="{FF2B5EF4-FFF2-40B4-BE49-F238E27FC236}">
                <a16:creationId xmlns:a16="http://schemas.microsoft.com/office/drawing/2014/main" id="{96D3848A-B266-F0D3-CBF6-06490F52291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54154" y="1290039"/>
            <a:ext cx="355496" cy="417955"/>
          </a:xfrm>
          <a:prstGeom prst="rect">
            <a:avLst/>
          </a:prstGeom>
        </p:spPr>
      </p:pic>
      <p:pic>
        <p:nvPicPr>
          <p:cNvPr id="9" name="X_[10-14]_kiku4">
            <a:hlinkClick r:id="" action="ppaction://media"/>
            <a:extLst>
              <a:ext uri="{FF2B5EF4-FFF2-40B4-BE49-F238E27FC236}">
                <a16:creationId xmlns:a16="http://schemas.microsoft.com/office/drawing/2014/main" id="{663B8D4F-06FA-0FC1-A1BC-D63C465B54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028709" y="1265054"/>
            <a:ext cx="417956" cy="44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3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8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F98F4A7-961E-8FDD-9C9F-FF911C3912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82550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D3DCC2B-81CD-D3FF-D889-3FD13473A5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98" y="1097663"/>
            <a:ext cx="2966675" cy="62332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30DDFD1-C678-C88B-1489-982D3E52F3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399" y="688157"/>
            <a:ext cx="4540364" cy="600958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25BF01F-739F-1E4D-6D22-40A86A82BFC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225" y="48642"/>
            <a:ext cx="5372100" cy="489103"/>
          </a:xfrm>
          <a:prstGeom prst="rect">
            <a:avLst/>
          </a:prstGeom>
        </p:spPr>
      </p:pic>
      <p:pic>
        <p:nvPicPr>
          <p:cNvPr id="2" name="X_[10-16]_katachi2_time">
            <a:hlinkClick r:id="" action="ppaction://media"/>
            <a:extLst>
              <a:ext uri="{FF2B5EF4-FFF2-40B4-BE49-F238E27FC236}">
                <a16:creationId xmlns:a16="http://schemas.microsoft.com/office/drawing/2014/main" id="{F2F9FFDA-9AC7-8C7E-B066-598A4D9A9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07989" y="1215088"/>
            <a:ext cx="367988" cy="3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0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BBE144E-2E59-3ACF-C6B4-980E3BAC301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26" y="103128"/>
            <a:ext cx="3281041" cy="68184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689889A-AE6D-9A6D-3AEF-393F53F2283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04" y="888097"/>
            <a:ext cx="4631772" cy="5442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98635B0-AED7-4F25-6A03-5ABAB8F51A4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225" y="48642"/>
            <a:ext cx="5372100" cy="48910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375EE71-55FE-7F2E-A681-F858594D98E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067" y="670931"/>
            <a:ext cx="5835829" cy="6138427"/>
          </a:xfrm>
          <a:prstGeom prst="rect">
            <a:avLst/>
          </a:prstGeom>
        </p:spPr>
      </p:pic>
      <p:pic>
        <p:nvPicPr>
          <p:cNvPr id="2" name="X_[10-17]_hanasu1-1">
            <a:hlinkClick r:id="" action="ppaction://media"/>
            <a:extLst>
              <a:ext uri="{FF2B5EF4-FFF2-40B4-BE49-F238E27FC236}">
                <a16:creationId xmlns:a16="http://schemas.microsoft.com/office/drawing/2014/main" id="{7B543C5E-ABE6-51B5-6730-4DB545372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9644" y="1715721"/>
            <a:ext cx="378558" cy="343389"/>
          </a:xfrm>
          <a:prstGeom prst="rect">
            <a:avLst/>
          </a:prstGeom>
        </p:spPr>
      </p:pic>
      <p:pic>
        <p:nvPicPr>
          <p:cNvPr id="3" name="X_[10-18]_hanasu1-2">
            <a:hlinkClick r:id="" action="ppaction://media"/>
            <a:extLst>
              <a:ext uri="{FF2B5EF4-FFF2-40B4-BE49-F238E27FC236}">
                <a16:creationId xmlns:a16="http://schemas.microsoft.com/office/drawing/2014/main" id="{BE4B7BBD-CD97-60FC-FE96-94716D8985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94044" y="1692275"/>
            <a:ext cx="390281" cy="390281"/>
          </a:xfrm>
          <a:prstGeom prst="rect">
            <a:avLst/>
          </a:prstGeom>
        </p:spPr>
      </p:pic>
      <p:pic>
        <p:nvPicPr>
          <p:cNvPr id="5" name="X_[10-19]_hanasu2-1">
            <a:hlinkClick r:id="" action="ppaction://media"/>
            <a:extLst>
              <a:ext uri="{FF2B5EF4-FFF2-40B4-BE49-F238E27FC236}">
                <a16:creationId xmlns:a16="http://schemas.microsoft.com/office/drawing/2014/main" id="{C9F6C782-7688-70FC-642E-37E422CF40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13952" y="1668828"/>
            <a:ext cx="390282" cy="390282"/>
          </a:xfrm>
          <a:prstGeom prst="rect">
            <a:avLst/>
          </a:prstGeom>
        </p:spPr>
      </p:pic>
      <p:pic>
        <p:nvPicPr>
          <p:cNvPr id="6" name="X_[10-20]_hanasu2-2">
            <a:hlinkClick r:id="" action="ppaction://media"/>
            <a:extLst>
              <a:ext uri="{FF2B5EF4-FFF2-40B4-BE49-F238E27FC236}">
                <a16:creationId xmlns:a16="http://schemas.microsoft.com/office/drawing/2014/main" id="{1C60FE1C-51F4-46DD-62E7-B37C88CB2B8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33859" y="1715720"/>
            <a:ext cx="390281" cy="40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9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82801AD1-A5D8-794B-9CDA-9D3B6036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CC6152-E656-A813-D71B-F13E37AF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6B0DB59-2582-D7A4-9490-D86A51DE1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58" y="2105047"/>
            <a:ext cx="11550316" cy="242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BBE144E-2E59-3ACF-C6B4-980E3BAC301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26" y="103128"/>
            <a:ext cx="3281041" cy="68184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98635B0-AED7-4F25-6A03-5ABAB8F51A4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225" y="48642"/>
            <a:ext cx="5372100" cy="48910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375EE71-55FE-7F2E-A681-F858594D98E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643" y="670931"/>
            <a:ext cx="5835829" cy="6138427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4930D9B9-436C-380E-76C0-B496BC4CEE7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3206"/>
            <a:ext cx="5712643" cy="52838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A9057EA-BCA2-E235-D76C-4F133F4FBA80}"/>
              </a:ext>
            </a:extLst>
          </p:cNvPr>
          <p:cNvSpPr/>
          <p:nvPr/>
        </p:nvSpPr>
        <p:spPr>
          <a:xfrm>
            <a:off x="9062062" y="2051640"/>
            <a:ext cx="1849237" cy="32492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8FD5A28-F2E9-A2AA-1456-55EAD1A5FC77}"/>
              </a:ext>
            </a:extLst>
          </p:cNvPr>
          <p:cNvSpPr/>
          <p:nvPr/>
        </p:nvSpPr>
        <p:spPr>
          <a:xfrm>
            <a:off x="6479359" y="1090744"/>
            <a:ext cx="2200456" cy="32492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B0702CA-94E4-F2FC-43FF-040D21DFF704}"/>
              </a:ext>
            </a:extLst>
          </p:cNvPr>
          <p:cNvSpPr/>
          <p:nvPr/>
        </p:nvSpPr>
        <p:spPr>
          <a:xfrm>
            <a:off x="6479359" y="1468620"/>
            <a:ext cx="2900311" cy="28735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F2670B1-602C-5800-FB74-1D2F4C76B815}"/>
              </a:ext>
            </a:extLst>
          </p:cNvPr>
          <p:cNvSpPr/>
          <p:nvPr/>
        </p:nvSpPr>
        <p:spPr>
          <a:xfrm>
            <a:off x="9027279" y="2423004"/>
            <a:ext cx="2040931" cy="27848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4BE45F4-5ABB-D610-4D0F-1A3CE1990569}"/>
              </a:ext>
            </a:extLst>
          </p:cNvPr>
          <p:cNvSpPr/>
          <p:nvPr/>
        </p:nvSpPr>
        <p:spPr>
          <a:xfrm>
            <a:off x="9027279" y="6384950"/>
            <a:ext cx="1493222" cy="2784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1EA7E2F-012C-37C8-703C-EC0F7F65BB25}"/>
              </a:ext>
            </a:extLst>
          </p:cNvPr>
          <p:cNvSpPr/>
          <p:nvPr/>
        </p:nvSpPr>
        <p:spPr>
          <a:xfrm>
            <a:off x="9062062" y="4473598"/>
            <a:ext cx="2006148" cy="27848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9F6C91F-21C9-5FAA-8573-019B6205C720}"/>
              </a:ext>
            </a:extLst>
          </p:cNvPr>
          <p:cNvSpPr/>
          <p:nvPr/>
        </p:nvSpPr>
        <p:spPr>
          <a:xfrm>
            <a:off x="6479359" y="3524635"/>
            <a:ext cx="2200456" cy="27848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4920F3F-4122-F005-D82D-D7B54DED3040}"/>
              </a:ext>
            </a:extLst>
          </p:cNvPr>
          <p:cNvSpPr/>
          <p:nvPr/>
        </p:nvSpPr>
        <p:spPr>
          <a:xfrm>
            <a:off x="6430100" y="3855524"/>
            <a:ext cx="2431095" cy="27848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D29EAFE-0EE9-C296-464E-90B69182F25C}"/>
              </a:ext>
            </a:extLst>
          </p:cNvPr>
          <p:cNvSpPr/>
          <p:nvPr/>
        </p:nvSpPr>
        <p:spPr>
          <a:xfrm>
            <a:off x="9027279" y="4805662"/>
            <a:ext cx="2006148" cy="31309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AFC52B-653F-F393-E3EF-28EB9C76CF55}"/>
              </a:ext>
            </a:extLst>
          </p:cNvPr>
          <p:cNvSpPr/>
          <p:nvPr/>
        </p:nvSpPr>
        <p:spPr>
          <a:xfrm>
            <a:off x="6479359" y="5432537"/>
            <a:ext cx="2200456" cy="27848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0D9BC01-A559-1A82-19AC-51CF51EF584E}"/>
              </a:ext>
            </a:extLst>
          </p:cNvPr>
          <p:cNvSpPr/>
          <p:nvPr/>
        </p:nvSpPr>
        <p:spPr>
          <a:xfrm>
            <a:off x="6430100" y="5778170"/>
            <a:ext cx="2431095" cy="27848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X_[10-17]_hanasu1-1">
            <a:hlinkClick r:id="" action="ppaction://media"/>
            <a:extLst>
              <a:ext uri="{FF2B5EF4-FFF2-40B4-BE49-F238E27FC236}">
                <a16:creationId xmlns:a16="http://schemas.microsoft.com/office/drawing/2014/main" id="{8636E02E-2020-E5A8-14F9-7451B6483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4416" y="1877155"/>
            <a:ext cx="355496" cy="343003"/>
          </a:xfrm>
          <a:prstGeom prst="rect">
            <a:avLst/>
          </a:prstGeom>
        </p:spPr>
      </p:pic>
      <p:pic>
        <p:nvPicPr>
          <p:cNvPr id="18" name="X_[10-18]_hanasu1-2">
            <a:hlinkClick r:id="" action="ppaction://media"/>
            <a:extLst>
              <a:ext uri="{FF2B5EF4-FFF2-40B4-BE49-F238E27FC236}">
                <a16:creationId xmlns:a16="http://schemas.microsoft.com/office/drawing/2014/main" id="{A4C37D76-DBA9-75AF-CE29-0AA045FA25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1430" y="1877153"/>
            <a:ext cx="318021" cy="355497"/>
          </a:xfrm>
          <a:prstGeom prst="rect">
            <a:avLst/>
          </a:prstGeom>
        </p:spPr>
      </p:pic>
      <p:pic>
        <p:nvPicPr>
          <p:cNvPr id="19" name="X_[10-19]_hanasu2-1">
            <a:hlinkClick r:id="" action="ppaction://media"/>
            <a:extLst>
              <a:ext uri="{FF2B5EF4-FFF2-40B4-BE49-F238E27FC236}">
                <a16:creationId xmlns:a16="http://schemas.microsoft.com/office/drawing/2014/main" id="{828F680A-ECCA-DBE5-4E9C-B3589230C7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33306" y="1879844"/>
            <a:ext cx="343389" cy="355112"/>
          </a:xfrm>
          <a:prstGeom prst="rect">
            <a:avLst/>
          </a:prstGeom>
        </p:spPr>
      </p:pic>
      <p:pic>
        <p:nvPicPr>
          <p:cNvPr id="20" name="X_[10-20]_hanasu2-2">
            <a:hlinkClick r:id="" action="ppaction://media"/>
            <a:extLst>
              <a:ext uri="{FF2B5EF4-FFF2-40B4-BE49-F238E27FC236}">
                <a16:creationId xmlns:a16="http://schemas.microsoft.com/office/drawing/2014/main" id="{F693FFE6-88F6-3E62-25F8-CB6E850FA1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95306" y="1856398"/>
            <a:ext cx="355112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1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BBE144E-2E59-3ACF-C6B4-980E3BAC30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26" y="103128"/>
            <a:ext cx="3281041" cy="68184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98635B0-AED7-4F25-6A03-5ABAB8F51A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225" y="48642"/>
            <a:ext cx="5372100" cy="48910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375EE71-55FE-7F2E-A681-F858594D98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784969"/>
            <a:ext cx="5727413" cy="602438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DAC80CB-24CC-6C28-2698-D88505C400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6" y="1513136"/>
            <a:ext cx="6733779" cy="1121325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949947B-093A-EF22-0B62-D061A3010327}"/>
              </a:ext>
            </a:extLst>
          </p:cNvPr>
          <p:cNvSpPr/>
          <p:nvPr/>
        </p:nvSpPr>
        <p:spPr>
          <a:xfrm>
            <a:off x="7838061" y="1244764"/>
            <a:ext cx="274031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B6B8FD9-5FF2-C3D9-D2DE-4E53FB71D907}"/>
              </a:ext>
            </a:extLst>
          </p:cNvPr>
          <p:cNvSpPr/>
          <p:nvPr/>
        </p:nvSpPr>
        <p:spPr>
          <a:xfrm>
            <a:off x="7591487" y="1553691"/>
            <a:ext cx="364736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EB43AC0-FB04-5F3E-A89C-E332AF20287C}"/>
              </a:ext>
            </a:extLst>
          </p:cNvPr>
          <p:cNvSpPr/>
          <p:nvPr/>
        </p:nvSpPr>
        <p:spPr>
          <a:xfrm>
            <a:off x="9817784" y="2166036"/>
            <a:ext cx="274031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80AADB8-3082-FFD8-F8A7-3232F593F85B}"/>
              </a:ext>
            </a:extLst>
          </p:cNvPr>
          <p:cNvSpPr/>
          <p:nvPr/>
        </p:nvSpPr>
        <p:spPr>
          <a:xfrm>
            <a:off x="9817784" y="2497943"/>
            <a:ext cx="364736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92D4B68-7378-4A99-4873-10A6B3D65C27}"/>
              </a:ext>
            </a:extLst>
          </p:cNvPr>
          <p:cNvSpPr/>
          <p:nvPr/>
        </p:nvSpPr>
        <p:spPr>
          <a:xfrm>
            <a:off x="7321252" y="3551810"/>
            <a:ext cx="274031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1ABD30B-F14A-6444-9318-A5749450B065}"/>
              </a:ext>
            </a:extLst>
          </p:cNvPr>
          <p:cNvSpPr/>
          <p:nvPr/>
        </p:nvSpPr>
        <p:spPr>
          <a:xfrm>
            <a:off x="6912496" y="3921461"/>
            <a:ext cx="534010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5DAAFC2-C367-DDBF-8216-A7917480F5BA}"/>
              </a:ext>
            </a:extLst>
          </p:cNvPr>
          <p:cNvSpPr/>
          <p:nvPr/>
        </p:nvSpPr>
        <p:spPr>
          <a:xfrm>
            <a:off x="10252522" y="4514915"/>
            <a:ext cx="456327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F34A3E3-550A-A3CB-054D-67E321455B4B}"/>
              </a:ext>
            </a:extLst>
          </p:cNvPr>
          <p:cNvSpPr/>
          <p:nvPr/>
        </p:nvSpPr>
        <p:spPr>
          <a:xfrm>
            <a:off x="10252522" y="4865712"/>
            <a:ext cx="362059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0586459-8FB4-325A-C1C7-14DD6C8E0459}"/>
              </a:ext>
            </a:extLst>
          </p:cNvPr>
          <p:cNvSpPr/>
          <p:nvPr/>
        </p:nvSpPr>
        <p:spPr>
          <a:xfrm>
            <a:off x="6905470" y="5469138"/>
            <a:ext cx="274031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E17B1C0-EAFF-527C-6A15-2E2509B9CDC7}"/>
              </a:ext>
            </a:extLst>
          </p:cNvPr>
          <p:cNvSpPr/>
          <p:nvPr/>
        </p:nvSpPr>
        <p:spPr>
          <a:xfrm>
            <a:off x="6912496" y="5809323"/>
            <a:ext cx="534010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2DCD0979-C0B8-F4E7-A79C-8F3FD618AE6A}"/>
              </a:ext>
            </a:extLst>
          </p:cNvPr>
          <p:cNvSpPr/>
          <p:nvPr/>
        </p:nvSpPr>
        <p:spPr>
          <a:xfrm>
            <a:off x="7659365" y="5818750"/>
            <a:ext cx="781844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 descr="説明が分からない人のイラスト（男性会社員）">
            <a:extLst>
              <a:ext uri="{FF2B5EF4-FFF2-40B4-BE49-F238E27FC236}">
                <a16:creationId xmlns:a16="http://schemas.microsoft.com/office/drawing/2014/main" id="{F59B9749-65DF-2664-21AC-F2EE99366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374" y="3654149"/>
            <a:ext cx="3204263" cy="29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コピー機のイラスト | かわいいフリー素材集 いらすとや">
            <a:extLst>
              <a:ext uri="{FF2B5EF4-FFF2-40B4-BE49-F238E27FC236}">
                <a16:creationId xmlns:a16="http://schemas.microsoft.com/office/drawing/2014/main" id="{74A091CB-7300-DB0B-03A2-41E9AF14B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83" y="2759051"/>
            <a:ext cx="1494705" cy="211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955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2A40AD-F581-C570-DDCC-A0B097A15C78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175" y="121975"/>
            <a:ext cx="4957939" cy="46863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4656D59-36C1-02AB-61E5-C873F2C7206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83" y="68857"/>
            <a:ext cx="2414337" cy="63939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294066A-BB1F-8930-59E7-8EE4925F0D8C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83" y="715446"/>
            <a:ext cx="4074694" cy="65473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6E0B781-CEC2-8FDC-26A7-DD2B2E4D4D2E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74" y="5210622"/>
            <a:ext cx="10673379" cy="152540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10F7193-922B-E7F3-046A-7EDABEF3E88C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83" y="2097586"/>
            <a:ext cx="10118710" cy="30118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E8A956B-BAE7-6042-BB45-781B76578CE1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9" y="1370183"/>
            <a:ext cx="3801979" cy="66718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A46357-283F-10D5-892D-B4D50E231411}"/>
              </a:ext>
            </a:extLst>
          </p:cNvPr>
          <p:cNvSpPr txBox="1"/>
          <p:nvPr/>
        </p:nvSpPr>
        <p:spPr>
          <a:xfrm>
            <a:off x="1575410" y="6106019"/>
            <a:ext cx="57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err="1">
                <a:solidFill>
                  <a:srgbClr val="FF0000"/>
                </a:solidFill>
                <a:latin typeface="+mj-ea"/>
                <a:ea typeface="+mj-ea"/>
              </a:rPr>
              <a:t>i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40C17C-8D4C-A516-23A6-A9A5D4185B8B}"/>
              </a:ext>
            </a:extLst>
          </p:cNvPr>
          <p:cNvSpPr txBox="1"/>
          <p:nvPr/>
        </p:nvSpPr>
        <p:spPr>
          <a:xfrm>
            <a:off x="3773554" y="6072303"/>
            <a:ext cx="139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g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790D676-A03A-E996-5F77-1EB923B8DCA6}"/>
              </a:ext>
            </a:extLst>
          </p:cNvPr>
          <p:cNvSpPr txBox="1"/>
          <p:nvPr/>
        </p:nvSpPr>
        <p:spPr>
          <a:xfrm>
            <a:off x="2659255" y="6072303"/>
            <a:ext cx="85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D9F0716-3011-AC95-5702-3360C2C7A203}"/>
              </a:ext>
            </a:extLst>
          </p:cNvPr>
          <p:cNvSpPr txBox="1"/>
          <p:nvPr/>
        </p:nvSpPr>
        <p:spPr>
          <a:xfrm>
            <a:off x="4938422" y="6072303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E71C5E5-8CD9-9D44-A17A-E02CB2FC4461}"/>
              </a:ext>
            </a:extLst>
          </p:cNvPr>
          <p:cNvSpPr txBox="1"/>
          <p:nvPr/>
        </p:nvSpPr>
        <p:spPr>
          <a:xfrm>
            <a:off x="6096000" y="6106019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1CE30C-2FB8-7CF4-B416-663508674D00}"/>
              </a:ext>
            </a:extLst>
          </p:cNvPr>
          <p:cNvSpPr txBox="1"/>
          <p:nvPr/>
        </p:nvSpPr>
        <p:spPr>
          <a:xfrm>
            <a:off x="7253578" y="6116125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710A00B-7A15-0964-0E64-3383C6D2BDB7}"/>
              </a:ext>
            </a:extLst>
          </p:cNvPr>
          <p:cNvSpPr txBox="1"/>
          <p:nvPr/>
        </p:nvSpPr>
        <p:spPr>
          <a:xfrm>
            <a:off x="8411156" y="6116125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21B75EE-4D0B-F010-E343-370937D43B10}"/>
              </a:ext>
            </a:extLst>
          </p:cNvPr>
          <p:cNvSpPr txBox="1"/>
          <p:nvPr/>
        </p:nvSpPr>
        <p:spPr>
          <a:xfrm>
            <a:off x="9481648" y="6106019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h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E1E7593-AC5D-9E44-8CF3-EF5607045981}"/>
              </a:ext>
            </a:extLst>
          </p:cNvPr>
          <p:cNvSpPr txBox="1"/>
          <p:nvPr/>
        </p:nvSpPr>
        <p:spPr>
          <a:xfrm>
            <a:off x="10586850" y="6106019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6" name="X_[10-01]_kiku1">
            <a:hlinkClick r:id="" action="ppaction://media"/>
            <a:extLst>
              <a:ext uri="{FF2B5EF4-FFF2-40B4-BE49-F238E27FC236}">
                <a16:creationId xmlns:a16="http://schemas.microsoft.com/office/drawing/2014/main" id="{FCE7A0F2-8361-E2D9-3017-65F8D9863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09675" y="5692775"/>
            <a:ext cx="361950" cy="374650"/>
          </a:xfrm>
          <a:prstGeom prst="rect">
            <a:avLst/>
          </a:prstGeom>
        </p:spPr>
      </p:pic>
      <p:pic>
        <p:nvPicPr>
          <p:cNvPr id="18" name="X_[10-02]_kiku2">
            <a:hlinkClick r:id="" action="ppaction://media"/>
            <a:extLst>
              <a:ext uri="{FF2B5EF4-FFF2-40B4-BE49-F238E27FC236}">
                <a16:creationId xmlns:a16="http://schemas.microsoft.com/office/drawing/2014/main" id="{31239246-381F-B929-68A2-54AFF2B8E1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301875" y="5692775"/>
            <a:ext cx="349250" cy="361950"/>
          </a:xfrm>
          <a:prstGeom prst="rect">
            <a:avLst/>
          </a:prstGeom>
        </p:spPr>
      </p:pic>
      <p:pic>
        <p:nvPicPr>
          <p:cNvPr id="19" name="X_[10-03]_kiku3">
            <a:hlinkClick r:id="" action="ppaction://media"/>
            <a:extLst>
              <a:ext uri="{FF2B5EF4-FFF2-40B4-BE49-F238E27FC236}">
                <a16:creationId xmlns:a16="http://schemas.microsoft.com/office/drawing/2014/main" id="{41971DD7-AFED-2437-B7B5-B7F636767D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508375" y="5692775"/>
            <a:ext cx="361950" cy="374650"/>
          </a:xfrm>
          <a:prstGeom prst="rect">
            <a:avLst/>
          </a:prstGeom>
        </p:spPr>
      </p:pic>
      <p:pic>
        <p:nvPicPr>
          <p:cNvPr id="21" name="X_[10-04]_kiku4">
            <a:hlinkClick r:id="" action="ppaction://media"/>
            <a:extLst>
              <a:ext uri="{FF2B5EF4-FFF2-40B4-BE49-F238E27FC236}">
                <a16:creationId xmlns:a16="http://schemas.microsoft.com/office/drawing/2014/main" id="{A51D8335-337E-F028-A052-FC6F8E9610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664075" y="5692775"/>
            <a:ext cx="336550" cy="349250"/>
          </a:xfrm>
          <a:prstGeom prst="rect">
            <a:avLst/>
          </a:prstGeom>
        </p:spPr>
      </p:pic>
      <p:pic>
        <p:nvPicPr>
          <p:cNvPr id="22" name="X_[10-05]_kiku5">
            <a:hlinkClick r:id="" action="ppaction://media"/>
            <a:extLst>
              <a:ext uri="{FF2B5EF4-FFF2-40B4-BE49-F238E27FC236}">
                <a16:creationId xmlns:a16="http://schemas.microsoft.com/office/drawing/2014/main" id="{14BCE126-07CF-8983-35F4-A2343D46312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26484" y="5707632"/>
            <a:ext cx="355481" cy="359794"/>
          </a:xfrm>
          <a:prstGeom prst="rect">
            <a:avLst/>
          </a:prstGeom>
        </p:spPr>
      </p:pic>
      <p:pic>
        <p:nvPicPr>
          <p:cNvPr id="23" name="X_[10-06]_kiku6">
            <a:hlinkClick r:id="" action="ppaction://media"/>
            <a:extLst>
              <a:ext uri="{FF2B5EF4-FFF2-40B4-BE49-F238E27FC236}">
                <a16:creationId xmlns:a16="http://schemas.microsoft.com/office/drawing/2014/main" id="{C8A0E963-5F4D-91D5-0090-2BA45AD3D9A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950075" y="5680075"/>
            <a:ext cx="336550" cy="387350"/>
          </a:xfrm>
          <a:prstGeom prst="rect">
            <a:avLst/>
          </a:prstGeom>
        </p:spPr>
      </p:pic>
      <p:pic>
        <p:nvPicPr>
          <p:cNvPr id="24" name="X_[10-07]_kiku7">
            <a:hlinkClick r:id="" action="ppaction://media"/>
            <a:extLst>
              <a:ext uri="{FF2B5EF4-FFF2-40B4-BE49-F238E27FC236}">
                <a16:creationId xmlns:a16="http://schemas.microsoft.com/office/drawing/2014/main" id="{080A2233-D8D6-F836-9176-660BBE1B7C0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105775" y="5680075"/>
            <a:ext cx="298450" cy="361950"/>
          </a:xfrm>
          <a:prstGeom prst="rect">
            <a:avLst/>
          </a:prstGeom>
        </p:spPr>
      </p:pic>
      <p:pic>
        <p:nvPicPr>
          <p:cNvPr id="25" name="X_[10-08]_kiku8">
            <a:hlinkClick r:id="" action="ppaction://media"/>
            <a:extLst>
              <a:ext uri="{FF2B5EF4-FFF2-40B4-BE49-F238E27FC236}">
                <a16:creationId xmlns:a16="http://schemas.microsoft.com/office/drawing/2014/main" id="{0C89F21C-0482-0D34-C5E6-A2B94BACBDD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312275" y="5692775"/>
            <a:ext cx="336550" cy="298450"/>
          </a:xfrm>
          <a:prstGeom prst="rect">
            <a:avLst/>
          </a:prstGeom>
        </p:spPr>
      </p:pic>
      <p:pic>
        <p:nvPicPr>
          <p:cNvPr id="26" name="X_[10-09]_kiku9">
            <a:hlinkClick r:id="" action="ppaction://media"/>
            <a:extLst>
              <a:ext uri="{FF2B5EF4-FFF2-40B4-BE49-F238E27FC236}">
                <a16:creationId xmlns:a16="http://schemas.microsoft.com/office/drawing/2014/main" id="{ED076246-C7A7-BEB6-C06D-F8876ECF158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404475" y="5705475"/>
            <a:ext cx="34925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4656D59-36C1-02AB-61E5-C873F2C7206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83" y="68857"/>
            <a:ext cx="2414337" cy="63939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294066A-BB1F-8930-59E7-8EE4925F0D8C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83" y="708247"/>
            <a:ext cx="4074694" cy="65473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D884429-A4C0-369F-4C4B-65519B66E9D1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6" y="1362984"/>
            <a:ext cx="5819788" cy="639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37C2B9B-4E67-0D7C-B2F2-E2624E2A7A86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83" y="3724200"/>
            <a:ext cx="10118710" cy="30118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988EE95-728D-955D-A676-7871B66E640E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987" y="2112860"/>
            <a:ext cx="9763701" cy="150085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72E2C6B-3A79-4BEB-936F-EFA954854540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175" y="121975"/>
            <a:ext cx="4957939" cy="468639"/>
          </a:xfrm>
          <a:prstGeom prst="rect">
            <a:avLst/>
          </a:prstGeom>
        </p:spPr>
      </p:pic>
      <p:pic>
        <p:nvPicPr>
          <p:cNvPr id="2" name="X_[10-01]_kiku1">
            <a:hlinkClick r:id="" action="ppaction://media"/>
            <a:extLst>
              <a:ext uri="{FF2B5EF4-FFF2-40B4-BE49-F238E27FC236}">
                <a16:creationId xmlns:a16="http://schemas.microsoft.com/office/drawing/2014/main" id="{1D0EC36E-A9B3-DF0C-4F4B-556FC4C7A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07075" y="1006475"/>
            <a:ext cx="374650" cy="349250"/>
          </a:xfrm>
          <a:prstGeom prst="rect">
            <a:avLst/>
          </a:prstGeom>
        </p:spPr>
      </p:pic>
      <p:pic>
        <p:nvPicPr>
          <p:cNvPr id="3" name="X_[10-02]_kiku2">
            <a:hlinkClick r:id="" action="ppaction://media"/>
            <a:extLst>
              <a:ext uri="{FF2B5EF4-FFF2-40B4-BE49-F238E27FC236}">
                <a16:creationId xmlns:a16="http://schemas.microsoft.com/office/drawing/2014/main" id="{A492D568-30C8-D43B-D803-69CE1F4F6A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378575" y="1031875"/>
            <a:ext cx="361950" cy="349250"/>
          </a:xfrm>
          <a:prstGeom prst="rect">
            <a:avLst/>
          </a:prstGeom>
        </p:spPr>
      </p:pic>
      <p:pic>
        <p:nvPicPr>
          <p:cNvPr id="7" name="X_[10-03]_kiku3">
            <a:hlinkClick r:id="" action="ppaction://media"/>
            <a:extLst>
              <a:ext uri="{FF2B5EF4-FFF2-40B4-BE49-F238E27FC236}">
                <a16:creationId xmlns:a16="http://schemas.microsoft.com/office/drawing/2014/main" id="{FC53E256-7894-190D-DF85-FC1CDC9E56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924675" y="1031875"/>
            <a:ext cx="387350" cy="349250"/>
          </a:xfrm>
          <a:prstGeom prst="rect">
            <a:avLst/>
          </a:prstGeom>
        </p:spPr>
      </p:pic>
      <p:pic>
        <p:nvPicPr>
          <p:cNvPr id="11" name="X_[10-04]_kiku4">
            <a:hlinkClick r:id="" action="ppaction://media"/>
            <a:extLst>
              <a:ext uri="{FF2B5EF4-FFF2-40B4-BE49-F238E27FC236}">
                <a16:creationId xmlns:a16="http://schemas.microsoft.com/office/drawing/2014/main" id="{F6DB8D61-C154-6654-3751-C74E78C07E5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648575" y="1044575"/>
            <a:ext cx="349250" cy="336550"/>
          </a:xfrm>
          <a:prstGeom prst="rect">
            <a:avLst/>
          </a:prstGeom>
        </p:spPr>
      </p:pic>
      <p:pic>
        <p:nvPicPr>
          <p:cNvPr id="12" name="X_[10-05]_kiku5">
            <a:hlinkClick r:id="" action="ppaction://media"/>
            <a:extLst>
              <a:ext uri="{FF2B5EF4-FFF2-40B4-BE49-F238E27FC236}">
                <a16:creationId xmlns:a16="http://schemas.microsoft.com/office/drawing/2014/main" id="{3DFC4722-349C-521F-D26D-71D8BD94129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169275" y="1069975"/>
            <a:ext cx="387350" cy="336550"/>
          </a:xfrm>
          <a:prstGeom prst="rect">
            <a:avLst/>
          </a:prstGeom>
        </p:spPr>
      </p:pic>
      <p:pic>
        <p:nvPicPr>
          <p:cNvPr id="13" name="X_[10-06]_kiku6">
            <a:hlinkClick r:id="" action="ppaction://media"/>
            <a:extLst>
              <a:ext uri="{FF2B5EF4-FFF2-40B4-BE49-F238E27FC236}">
                <a16:creationId xmlns:a16="http://schemas.microsoft.com/office/drawing/2014/main" id="{D9341E4B-F27F-BA9A-994C-C8315F562B5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855075" y="1069975"/>
            <a:ext cx="336550" cy="349250"/>
          </a:xfrm>
          <a:prstGeom prst="rect">
            <a:avLst/>
          </a:prstGeom>
        </p:spPr>
      </p:pic>
      <p:pic>
        <p:nvPicPr>
          <p:cNvPr id="14" name="X_[10-07]_kiku7">
            <a:hlinkClick r:id="" action="ppaction://media"/>
            <a:extLst>
              <a:ext uri="{FF2B5EF4-FFF2-40B4-BE49-F238E27FC236}">
                <a16:creationId xmlns:a16="http://schemas.microsoft.com/office/drawing/2014/main" id="{5B81647A-48AB-E373-5FE6-7E941103A2A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 flipV="1">
            <a:off x="9426575" y="1063625"/>
            <a:ext cx="336550" cy="349250"/>
          </a:xfrm>
          <a:prstGeom prst="rect">
            <a:avLst/>
          </a:prstGeom>
        </p:spPr>
      </p:pic>
      <p:pic>
        <p:nvPicPr>
          <p:cNvPr id="15" name="X_[10-08]_kiku8">
            <a:hlinkClick r:id="" action="ppaction://media"/>
            <a:extLst>
              <a:ext uri="{FF2B5EF4-FFF2-40B4-BE49-F238E27FC236}">
                <a16:creationId xmlns:a16="http://schemas.microsoft.com/office/drawing/2014/main" id="{4B0B9D26-0B06-6FAF-4FE1-E20D2282FAD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150475" y="1069975"/>
            <a:ext cx="311150" cy="323850"/>
          </a:xfrm>
          <a:prstGeom prst="rect">
            <a:avLst/>
          </a:prstGeom>
        </p:spPr>
      </p:pic>
      <p:pic>
        <p:nvPicPr>
          <p:cNvPr id="16" name="X_[10-09]_kiku9">
            <a:hlinkClick r:id="" action="ppaction://media"/>
            <a:extLst>
              <a:ext uri="{FF2B5EF4-FFF2-40B4-BE49-F238E27FC236}">
                <a16:creationId xmlns:a16="http://schemas.microsoft.com/office/drawing/2014/main" id="{BE2D128D-38BB-B2C6-2AE0-9FDCFBA70F1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861675" y="1069975"/>
            <a:ext cx="37465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C859DED-CC14-D64E-9658-6D59D5EE79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35" y="1888956"/>
            <a:ext cx="6139815" cy="475038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A2D3E2A-4E5F-8B0D-C781-F55ECA33D4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7108AEC-0C70-F346-1C60-40DB54576C6E}"/>
              </a:ext>
            </a:extLst>
          </p:cNvPr>
          <p:cNvSpPr txBox="1"/>
          <p:nvPr/>
        </p:nvSpPr>
        <p:spPr>
          <a:xfrm>
            <a:off x="2939213" y="1973100"/>
            <a:ext cx="23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てください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E01D82F-65F0-6A8D-E6AF-B457E9157C4D}"/>
              </a:ext>
            </a:extLst>
          </p:cNvPr>
          <p:cNvSpPr txBox="1"/>
          <p:nvPr/>
        </p:nvSpPr>
        <p:spPr>
          <a:xfrm>
            <a:off x="4136637" y="3035348"/>
            <a:ext cx="2107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てください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88C4B79-C223-0479-DA1F-FA46E1ADC523}"/>
              </a:ext>
            </a:extLst>
          </p:cNvPr>
          <p:cNvSpPr txBox="1"/>
          <p:nvPr/>
        </p:nvSpPr>
        <p:spPr>
          <a:xfrm>
            <a:off x="3287106" y="2495084"/>
            <a:ext cx="2670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てください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431F5C3-733E-82EE-E4DE-6B848A3A8E0E}"/>
              </a:ext>
            </a:extLst>
          </p:cNvPr>
          <p:cNvSpPr txBox="1"/>
          <p:nvPr/>
        </p:nvSpPr>
        <p:spPr>
          <a:xfrm>
            <a:off x="3358645" y="3540288"/>
            <a:ext cx="2670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てください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21CC3DA-0E88-858A-EF20-CCFAB6BAA7E5}"/>
              </a:ext>
            </a:extLst>
          </p:cNvPr>
          <p:cNvSpPr txBox="1"/>
          <p:nvPr/>
        </p:nvSpPr>
        <p:spPr>
          <a:xfrm>
            <a:off x="3440852" y="4072566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て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6C143C4-E6BC-463E-6FA8-D10AAB9C8BF2}"/>
              </a:ext>
            </a:extLst>
          </p:cNvPr>
          <p:cNvSpPr txBox="1"/>
          <p:nvPr/>
        </p:nvSpPr>
        <p:spPr>
          <a:xfrm>
            <a:off x="2243428" y="4595786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て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C5FFD54-F3F8-8BE3-FFFC-D099557814D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04" y="1131670"/>
            <a:ext cx="6096000" cy="74024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FE0C308-8F47-6EBE-1B9F-225CA2D0A71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645" y="4978329"/>
            <a:ext cx="6233983" cy="79932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332DC10-00EC-EE5D-AF74-CB9D69801C39}"/>
              </a:ext>
            </a:extLst>
          </p:cNvPr>
          <p:cNvSpPr txBox="1"/>
          <p:nvPr/>
        </p:nvSpPr>
        <p:spPr>
          <a:xfrm>
            <a:off x="2243428" y="5119006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て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EEAEB24-0353-E7CA-F61C-E0598F13F37C}"/>
              </a:ext>
            </a:extLst>
          </p:cNvPr>
          <p:cNvSpPr txBox="1"/>
          <p:nvPr/>
        </p:nvSpPr>
        <p:spPr>
          <a:xfrm>
            <a:off x="2240208" y="5544486"/>
            <a:ext cx="1780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てくれる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86175BC-9500-D63B-81F9-5696BCE4B652}"/>
              </a:ext>
            </a:extLst>
          </p:cNvPr>
          <p:cNvSpPr txBox="1"/>
          <p:nvPr/>
        </p:nvSpPr>
        <p:spPr>
          <a:xfrm>
            <a:off x="4622561" y="6133450"/>
            <a:ext cx="1780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てくれる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4931647-9B01-DA79-088F-3EA84045F29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175" y="121975"/>
            <a:ext cx="4957939" cy="468639"/>
          </a:xfrm>
          <a:prstGeom prst="rect">
            <a:avLst/>
          </a:prstGeom>
        </p:spPr>
      </p:pic>
      <p:pic>
        <p:nvPicPr>
          <p:cNvPr id="2" name="X_[10-10]_katachi">
            <a:hlinkClick r:id="" action="ppaction://media"/>
            <a:extLst>
              <a:ext uri="{FF2B5EF4-FFF2-40B4-BE49-F238E27FC236}">
                <a16:creationId xmlns:a16="http://schemas.microsoft.com/office/drawing/2014/main" id="{B4D38259-DD09-2AC9-CF7A-1EA16C05D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3975" y="1120775"/>
            <a:ext cx="4889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8" grpId="0"/>
      <p:bldP spid="19" grpId="0"/>
      <p:bldP spid="16" grpId="0"/>
      <p:bldP spid="17" grpId="0"/>
      <p:bldP spid="14" grpId="0"/>
      <p:bldP spid="15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6B2D746-5AAB-52BD-9C0A-6A41C895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D5DD2D2-C8BF-9375-F2E9-29A9AA3B06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0"/>
            <a:ext cx="8041372" cy="681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12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6B2D746-5AAB-52BD-9C0A-6A41C895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A3941A3-6B04-5E12-2C80-72D01F9DB7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284170"/>
            <a:ext cx="9109933" cy="628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14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EF862F-9E6A-C2B1-3DED-28B971AF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B21019-D9D0-3846-2CCB-306DD30C2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4BE13C9-51CB-E435-52D6-6E8778D7ADBB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1115352"/>
            <a:ext cx="6947504" cy="90876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0B02913-AC1E-5DAE-E0DC-4C4A5CA58648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5" y="2545690"/>
            <a:ext cx="11639830" cy="346458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FEB22F9-3053-C3FD-7F18-08668968406E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175" y="121975"/>
            <a:ext cx="4957939" cy="468639"/>
          </a:xfrm>
          <a:prstGeom prst="rect">
            <a:avLst/>
          </a:prstGeom>
        </p:spPr>
      </p:pic>
      <p:pic>
        <p:nvPicPr>
          <p:cNvPr id="4" name="X_[10-01]_kiku1">
            <a:hlinkClick r:id="" action="ppaction://media"/>
            <a:extLst>
              <a:ext uri="{FF2B5EF4-FFF2-40B4-BE49-F238E27FC236}">
                <a16:creationId xmlns:a16="http://schemas.microsoft.com/office/drawing/2014/main" id="{055D7D23-EA71-E6D9-1936-77D7058A1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99175" y="828675"/>
            <a:ext cx="374650" cy="374650"/>
          </a:xfrm>
          <a:prstGeom prst="rect">
            <a:avLst/>
          </a:prstGeom>
        </p:spPr>
      </p:pic>
      <p:pic>
        <p:nvPicPr>
          <p:cNvPr id="6" name="X_[10-02]_kiku2">
            <a:hlinkClick r:id="" action="ppaction://media"/>
            <a:extLst>
              <a:ext uri="{FF2B5EF4-FFF2-40B4-BE49-F238E27FC236}">
                <a16:creationId xmlns:a16="http://schemas.microsoft.com/office/drawing/2014/main" id="{33B718ED-C0F3-A2DC-99B3-51A5F8D57E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734175" y="828675"/>
            <a:ext cx="374650" cy="361950"/>
          </a:xfrm>
          <a:prstGeom prst="rect">
            <a:avLst/>
          </a:prstGeom>
        </p:spPr>
      </p:pic>
      <p:pic>
        <p:nvPicPr>
          <p:cNvPr id="8" name="X_[10-03]_kiku3">
            <a:hlinkClick r:id="" action="ppaction://media"/>
            <a:extLst>
              <a:ext uri="{FF2B5EF4-FFF2-40B4-BE49-F238E27FC236}">
                <a16:creationId xmlns:a16="http://schemas.microsoft.com/office/drawing/2014/main" id="{397E6796-7708-C7D0-9BAF-A4A6FEFA24A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292975" y="828675"/>
            <a:ext cx="387350" cy="374650"/>
          </a:xfrm>
          <a:prstGeom prst="rect">
            <a:avLst/>
          </a:prstGeom>
        </p:spPr>
      </p:pic>
      <p:pic>
        <p:nvPicPr>
          <p:cNvPr id="9" name="X_[10-04]_kiku4">
            <a:hlinkClick r:id="" action="ppaction://media"/>
            <a:extLst>
              <a:ext uri="{FF2B5EF4-FFF2-40B4-BE49-F238E27FC236}">
                <a16:creationId xmlns:a16="http://schemas.microsoft.com/office/drawing/2014/main" id="{BD61FCE2-A55D-596D-8294-346A94F1E91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953375" y="828675"/>
            <a:ext cx="387350" cy="374650"/>
          </a:xfrm>
          <a:prstGeom prst="rect">
            <a:avLst/>
          </a:prstGeom>
        </p:spPr>
      </p:pic>
      <p:pic>
        <p:nvPicPr>
          <p:cNvPr id="12" name="X_[10-05]_kiku5">
            <a:hlinkClick r:id="" action="ppaction://media"/>
            <a:extLst>
              <a:ext uri="{FF2B5EF4-FFF2-40B4-BE49-F238E27FC236}">
                <a16:creationId xmlns:a16="http://schemas.microsoft.com/office/drawing/2014/main" id="{ABC95FD7-86B6-6E9A-0EB6-FE13531DF48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499475" y="828675"/>
            <a:ext cx="412750" cy="400050"/>
          </a:xfrm>
          <a:prstGeom prst="rect">
            <a:avLst/>
          </a:prstGeom>
        </p:spPr>
      </p:pic>
      <p:pic>
        <p:nvPicPr>
          <p:cNvPr id="13" name="X_[10-06]_kiku6">
            <a:hlinkClick r:id="" action="ppaction://media"/>
            <a:extLst>
              <a:ext uri="{FF2B5EF4-FFF2-40B4-BE49-F238E27FC236}">
                <a16:creationId xmlns:a16="http://schemas.microsoft.com/office/drawing/2014/main" id="{F3407783-AE72-A70D-1419-FC6B5B0F293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197975" y="828675"/>
            <a:ext cx="387350" cy="374650"/>
          </a:xfrm>
          <a:prstGeom prst="rect">
            <a:avLst/>
          </a:prstGeom>
        </p:spPr>
      </p:pic>
      <p:pic>
        <p:nvPicPr>
          <p:cNvPr id="14" name="X_[10-07]_kiku7">
            <a:hlinkClick r:id="" action="ppaction://media"/>
            <a:extLst>
              <a:ext uri="{FF2B5EF4-FFF2-40B4-BE49-F238E27FC236}">
                <a16:creationId xmlns:a16="http://schemas.microsoft.com/office/drawing/2014/main" id="{A59C90FF-E203-645D-5E9E-F7EB173610B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744075" y="815975"/>
            <a:ext cx="387350" cy="374650"/>
          </a:xfrm>
          <a:prstGeom prst="rect">
            <a:avLst/>
          </a:prstGeom>
        </p:spPr>
      </p:pic>
      <p:pic>
        <p:nvPicPr>
          <p:cNvPr id="15" name="X_[10-08]_kiku8">
            <a:hlinkClick r:id="" action="ppaction://media"/>
            <a:extLst>
              <a:ext uri="{FF2B5EF4-FFF2-40B4-BE49-F238E27FC236}">
                <a16:creationId xmlns:a16="http://schemas.microsoft.com/office/drawing/2014/main" id="{564C8216-BFDF-CF57-5E0A-5069F416682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302875" y="841375"/>
            <a:ext cx="361950" cy="349250"/>
          </a:xfrm>
          <a:prstGeom prst="rect">
            <a:avLst/>
          </a:prstGeom>
        </p:spPr>
      </p:pic>
      <p:pic>
        <p:nvPicPr>
          <p:cNvPr id="16" name="X_[10-09]_kiku9">
            <a:hlinkClick r:id="" action="ppaction://media"/>
            <a:extLst>
              <a:ext uri="{FF2B5EF4-FFF2-40B4-BE49-F238E27FC236}">
                <a16:creationId xmlns:a16="http://schemas.microsoft.com/office/drawing/2014/main" id="{5CE3C3AC-E137-4DC4-D9E4-630BF527BF8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988675" y="854075"/>
            <a:ext cx="36195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8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27C23EE-6E11-2B60-334E-47B9510A89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" y="2370338"/>
            <a:ext cx="11668125" cy="211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98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</Words>
  <Application>Microsoft Office PowerPoint</Application>
  <PresentationFormat>Widescreen</PresentationFormat>
  <Paragraphs>36</Paragraphs>
  <Slides>21</Slides>
  <Notes>6</Notes>
  <HiddenSlides>1</HiddenSlides>
  <MMClips>54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1</cp:revision>
  <dcterms:created xsi:type="dcterms:W3CDTF">2025-08-29T07:45:45Z</dcterms:created>
  <dcterms:modified xsi:type="dcterms:W3CDTF">2025-08-29T07:46:08Z</dcterms:modified>
</cp:coreProperties>
</file>