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03" r:id="rId2"/>
    <p:sldId id="604" r:id="rId3"/>
    <p:sldId id="606" r:id="rId4"/>
    <p:sldId id="607" r:id="rId5"/>
    <p:sldId id="608" r:id="rId6"/>
    <p:sldId id="609" r:id="rId7"/>
    <p:sldId id="610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3" r:id="rId18"/>
    <p:sldId id="624" r:id="rId19"/>
    <p:sldId id="625" r:id="rId20"/>
    <p:sldId id="626" r:id="rId21"/>
    <p:sldId id="631" r:id="rId22"/>
    <p:sldId id="632" r:id="rId23"/>
    <p:sldId id="627" r:id="rId24"/>
    <p:sldId id="364" r:id="rId25"/>
    <p:sldId id="400" r:id="rId26"/>
    <p:sldId id="438" r:id="rId27"/>
    <p:sldId id="4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5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A7F9-93C6-4113-9BFB-21B598D5CDF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7F5D-6E1E-4F29-AE6A-68FE4C816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8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27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06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0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2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1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70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4D87-D176-3107-5272-241FA988B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12C8C-69C9-6916-6B9D-B4081EC1D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D23CC-332B-3CED-6343-9738B82C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7CDF-1FED-1589-8AE7-143BB35E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50C8-E2D8-350F-F706-F8E2903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7929-090D-6E42-3FF0-2D0137EB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A4987-CA3F-57BE-2C5C-9158568DF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6932-AA50-6B85-5F26-F19EDBBD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B0D3A-C8F8-9594-6286-68BE2614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BF74-39B8-6944-47FC-FB31A0C3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CBE6C-A889-0C85-AB08-79438A4F4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924A1-73EC-7E7C-C385-855A14DE8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059F1-BCA4-2C17-33BE-3252250F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2D73-AF2B-F78C-E4B0-04490055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045ED-DBCC-1E9A-56DB-415686A2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855C-695F-0D0C-DB7A-74E0560B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F3CCE-6DEC-F3B8-2B06-A2932950B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723C1-A3D4-018F-DB72-D0C5E2FA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1A15B-BBA6-6F2A-DFDC-4496BEEB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2003-FA03-3424-2422-064DC4AB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B342-6773-DDDF-98FE-CEE2FB0D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CF4A2-06F9-340F-3DB0-AD5541B6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B4813-7450-F5B8-0989-ECCA6F73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93D0-ED59-15FA-389B-583B8B3D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6C72-7D80-852C-C261-64B3F944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751B-253B-F6BF-53CF-968077E2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791C-3EB8-848B-5796-46AC3EB40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C65FE-EF02-5F46-6F36-45293391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AD72F-E66F-3CAD-27B7-189E3086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FA2F1-430F-FB59-9F62-19A3AFEF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C0B9E-C103-31EA-9285-9DF5220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5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9308-26EB-9E82-235F-9B94A1F3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5297E-78E4-2387-3E31-69B913C95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8311A-0F36-21D7-2AB2-0794C18BA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E9E92-FE86-106F-10F1-0EFF5D7AD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EB7F4-1B86-D342-0834-CC661D14A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F4C58-CA04-7CCF-E77A-C0F5B45F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770C3-555F-DBBF-4191-11916E6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FD37B-3DB8-684E-AE26-B795E98B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E2E0-FDF1-469C-264A-20856AF0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A4321-FCE1-9579-C7DA-B3403029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00B90-D98A-185D-E613-40099C75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ABCCE-ABCE-A964-64BE-8935D5C4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525C-D1B9-050C-B572-4227F25C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14589-B1AA-FB0D-595B-384FFBCE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BD91B-84B6-1764-DF74-5099708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FD89-E117-6230-E37D-D6739964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F3F9-C552-09DD-77E2-080476B7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0791E-F1DD-8D4B-CBD5-DE2C86D72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90242-99DB-40A1-A9E5-7499F325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11B38-25A4-597C-DFE1-3B227A51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7580D-B1E5-C53A-E18D-0579F679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A581-4FAC-48AA-6530-4293389B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0DD5C-F99F-2EBA-85F2-447E642EC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A352-4EA9-5612-1539-989C07264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22535-1DAD-7CA6-DF54-1DD3A6B1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4F66-F9CA-2E92-620D-3F4C3B92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37876-10B6-361B-B530-79D2DBFC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539F9-E7F3-66C6-5EEE-99265E1F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21CFD-6BF9-7A0A-9901-940526F01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AB471-3446-6F78-81A8-528DFED0F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B8304-A346-4AC8-A3E6-B703811B176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BAD82-B50A-6725-C630-ABFC11A8D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A5CC-A5C0-4046-8688-C0A0FF585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7FE10-B5CD-4C32-8D80-24950A42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28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27.png"/><Relationship Id="rId2" Type="http://schemas.openxmlformats.org/officeDocument/2006/relationships/audio" Target="../media/media3.mp3"/><Relationship Id="rId16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26.png"/><Relationship Id="rId5" Type="http://schemas.microsoft.com/office/2007/relationships/media" Target="../media/media5.mp3"/><Relationship Id="rId1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29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28.png"/><Relationship Id="rId2" Type="http://schemas.openxmlformats.org/officeDocument/2006/relationships/audio" Target="../media/media3.mp3"/><Relationship Id="rId16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31.png"/><Relationship Id="rId5" Type="http://schemas.microsoft.com/office/2007/relationships/media" Target="../media/media5.mp3"/><Relationship Id="rId15" Type="http://schemas.openxmlformats.org/officeDocument/2006/relationships/image" Target="../media/image33.png"/><Relationship Id="rId10" Type="http://schemas.openxmlformats.org/officeDocument/2006/relationships/image" Target="../media/image18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42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4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8.png"/><Relationship Id="rId5" Type="http://schemas.microsoft.com/office/2007/relationships/media" Target="../media/media5.mp3"/><Relationship Id="rId10" Type="http://schemas.openxmlformats.org/officeDocument/2006/relationships/image" Target="../media/image35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44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4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18.png"/><Relationship Id="rId5" Type="http://schemas.microsoft.com/office/2007/relationships/media" Target="../media/media10.mp3"/><Relationship Id="rId15" Type="http://schemas.openxmlformats.org/officeDocument/2006/relationships/image" Target="../media/image23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45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4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18.png"/><Relationship Id="rId5" Type="http://schemas.microsoft.com/office/2007/relationships/media" Target="../media/media10.mp3"/><Relationship Id="rId15" Type="http://schemas.openxmlformats.org/officeDocument/2006/relationships/image" Target="../media/image23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207610-5280-4CCD-1A69-22078D90B6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73" y="2362921"/>
            <a:ext cx="11906054" cy="21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AB3A13-BA37-BB96-944C-7A421EF7C2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8AD06C-FE74-FE3F-E159-7E374717331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14" y="871991"/>
            <a:ext cx="4808204" cy="41373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3FB5515-B181-E116-5858-C845CE463A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82" y="1601496"/>
            <a:ext cx="4529020" cy="7384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FCB684C-5A93-DB19-9DDF-4E2C541293B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01" y="77166"/>
            <a:ext cx="3031183" cy="7948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F04F275-647E-5301-E319-E6FFE47E255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32" y="922558"/>
            <a:ext cx="5953760" cy="6789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E24FDB9-8A8F-140A-0DBC-02A459439BF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" y="3084843"/>
            <a:ext cx="7057292" cy="112863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77D170-00A0-5E83-642B-8C7AC04EC80C}"/>
              </a:ext>
            </a:extLst>
          </p:cNvPr>
          <p:cNvSpPr txBox="1"/>
          <p:nvPr/>
        </p:nvSpPr>
        <p:spPr>
          <a:xfrm>
            <a:off x="732253" y="3644936"/>
            <a:ext cx="57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f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222A52-9579-74A1-CE1D-763058B4B8A3}"/>
              </a:ext>
            </a:extLst>
          </p:cNvPr>
          <p:cNvSpPr txBox="1"/>
          <p:nvPr/>
        </p:nvSpPr>
        <p:spPr>
          <a:xfrm>
            <a:off x="4290830" y="3633099"/>
            <a:ext cx="1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solidFill>
                  <a:srgbClr val="FF0000"/>
                </a:solidFill>
                <a:latin typeface="+mj-ea"/>
                <a:ea typeface="+mj-ea"/>
              </a:rPr>
              <a:t>i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CEA7B8-1333-3A3E-F7B9-87715C98D653}"/>
              </a:ext>
            </a:extLst>
          </p:cNvPr>
          <p:cNvSpPr txBox="1"/>
          <p:nvPr/>
        </p:nvSpPr>
        <p:spPr>
          <a:xfrm>
            <a:off x="2426667" y="3633099"/>
            <a:ext cx="85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9AFA36-5AFE-FAAE-A1B8-B4FA39260AB4}"/>
              </a:ext>
            </a:extLst>
          </p:cNvPr>
          <p:cNvSpPr txBox="1"/>
          <p:nvPr/>
        </p:nvSpPr>
        <p:spPr>
          <a:xfrm>
            <a:off x="6182522" y="3633099"/>
            <a:ext cx="69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j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X_[10-23]_kiku1">
            <a:hlinkClick r:id="" action="ppaction://media"/>
            <a:extLst>
              <a:ext uri="{FF2B5EF4-FFF2-40B4-BE49-F238E27FC236}">
                <a16:creationId xmlns:a16="http://schemas.microsoft.com/office/drawing/2014/main" id="{AE9CA709-A23A-0717-F65F-BF7F5FD6C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 flipV="1">
            <a:off x="725394" y="3276937"/>
            <a:ext cx="295620" cy="304126"/>
          </a:xfrm>
          <a:prstGeom prst="rect">
            <a:avLst/>
          </a:prstGeom>
        </p:spPr>
      </p:pic>
      <p:pic>
        <p:nvPicPr>
          <p:cNvPr id="4" name="X_[10-24]_kiku2">
            <a:hlinkClick r:id="" action="ppaction://media"/>
            <a:extLst>
              <a:ext uri="{FF2B5EF4-FFF2-40B4-BE49-F238E27FC236}">
                <a16:creationId xmlns:a16="http://schemas.microsoft.com/office/drawing/2014/main" id="{6D23229C-EE46-1261-12F4-F0CA880758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28875" y="3274083"/>
            <a:ext cx="301077" cy="283560"/>
          </a:xfrm>
          <a:prstGeom prst="rect">
            <a:avLst/>
          </a:prstGeom>
        </p:spPr>
      </p:pic>
      <p:pic>
        <p:nvPicPr>
          <p:cNvPr id="5" name="X_[10-25]_kiku3">
            <a:hlinkClick r:id="" action="ppaction://media"/>
            <a:extLst>
              <a:ext uri="{FF2B5EF4-FFF2-40B4-BE49-F238E27FC236}">
                <a16:creationId xmlns:a16="http://schemas.microsoft.com/office/drawing/2014/main" id="{167DF877-20C4-D99C-4B95-C7A73973FE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63082" y="3265323"/>
            <a:ext cx="248526" cy="257285"/>
          </a:xfrm>
          <a:prstGeom prst="rect">
            <a:avLst/>
          </a:prstGeom>
        </p:spPr>
      </p:pic>
      <p:pic>
        <p:nvPicPr>
          <p:cNvPr id="7" name="X_[10-26]_kiku4">
            <a:hlinkClick r:id="" action="ppaction://media"/>
            <a:extLst>
              <a:ext uri="{FF2B5EF4-FFF2-40B4-BE49-F238E27FC236}">
                <a16:creationId xmlns:a16="http://schemas.microsoft.com/office/drawing/2014/main" id="{AE408A43-78D7-1B25-94A0-37FA4DCD641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914806" y="3247807"/>
            <a:ext cx="266043" cy="2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AB3A13-BA37-BB96-944C-7A421EF7C2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8AD06C-FE74-FE3F-E159-7E374717331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31" y="922558"/>
            <a:ext cx="4178687" cy="35956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FCB684C-5A93-DB19-9DDF-4E2C541293B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01" y="77166"/>
            <a:ext cx="3031183" cy="7948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F04F275-647E-5301-E319-E6FFE47E25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32" y="922558"/>
            <a:ext cx="5953760" cy="6789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A5678A4-A416-A7DC-D2F6-524B6E3848E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82" y="1759890"/>
            <a:ext cx="6389057" cy="7797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CF3B168-0FD9-4820-776E-3B72EB1800D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15" y="4676607"/>
            <a:ext cx="11465169" cy="1889283"/>
          </a:xfrm>
          <a:prstGeom prst="rect">
            <a:avLst/>
          </a:prstGeom>
        </p:spPr>
      </p:pic>
      <p:pic>
        <p:nvPicPr>
          <p:cNvPr id="2" name="X_[10-23]_kiku1">
            <a:hlinkClick r:id="" action="ppaction://media"/>
            <a:extLst>
              <a:ext uri="{FF2B5EF4-FFF2-40B4-BE49-F238E27FC236}">
                <a16:creationId xmlns:a16="http://schemas.microsoft.com/office/drawing/2014/main" id="{3DC4949E-B80B-C205-566F-10D0B4D2D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3289" y="2555875"/>
            <a:ext cx="336113" cy="344871"/>
          </a:xfrm>
          <a:prstGeom prst="rect">
            <a:avLst/>
          </a:prstGeom>
        </p:spPr>
      </p:pic>
      <p:pic>
        <p:nvPicPr>
          <p:cNvPr id="4" name="X_[10-24]_kiku2">
            <a:hlinkClick r:id="" action="ppaction://media"/>
            <a:extLst>
              <a:ext uri="{FF2B5EF4-FFF2-40B4-BE49-F238E27FC236}">
                <a16:creationId xmlns:a16="http://schemas.microsoft.com/office/drawing/2014/main" id="{D7A63B24-C9D5-B712-A558-E4342D945D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95358" y="2555875"/>
            <a:ext cx="353630" cy="362388"/>
          </a:xfrm>
          <a:prstGeom prst="rect">
            <a:avLst/>
          </a:prstGeom>
        </p:spPr>
      </p:pic>
      <p:pic>
        <p:nvPicPr>
          <p:cNvPr id="5" name="X_[10-25]_kiku3">
            <a:hlinkClick r:id="" action="ppaction://media"/>
            <a:extLst>
              <a:ext uri="{FF2B5EF4-FFF2-40B4-BE49-F238E27FC236}">
                <a16:creationId xmlns:a16="http://schemas.microsoft.com/office/drawing/2014/main" id="{7155BBE0-9EA9-29B4-8F9F-385527EEF4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58806" y="2538358"/>
            <a:ext cx="353630" cy="362388"/>
          </a:xfrm>
          <a:prstGeom prst="rect">
            <a:avLst/>
          </a:prstGeom>
        </p:spPr>
      </p:pic>
      <p:pic>
        <p:nvPicPr>
          <p:cNvPr id="6" name="X_[10-26]_kiku4">
            <a:hlinkClick r:id="" action="ppaction://media"/>
            <a:extLst>
              <a:ext uri="{FF2B5EF4-FFF2-40B4-BE49-F238E27FC236}">
                <a16:creationId xmlns:a16="http://schemas.microsoft.com/office/drawing/2014/main" id="{5B85C8DA-B30F-97F5-246C-E99E9A16D43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78461" y="2520841"/>
            <a:ext cx="379906" cy="3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904396B-906D-47E3-7FFC-4EFFB3ECF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157" y="2032199"/>
            <a:ext cx="6061711" cy="463521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037FF2-7605-C244-6C28-6E244130A68D}"/>
              </a:ext>
            </a:extLst>
          </p:cNvPr>
          <p:cNvSpPr txBox="1"/>
          <p:nvPr/>
        </p:nvSpPr>
        <p:spPr>
          <a:xfrm>
            <a:off x="2645656" y="3332886"/>
            <a:ext cx="193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いいですか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217E0F-0ECC-177F-EABB-6176B57DA171}"/>
              </a:ext>
            </a:extLst>
          </p:cNvPr>
          <p:cNvSpPr txBox="1"/>
          <p:nvPr/>
        </p:nvSpPr>
        <p:spPr>
          <a:xfrm>
            <a:off x="3614968" y="5679090"/>
            <a:ext cx="331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かりてもいいですか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9E7DF8-A13B-3B33-6730-801AAC34E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7" y="0"/>
            <a:ext cx="2028825" cy="10151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B013A0-9A5D-E477-7503-0B4B0A14B945}"/>
              </a:ext>
            </a:extLst>
          </p:cNvPr>
          <p:cNvSpPr txBox="1"/>
          <p:nvPr/>
        </p:nvSpPr>
        <p:spPr>
          <a:xfrm>
            <a:off x="3154488" y="1872813"/>
            <a:ext cx="281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かしてください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6CBFB5-5953-C4BF-45B9-F1551DE999BF}"/>
              </a:ext>
            </a:extLst>
          </p:cNvPr>
          <p:cNvSpPr txBox="1"/>
          <p:nvPr/>
        </p:nvSpPr>
        <p:spPr>
          <a:xfrm>
            <a:off x="3750738" y="4690762"/>
            <a:ext cx="193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ありますか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D4E7FF-DD21-66CB-BCD9-3E84AA32B7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59" y="1022406"/>
            <a:ext cx="5439508" cy="7017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B6A84B2-22ED-FC71-6771-B4A198D3F3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504" y="3279252"/>
            <a:ext cx="5438775" cy="8803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30CE612-EC5B-AD76-A5F3-67D0B11C29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2" name="X_[10-27]_katachi">
            <a:hlinkClick r:id="" action="ppaction://media"/>
            <a:extLst>
              <a:ext uri="{FF2B5EF4-FFF2-40B4-BE49-F238E27FC236}">
                <a16:creationId xmlns:a16="http://schemas.microsoft.com/office/drawing/2014/main" id="{9A63BC92-1128-D882-2B56-ABF56B09D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1070" y="1019779"/>
            <a:ext cx="355296" cy="3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9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4C06BDE-D7A3-8FE5-9E10-671426E2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58" y="517070"/>
            <a:ext cx="11212342" cy="61817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89FBAFD-025D-8193-8E71-59A78BDB8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94BFA55-DE29-2030-580B-9AAF7537E8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215" y="227352"/>
            <a:ext cx="6277172" cy="66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2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F98F4A7-961E-8FDD-9C9F-FF911C3912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" y="82550"/>
            <a:ext cx="2028825" cy="101511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A943A84-C120-0658-8271-87170BDF38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6ECCA18-FDDC-2892-2A08-1960A9B4899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3" y="1035338"/>
            <a:ext cx="5564957" cy="7720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2986FA5-697C-C7BA-996B-26E3D623192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833" y="1696089"/>
            <a:ext cx="5909232" cy="5084745"/>
          </a:xfrm>
          <a:prstGeom prst="rect">
            <a:avLst/>
          </a:prstGeom>
        </p:spPr>
      </p:pic>
      <p:pic>
        <p:nvPicPr>
          <p:cNvPr id="3" name="X_[10-23]_kiku1">
            <a:hlinkClick r:id="" action="ppaction://media"/>
            <a:extLst>
              <a:ext uri="{FF2B5EF4-FFF2-40B4-BE49-F238E27FC236}">
                <a16:creationId xmlns:a16="http://schemas.microsoft.com/office/drawing/2014/main" id="{931894F4-BC41-75F8-BE9D-BC4AABB01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6906" y="2016125"/>
            <a:ext cx="384969" cy="384969"/>
          </a:xfrm>
          <a:prstGeom prst="rect">
            <a:avLst/>
          </a:prstGeom>
        </p:spPr>
      </p:pic>
      <p:pic>
        <p:nvPicPr>
          <p:cNvPr id="4" name="X_[10-24]_kiku2">
            <a:hlinkClick r:id="" action="ppaction://media"/>
            <a:extLst>
              <a:ext uri="{FF2B5EF4-FFF2-40B4-BE49-F238E27FC236}">
                <a16:creationId xmlns:a16="http://schemas.microsoft.com/office/drawing/2014/main" id="{5AC46D34-001B-7B2C-48B6-130EC1C875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70844" y="2016125"/>
            <a:ext cx="373063" cy="373063"/>
          </a:xfrm>
          <a:prstGeom prst="rect">
            <a:avLst/>
          </a:prstGeom>
        </p:spPr>
      </p:pic>
      <p:pic>
        <p:nvPicPr>
          <p:cNvPr id="5" name="X_[10-25]_kiku3">
            <a:hlinkClick r:id="" action="ppaction://media"/>
            <a:extLst>
              <a:ext uri="{FF2B5EF4-FFF2-40B4-BE49-F238E27FC236}">
                <a16:creationId xmlns:a16="http://schemas.microsoft.com/office/drawing/2014/main" id="{E65B59D9-BD84-92A2-563C-0322B9614E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94781" y="2016125"/>
            <a:ext cx="373063" cy="373063"/>
          </a:xfrm>
          <a:prstGeom prst="rect">
            <a:avLst/>
          </a:prstGeom>
        </p:spPr>
      </p:pic>
      <p:pic>
        <p:nvPicPr>
          <p:cNvPr id="6" name="X_[10-26]_kiku4">
            <a:hlinkClick r:id="" action="ppaction://media"/>
            <a:extLst>
              <a:ext uri="{FF2B5EF4-FFF2-40B4-BE49-F238E27FC236}">
                <a16:creationId xmlns:a16="http://schemas.microsoft.com/office/drawing/2014/main" id="{AED1912C-12B5-AE03-0F89-23D283A9C6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47281" y="2004219"/>
            <a:ext cx="373063" cy="3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878BD3-D7A7-78B6-C3EC-4EB5ECEE40F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319B62-0BC9-AA49-CF13-1058A2D74E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7" y="0"/>
            <a:ext cx="2800143" cy="8639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CC95AA1-B007-5375-EAE1-742B30E03BB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" y="1251538"/>
            <a:ext cx="5265369" cy="6243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6EFA7F-16A1-CE2E-4063-2E51F4470AC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92" y="636840"/>
            <a:ext cx="5501273" cy="6139585"/>
          </a:xfrm>
          <a:prstGeom prst="rect">
            <a:avLst/>
          </a:prstGeom>
        </p:spPr>
      </p:pic>
      <p:pic>
        <p:nvPicPr>
          <p:cNvPr id="3" name="X_[10-28]_hanasu1-1">
            <a:hlinkClick r:id="" action="ppaction://media"/>
            <a:extLst>
              <a:ext uri="{FF2B5EF4-FFF2-40B4-BE49-F238E27FC236}">
                <a16:creationId xmlns:a16="http://schemas.microsoft.com/office/drawing/2014/main" id="{2B17FED3-9EE8-66AB-EA2D-99F8E43B5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5848" y="2024056"/>
            <a:ext cx="464155" cy="427497"/>
          </a:xfrm>
          <a:prstGeom prst="rect">
            <a:avLst/>
          </a:prstGeom>
        </p:spPr>
      </p:pic>
      <p:pic>
        <p:nvPicPr>
          <p:cNvPr id="4" name="X_[10-29]_hanasu1-2">
            <a:hlinkClick r:id="" action="ppaction://media"/>
            <a:extLst>
              <a:ext uri="{FF2B5EF4-FFF2-40B4-BE49-F238E27FC236}">
                <a16:creationId xmlns:a16="http://schemas.microsoft.com/office/drawing/2014/main" id="{47A33A48-5F3D-AF6D-B1DB-854EDDF8C5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2717" y="2023684"/>
            <a:ext cx="488348" cy="427871"/>
          </a:xfrm>
          <a:prstGeom prst="rect">
            <a:avLst/>
          </a:prstGeom>
        </p:spPr>
      </p:pic>
      <p:pic>
        <p:nvPicPr>
          <p:cNvPr id="6" name="X_[10-30]_hanasu1-3">
            <a:hlinkClick r:id="" action="ppaction://media"/>
            <a:extLst>
              <a:ext uri="{FF2B5EF4-FFF2-40B4-BE49-F238E27FC236}">
                <a16:creationId xmlns:a16="http://schemas.microsoft.com/office/drawing/2014/main" id="{4EB3D466-D661-0E2C-D569-E0F658178C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35538" y="2023685"/>
            <a:ext cx="500440" cy="427868"/>
          </a:xfrm>
          <a:prstGeom prst="rect">
            <a:avLst/>
          </a:prstGeom>
        </p:spPr>
      </p:pic>
      <p:pic>
        <p:nvPicPr>
          <p:cNvPr id="7" name="X_[10-31]_hanasu2">
            <a:hlinkClick r:id="" action="ppaction://media"/>
            <a:extLst>
              <a:ext uri="{FF2B5EF4-FFF2-40B4-BE49-F238E27FC236}">
                <a16:creationId xmlns:a16="http://schemas.microsoft.com/office/drawing/2014/main" id="{42CD610F-3C63-82FB-9815-D1B3D18B83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59578" y="2023683"/>
            <a:ext cx="524631" cy="4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878BD3-D7A7-78B6-C3EC-4EB5ECEE40F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319B62-0BC9-AA49-CF13-1058A2D74E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7" y="0"/>
            <a:ext cx="2800143" cy="8639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6EFA7F-16A1-CE2E-4063-2E51F4470AC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92" y="636840"/>
            <a:ext cx="5501273" cy="613958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FA667A-8354-EDAE-D218-62F1534672C2}"/>
              </a:ext>
            </a:extLst>
          </p:cNvPr>
          <p:cNvSpPr/>
          <p:nvPr/>
        </p:nvSpPr>
        <p:spPr>
          <a:xfrm>
            <a:off x="6130783" y="926614"/>
            <a:ext cx="3026501" cy="324924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7681AC7-F859-BBC0-7FF4-000672284C09}"/>
              </a:ext>
            </a:extLst>
          </p:cNvPr>
          <p:cNvSpPr/>
          <p:nvPr/>
        </p:nvSpPr>
        <p:spPr>
          <a:xfrm>
            <a:off x="9401667" y="2254360"/>
            <a:ext cx="760428" cy="324924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EDFD09D-5148-7F52-7EE5-0F7E3F62F29D}"/>
              </a:ext>
            </a:extLst>
          </p:cNvPr>
          <p:cNvSpPr/>
          <p:nvPr/>
        </p:nvSpPr>
        <p:spPr>
          <a:xfrm>
            <a:off x="9436231" y="4454608"/>
            <a:ext cx="873549" cy="239941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9ABED6E-C544-AB6D-9BF1-E5F7B99B06E8}"/>
              </a:ext>
            </a:extLst>
          </p:cNvPr>
          <p:cNvSpPr/>
          <p:nvPr/>
        </p:nvSpPr>
        <p:spPr>
          <a:xfrm>
            <a:off x="6096000" y="1307405"/>
            <a:ext cx="3340231" cy="27848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CDDD550-4CFC-F003-C915-E9FC1717C9C8}"/>
              </a:ext>
            </a:extLst>
          </p:cNvPr>
          <p:cNvSpPr/>
          <p:nvPr/>
        </p:nvSpPr>
        <p:spPr>
          <a:xfrm>
            <a:off x="6095999" y="1641827"/>
            <a:ext cx="3604181" cy="31309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68DCA4-2E09-61A6-739E-291C3C4C42C2}"/>
              </a:ext>
            </a:extLst>
          </p:cNvPr>
          <p:cNvSpPr/>
          <p:nvPr/>
        </p:nvSpPr>
        <p:spPr>
          <a:xfrm>
            <a:off x="9429948" y="5744407"/>
            <a:ext cx="760428" cy="239941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85006D6-A1CB-4E29-C983-8128B065A6EA}"/>
              </a:ext>
            </a:extLst>
          </p:cNvPr>
          <p:cNvSpPr/>
          <p:nvPr/>
        </p:nvSpPr>
        <p:spPr>
          <a:xfrm>
            <a:off x="8071726" y="2891046"/>
            <a:ext cx="902592" cy="31309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C5026BA-C019-A834-BEA9-0A687FED65EF}"/>
              </a:ext>
            </a:extLst>
          </p:cNvPr>
          <p:cNvSpPr/>
          <p:nvPr/>
        </p:nvSpPr>
        <p:spPr>
          <a:xfrm>
            <a:off x="6095999" y="3763813"/>
            <a:ext cx="2800851" cy="376452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4D74CC8-C9AA-0ED7-472D-82AD2FA9FF43}"/>
              </a:ext>
            </a:extLst>
          </p:cNvPr>
          <p:cNvSpPr/>
          <p:nvPr/>
        </p:nvSpPr>
        <p:spPr>
          <a:xfrm>
            <a:off x="6095999" y="5032184"/>
            <a:ext cx="2800851" cy="362488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364C4D6-21F9-1E08-F17E-ED15A7B0854F}"/>
              </a:ext>
            </a:extLst>
          </p:cNvPr>
          <p:cNvSpPr/>
          <p:nvPr/>
        </p:nvSpPr>
        <p:spPr>
          <a:xfrm>
            <a:off x="6173467" y="6281403"/>
            <a:ext cx="2800851" cy="362488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3BB53D-2527-E1FB-ACDE-48CF20EF1CC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5" y="1205239"/>
            <a:ext cx="5590095" cy="526917"/>
          </a:xfrm>
          <a:prstGeom prst="rect">
            <a:avLst/>
          </a:prstGeom>
        </p:spPr>
      </p:pic>
      <p:pic>
        <p:nvPicPr>
          <p:cNvPr id="3" name="X_[10-28]_hanasu1-1">
            <a:hlinkClick r:id="" action="ppaction://media"/>
            <a:extLst>
              <a:ext uri="{FF2B5EF4-FFF2-40B4-BE49-F238E27FC236}">
                <a16:creationId xmlns:a16="http://schemas.microsoft.com/office/drawing/2014/main" id="{A7DBD966-57A0-51BC-BC8B-C74151FE8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779" y="1951112"/>
            <a:ext cx="379489" cy="355299"/>
          </a:xfrm>
          <a:prstGeom prst="rect">
            <a:avLst/>
          </a:prstGeom>
        </p:spPr>
      </p:pic>
      <p:pic>
        <p:nvPicPr>
          <p:cNvPr id="6" name="X_[10-29]_hanasu1-2">
            <a:hlinkClick r:id="" action="ppaction://media"/>
            <a:extLst>
              <a:ext uri="{FF2B5EF4-FFF2-40B4-BE49-F238E27FC236}">
                <a16:creationId xmlns:a16="http://schemas.microsoft.com/office/drawing/2014/main" id="{FC27D9D7-F5B0-2199-17A1-3E852678BB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4398" y="1939017"/>
            <a:ext cx="427871" cy="367395"/>
          </a:xfrm>
          <a:prstGeom prst="rect">
            <a:avLst/>
          </a:prstGeom>
        </p:spPr>
      </p:pic>
      <p:pic>
        <p:nvPicPr>
          <p:cNvPr id="7" name="X_[10-30]_hanasu1-3">
            <a:hlinkClick r:id="" action="ppaction://media"/>
            <a:extLst>
              <a:ext uri="{FF2B5EF4-FFF2-40B4-BE49-F238E27FC236}">
                <a16:creationId xmlns:a16="http://schemas.microsoft.com/office/drawing/2014/main" id="{B6F0215F-B12E-EFED-DC54-6716787FEB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66874" y="1951113"/>
            <a:ext cx="391584" cy="343201"/>
          </a:xfrm>
          <a:prstGeom prst="rect">
            <a:avLst/>
          </a:prstGeom>
        </p:spPr>
      </p:pic>
      <p:pic>
        <p:nvPicPr>
          <p:cNvPr id="8" name="X_[10-31]_hanasu2">
            <a:hlinkClick r:id="" action="ppaction://media"/>
            <a:extLst>
              <a:ext uri="{FF2B5EF4-FFF2-40B4-BE49-F238E27FC236}">
                <a16:creationId xmlns:a16="http://schemas.microsoft.com/office/drawing/2014/main" id="{A2CA3F32-5030-A1D1-B50E-564B5A4F0C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25637" y="1939017"/>
            <a:ext cx="403679" cy="3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878BD3-D7A7-78B6-C3EC-4EB5ECEE4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319B62-0BC9-AA49-CF13-1058A2D74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7" y="0"/>
            <a:ext cx="2800143" cy="8639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6EFA7F-16A1-CE2E-4063-2E51F4470A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92" y="636840"/>
            <a:ext cx="5501273" cy="61395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9B5A1B5-FC26-467B-531F-F9398DC647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45" y="863999"/>
            <a:ext cx="3667026" cy="6315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6E40899-7BAF-8E32-2CE7-5F9B879176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245"/>
            <a:ext cx="5617896" cy="483405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D5F5C1-8B3B-D663-A69E-8375192025AB}"/>
              </a:ext>
            </a:extLst>
          </p:cNvPr>
          <p:cNvSpPr/>
          <p:nvPr/>
        </p:nvSpPr>
        <p:spPr>
          <a:xfrm>
            <a:off x="7021128" y="991250"/>
            <a:ext cx="1040633" cy="263708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45AF8C-8D6E-E515-6861-F2FBECF22DBB}"/>
              </a:ext>
            </a:extLst>
          </p:cNvPr>
          <p:cNvSpPr/>
          <p:nvPr/>
        </p:nvSpPr>
        <p:spPr>
          <a:xfrm>
            <a:off x="7024635" y="1328285"/>
            <a:ext cx="1040634" cy="281083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20D563-361F-9B60-2EC4-93D69EA8C77E}"/>
              </a:ext>
            </a:extLst>
          </p:cNvPr>
          <p:cNvSpPr/>
          <p:nvPr/>
        </p:nvSpPr>
        <p:spPr>
          <a:xfrm>
            <a:off x="6709859" y="3813831"/>
            <a:ext cx="1144696" cy="263708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83E98B-5D1B-03B9-C652-3871604AFCC0}"/>
              </a:ext>
            </a:extLst>
          </p:cNvPr>
          <p:cNvSpPr/>
          <p:nvPr/>
        </p:nvSpPr>
        <p:spPr>
          <a:xfrm>
            <a:off x="7021128" y="1662704"/>
            <a:ext cx="1040634" cy="281083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31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878BD3-D7A7-78B6-C3EC-4EB5ECEE4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319B62-0BC9-AA49-CF13-1058A2D74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7" y="0"/>
            <a:ext cx="2800143" cy="8639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6EFA7F-16A1-CE2E-4063-2E51F4470A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576" y="1089425"/>
            <a:ext cx="4930725" cy="55028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C34488-BECE-8FC3-F538-E97BD45A50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51" y="927271"/>
            <a:ext cx="5408749" cy="708378"/>
          </a:xfrm>
          <a:prstGeom prst="rect">
            <a:avLst/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26C1773C-D61F-1E42-1319-D1BA0110EB3C}"/>
              </a:ext>
            </a:extLst>
          </p:cNvPr>
          <p:cNvSpPr/>
          <p:nvPr/>
        </p:nvSpPr>
        <p:spPr>
          <a:xfrm>
            <a:off x="1366250" y="2149312"/>
            <a:ext cx="4987416" cy="2196445"/>
          </a:xfrm>
          <a:prstGeom prst="wedgeEllipseCallout">
            <a:avLst>
              <a:gd name="adj1" fmla="val 18578"/>
              <a:gd name="adj2" fmla="val 30277"/>
            </a:avLst>
          </a:prstGeom>
          <a:solidFill>
            <a:srgbClr val="FDF3ED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Google Shape;879;p63" descr="世間話をする男性のイラスト">
            <a:extLst>
              <a:ext uri="{FF2B5EF4-FFF2-40B4-BE49-F238E27FC236}">
                <a16:creationId xmlns:a16="http://schemas.microsoft.com/office/drawing/2014/main" id="{FD56F887-9350-6AFF-47DD-32E097B17F50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226" y="4091232"/>
            <a:ext cx="3080450" cy="246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文房具の検索結果 | かわいいフリー素材集 いらすとや">
            <a:extLst>
              <a:ext uri="{FF2B5EF4-FFF2-40B4-BE49-F238E27FC236}">
                <a16:creationId xmlns:a16="http://schemas.microsoft.com/office/drawing/2014/main" id="{A6A5FFEC-6978-EBB3-C194-36586086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06020">
            <a:off x="5202605" y="2853081"/>
            <a:ext cx="788906" cy="7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文房具の検索結果 | かわいいフリー素材集 いらすとや">
            <a:extLst>
              <a:ext uri="{FF2B5EF4-FFF2-40B4-BE49-F238E27FC236}">
                <a16:creationId xmlns:a16="http://schemas.microsoft.com/office/drawing/2014/main" id="{11001F4D-D989-ECAD-9B6B-792B0763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60961">
            <a:off x="1815333" y="291742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定規のイラスト（文房具） | かわいいフリー素材集 いらすとや">
            <a:extLst>
              <a:ext uri="{FF2B5EF4-FFF2-40B4-BE49-F238E27FC236}">
                <a16:creationId xmlns:a16="http://schemas.microsoft.com/office/drawing/2014/main" id="{34EDB532-A7C2-786B-A46C-81D4E3B1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387" y="2564091"/>
            <a:ext cx="791526" cy="11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タブレットPCのイラスト | かわいいフリー素材集 いらすとや">
            <a:extLst>
              <a:ext uri="{FF2B5EF4-FFF2-40B4-BE49-F238E27FC236}">
                <a16:creationId xmlns:a16="http://schemas.microsoft.com/office/drawing/2014/main" id="{186D512A-8B6A-6EBE-7633-6002B6DF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128" y="2440307"/>
            <a:ext cx="1002543" cy="9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9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0BAA7C-5DAA-F5A4-D7C1-A739C20C48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38" y="59671"/>
            <a:ext cx="6771588" cy="4927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717F67C-E4D6-4DC7-DA3F-E5D3007C3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" y="77166"/>
            <a:ext cx="2752627" cy="64144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25220B-CD45-E8C5-0CC0-038BAADC4A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" y="747362"/>
            <a:ext cx="5084190" cy="72786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B810871-B0E3-DB1A-913B-2FA3896EC0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944" y="1670143"/>
            <a:ext cx="6344591" cy="51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E9065C-C9D9-7E04-99B7-53BD1CD60D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9" y="2302121"/>
            <a:ext cx="12000322" cy="22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2071BEA-4C46-CC6C-67F4-875E1919A1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810" y="113028"/>
            <a:ext cx="6069926" cy="4997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6C05C43-D15F-F322-58B1-F02310816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1" y="106278"/>
            <a:ext cx="3451330" cy="6359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111D746-52A4-1813-8895-3035A0718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97" y="725371"/>
            <a:ext cx="6994689" cy="67621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F84B7D4-377A-0D1E-9C96-1227DDA30E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41" y="1963829"/>
            <a:ext cx="10755984" cy="76052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9D78E1F-798F-7C00-600F-D404DA4315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2" y="4281815"/>
            <a:ext cx="4565980" cy="213783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90630F2-118C-81F8-A24E-6C4690A14D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2" y="1361292"/>
            <a:ext cx="1632258" cy="6359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4AE2B17-DDD3-A1BA-24EB-E9834B9C2D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52" y="2869357"/>
            <a:ext cx="6144268" cy="387561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3058A0-CC9D-5CDB-FDFA-0AEC4B42FFBF}"/>
              </a:ext>
            </a:extLst>
          </p:cNvPr>
          <p:cNvSpPr txBox="1"/>
          <p:nvPr/>
        </p:nvSpPr>
        <p:spPr>
          <a:xfrm>
            <a:off x="5251848" y="3754952"/>
            <a:ext cx="85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6969"/>
                </a:solidFill>
                <a:latin typeface="+mj-ea"/>
                <a:ea typeface="+mj-ea"/>
              </a:rPr>
              <a:t>3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6C39FF-2EA7-C7F9-34EC-FB716DFAA532}"/>
              </a:ext>
            </a:extLst>
          </p:cNvPr>
          <p:cNvSpPr txBox="1"/>
          <p:nvPr/>
        </p:nvSpPr>
        <p:spPr>
          <a:xfrm>
            <a:off x="5243661" y="4450062"/>
            <a:ext cx="139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6969"/>
                </a:solidFill>
                <a:latin typeface="+mj-ea"/>
                <a:ea typeface="+mj-ea"/>
              </a:rPr>
              <a:t>2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D23533-ABA2-CEE3-D91D-862D073CB183}"/>
              </a:ext>
            </a:extLst>
          </p:cNvPr>
          <p:cNvSpPr txBox="1"/>
          <p:nvPr/>
        </p:nvSpPr>
        <p:spPr>
          <a:xfrm>
            <a:off x="5251848" y="4102507"/>
            <a:ext cx="138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6969"/>
                </a:solidFill>
                <a:latin typeface="+mj-ea"/>
                <a:ea typeface="+mj-ea"/>
              </a:rPr>
              <a:t>3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DF6C11-8445-CCD8-3F7E-A62AA7EEEEC0}"/>
              </a:ext>
            </a:extLst>
          </p:cNvPr>
          <p:cNvSpPr txBox="1"/>
          <p:nvPr/>
        </p:nvSpPr>
        <p:spPr>
          <a:xfrm>
            <a:off x="5243661" y="5102212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F2F630-AC78-BF34-3B3E-77BC30FFD779}"/>
              </a:ext>
            </a:extLst>
          </p:cNvPr>
          <p:cNvSpPr txBox="1"/>
          <p:nvPr/>
        </p:nvSpPr>
        <p:spPr>
          <a:xfrm>
            <a:off x="5251848" y="5449767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A4C362-835C-54D9-30B5-3179D9C0992A}"/>
              </a:ext>
            </a:extLst>
          </p:cNvPr>
          <p:cNvSpPr txBox="1"/>
          <p:nvPr/>
        </p:nvSpPr>
        <p:spPr>
          <a:xfrm>
            <a:off x="5260035" y="5799180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BD1C2F-6DBD-25A6-EFC8-7EA854A1ABE5}"/>
              </a:ext>
            </a:extLst>
          </p:cNvPr>
          <p:cNvSpPr txBox="1"/>
          <p:nvPr/>
        </p:nvSpPr>
        <p:spPr>
          <a:xfrm>
            <a:off x="5268222" y="6168322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45DF7B-C47B-CF30-2F0D-8C27919124EC}"/>
              </a:ext>
            </a:extLst>
          </p:cNvPr>
          <p:cNvSpPr txBox="1"/>
          <p:nvPr/>
        </p:nvSpPr>
        <p:spPr>
          <a:xfrm>
            <a:off x="535357" y="2752678"/>
            <a:ext cx="4057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ないもの：</a:t>
            </a:r>
            <a:r>
              <a:rPr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　フォーク１</a:t>
            </a:r>
            <a:endParaRPr lang="en-US" altLang="ja-JP" sz="2400" b="1" dirty="0">
              <a:solidFill>
                <a:srgbClr val="FF6969"/>
              </a:solidFill>
              <a:latin typeface="+mj-ea"/>
              <a:ea typeface="+mj-ea"/>
            </a:endParaRPr>
          </a:p>
          <a:p>
            <a:r>
              <a:rPr kumimoji="1"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　　　　　　　　　ナイフ１</a:t>
            </a:r>
            <a:endParaRPr kumimoji="1" lang="en-US" altLang="ja-JP" sz="2400" b="1" dirty="0">
              <a:solidFill>
                <a:srgbClr val="FF6969"/>
              </a:solidFill>
              <a:latin typeface="+mj-ea"/>
              <a:ea typeface="+mj-ea"/>
            </a:endParaRPr>
          </a:p>
          <a:p>
            <a:r>
              <a:rPr kumimoji="1"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　　　　　　　　　スプーン２</a:t>
            </a:r>
            <a:endParaRPr kumimoji="1" lang="en-US" altLang="ja-JP" sz="2400" b="1" dirty="0">
              <a:solidFill>
                <a:srgbClr val="FF6969"/>
              </a:solidFill>
              <a:latin typeface="+mj-ea"/>
              <a:ea typeface="+mj-ea"/>
            </a:endParaRPr>
          </a:p>
          <a:p>
            <a:r>
              <a:rPr kumimoji="1"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　　　　　　　　　はし</a:t>
            </a:r>
          </a:p>
        </p:txBody>
      </p:sp>
    </p:spTree>
    <p:extLst>
      <p:ext uri="{BB962C8B-B14F-4D97-AF65-F5344CB8AC3E}">
        <p14:creationId xmlns:p14="http://schemas.microsoft.com/office/powerpoint/2010/main" val="13438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8A3F8EC9-095B-78F2-3B24-33FF4F7F6C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526" y="2873037"/>
            <a:ext cx="7242928" cy="39849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071BEA-4C46-CC6C-67F4-875E1919A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810" y="113028"/>
            <a:ext cx="6069926" cy="4997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6C05C43-D15F-F322-58B1-F023108161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1" y="106278"/>
            <a:ext cx="3451330" cy="6359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111D746-52A4-1813-8895-3035A0718E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4" y="710132"/>
            <a:ext cx="6994689" cy="6762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3058A0-CC9D-5CDB-FDFA-0AEC4B42FFBF}"/>
              </a:ext>
            </a:extLst>
          </p:cNvPr>
          <p:cNvSpPr txBox="1"/>
          <p:nvPr/>
        </p:nvSpPr>
        <p:spPr>
          <a:xfrm>
            <a:off x="7152548" y="3632641"/>
            <a:ext cx="85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6C39FF-2EA7-C7F9-34EC-FB716DFAA532}"/>
              </a:ext>
            </a:extLst>
          </p:cNvPr>
          <p:cNvSpPr txBox="1"/>
          <p:nvPr/>
        </p:nvSpPr>
        <p:spPr>
          <a:xfrm>
            <a:off x="7116376" y="4403853"/>
            <a:ext cx="54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D23533-ABA2-CEE3-D91D-862D073CB183}"/>
              </a:ext>
            </a:extLst>
          </p:cNvPr>
          <p:cNvSpPr txBox="1"/>
          <p:nvPr/>
        </p:nvSpPr>
        <p:spPr>
          <a:xfrm>
            <a:off x="7133675" y="3988397"/>
            <a:ext cx="138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DF6C11-8445-CCD8-3F7E-A62AA7EEEEC0}"/>
              </a:ext>
            </a:extLst>
          </p:cNvPr>
          <p:cNvSpPr txBox="1"/>
          <p:nvPr/>
        </p:nvSpPr>
        <p:spPr>
          <a:xfrm>
            <a:off x="7152547" y="4865518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F2F630-AC78-BF34-3B3E-77BC30FFD779}"/>
              </a:ext>
            </a:extLst>
          </p:cNvPr>
          <p:cNvSpPr txBox="1"/>
          <p:nvPr/>
        </p:nvSpPr>
        <p:spPr>
          <a:xfrm>
            <a:off x="7116376" y="5280974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A4C362-835C-54D9-30B5-3179D9C0992A}"/>
              </a:ext>
            </a:extLst>
          </p:cNvPr>
          <p:cNvSpPr txBox="1"/>
          <p:nvPr/>
        </p:nvSpPr>
        <p:spPr>
          <a:xfrm>
            <a:off x="7116376" y="5706657"/>
            <a:ext cx="4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6969"/>
                </a:solidFill>
                <a:latin typeface="+mj-ea"/>
                <a:ea typeface="+mj-ea"/>
              </a:rPr>
              <a:t>✓</a:t>
            </a:r>
            <a:endParaRPr kumimoji="1" lang="ja-JP" altLang="en-US" sz="2400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45DF7B-C47B-CF30-2F0D-8C27919124EC}"/>
              </a:ext>
            </a:extLst>
          </p:cNvPr>
          <p:cNvSpPr txBox="1"/>
          <p:nvPr/>
        </p:nvSpPr>
        <p:spPr>
          <a:xfrm>
            <a:off x="654338" y="2994512"/>
            <a:ext cx="405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ないもの：</a:t>
            </a:r>
            <a:r>
              <a:rPr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　</a:t>
            </a:r>
            <a:endParaRPr lang="en-US" altLang="ja-JP" sz="2400" b="1" dirty="0">
              <a:solidFill>
                <a:srgbClr val="FF6969"/>
              </a:solidFill>
              <a:latin typeface="+mj-ea"/>
              <a:ea typeface="+mj-ea"/>
            </a:endParaRPr>
          </a:p>
          <a:p>
            <a:r>
              <a:rPr lang="ja-JP" altLang="en-US" sz="2400" b="1" dirty="0">
                <a:solidFill>
                  <a:srgbClr val="FF6969"/>
                </a:solidFill>
                <a:latin typeface="+mj-ea"/>
                <a:ea typeface="+mj-ea"/>
              </a:rPr>
              <a:t>　トイレットペーパー</a:t>
            </a:r>
            <a:endParaRPr kumimoji="1" lang="ja-JP" altLang="en-US" sz="2400" b="1" dirty="0">
              <a:solidFill>
                <a:srgbClr val="FF6969"/>
              </a:solidFill>
              <a:latin typeface="+mj-ea"/>
              <a:ea typeface="+mj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A858164-865E-1F32-1FF1-00B68DBB28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39" y="1369399"/>
            <a:ext cx="2287816" cy="6226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D45D5B3-59A1-A04F-0429-FB2272A5CF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36" y="1959576"/>
            <a:ext cx="9946623" cy="8255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3D291EC-F45A-C6C9-B967-6B10EB7F78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94" y="4711500"/>
            <a:ext cx="2871947" cy="19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2071BEA-4C46-CC6C-67F4-875E1919A1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810" y="113028"/>
            <a:ext cx="6069926" cy="4997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6C05C43-D15F-F322-58B1-F02310816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1" y="106278"/>
            <a:ext cx="3451330" cy="63592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383F8E0-12B5-10C7-4A4D-62E2C1B244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91" y="3933418"/>
            <a:ext cx="7789682" cy="281830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680FCA2-C49F-3AE5-F067-1A6DE9A5DD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525" y="904973"/>
            <a:ext cx="5318499" cy="292616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FF48BDA-F7AB-CE6F-A477-54A64AD2BD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6" y="948108"/>
            <a:ext cx="4364611" cy="27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14320-AA6D-8EAC-033A-0638CF2E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-31220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Can-do </a:t>
            </a:r>
            <a:r>
              <a:rPr kumimoji="1" lang="ja-JP" altLang="en-US" dirty="0"/>
              <a:t>チェック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8CE18-A8B9-94CD-41ED-3ED08C47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F4345C-815D-F3F4-B307-972B2082E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466" y="733171"/>
            <a:ext cx="9373668" cy="61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2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55F4CF-EF79-24B5-9806-709B5163E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951063"/>
            <a:ext cx="3429001" cy="661074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DF9338-09F2-45AF-07E2-A5FD1EAE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A999FC-5AC2-B7E0-2C08-1CF53CA97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2" y="1690688"/>
            <a:ext cx="10767471" cy="5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481151-54D6-D546-196C-8C522B6744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72512"/>
            <a:ext cx="4292600" cy="673380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1C62AF-BE68-32BE-78E1-FA9F4D70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5D347AF-D96E-C440-1A33-47A4E6432E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840" y="1557079"/>
            <a:ext cx="8018320" cy="49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03A89C70-6DFC-44E0-EC18-34E48F588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48" y="758935"/>
            <a:ext cx="7068852" cy="4351338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A19BC-EE8D-0FF0-32E6-83EEEB88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0423"/>
            <a:ext cx="3541349" cy="7397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B352F5F-7C9E-594E-DF89-D01C0B88E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818" y="4421914"/>
            <a:ext cx="1738312" cy="21862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544032-67CA-A8AC-2692-62734593ED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5218066"/>
            <a:ext cx="9951295" cy="1174483"/>
          </a:xfrm>
          <a:prstGeom prst="rect">
            <a:avLst/>
          </a:prstGeom>
        </p:spPr>
      </p:pic>
      <p:pic>
        <p:nvPicPr>
          <p:cNvPr id="7" name="コンテンツ プレースホルダー 19">
            <a:extLst>
              <a:ext uri="{FF2B5EF4-FFF2-40B4-BE49-F238E27FC236}">
                <a16:creationId xmlns:a16="http://schemas.microsoft.com/office/drawing/2014/main" id="{7B54886E-60ED-DAB3-679E-562C41BB52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298" y="3391199"/>
            <a:ext cx="2113155" cy="16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0BAA7C-5DAA-F5A4-D7C1-A739C20C48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38" y="59671"/>
            <a:ext cx="6771588" cy="4927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717F67C-E4D6-4DC7-DA3F-E5D3007C3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" y="23243"/>
            <a:ext cx="2752627" cy="64144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25220B-CD45-E8C5-0CC0-038BAADC4A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95" y="713794"/>
            <a:ext cx="4857947" cy="69547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B810871-B0E3-DB1A-913B-2FA3896EC0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5921"/>
            <a:ext cx="1632876" cy="13366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8CA0D2-0B13-05D3-5246-7BD374EB85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53" y="1458379"/>
            <a:ext cx="4730654" cy="6414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29DB511-0579-22F4-1D74-9CADBF003B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077" y="755779"/>
            <a:ext cx="5960882" cy="20355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49C60EA-C831-593D-70EA-838A9FA316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876" y="3023804"/>
            <a:ext cx="6281783" cy="346516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743A19E-C37D-5353-99B3-C206B32FD6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659" y="2929535"/>
            <a:ext cx="3546700" cy="403045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2CE3F1-D0BD-5B4B-7696-B2EEE5FFB84D}"/>
              </a:ext>
            </a:extLst>
          </p:cNvPr>
          <p:cNvSpPr txBox="1"/>
          <p:nvPr/>
        </p:nvSpPr>
        <p:spPr>
          <a:xfrm>
            <a:off x="2078467" y="2874126"/>
            <a:ext cx="57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b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3A3EC6-2F5D-A5DF-6FCD-4E79E3F040CE}"/>
              </a:ext>
            </a:extLst>
          </p:cNvPr>
          <p:cNvSpPr txBox="1"/>
          <p:nvPr/>
        </p:nvSpPr>
        <p:spPr>
          <a:xfrm>
            <a:off x="8242705" y="2840410"/>
            <a:ext cx="1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8FD87E-1716-679D-2D59-7FA10AB2926E}"/>
              </a:ext>
            </a:extLst>
          </p:cNvPr>
          <p:cNvSpPr txBox="1"/>
          <p:nvPr/>
        </p:nvSpPr>
        <p:spPr>
          <a:xfrm>
            <a:off x="5058444" y="2874126"/>
            <a:ext cx="85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69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638DF94-662A-BB75-67A3-9D97DC60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9088" y="2310129"/>
            <a:ext cx="10040591" cy="41343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0BAA7C-5DAA-F5A4-D7C1-A739C20C4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38" y="59671"/>
            <a:ext cx="6771588" cy="4927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717F67C-E4D6-4DC7-DA3F-E5D3007C34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" y="23243"/>
            <a:ext cx="2752627" cy="64144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25220B-CD45-E8C5-0CC0-038BAADC4A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" y="646719"/>
            <a:ext cx="4857947" cy="69547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B810871-B0E3-DB1A-913B-2FA3896EC0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5921"/>
            <a:ext cx="1632876" cy="13366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E1D21E-90A7-8E1B-BC46-41CE9B9C32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16" y="1411697"/>
            <a:ext cx="8458105" cy="632480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CFDE940E-4E23-8704-4AB4-02426A43E0CA}"/>
              </a:ext>
            </a:extLst>
          </p:cNvPr>
          <p:cNvSpPr/>
          <p:nvPr/>
        </p:nvSpPr>
        <p:spPr>
          <a:xfrm>
            <a:off x="2630041" y="4896433"/>
            <a:ext cx="822121" cy="385893"/>
          </a:xfrm>
          <a:prstGeom prst="ellipse">
            <a:avLst/>
          </a:prstGeom>
          <a:noFill/>
          <a:ln w="190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99F081-37AF-9D95-F2A3-3B3E15A0C1B3}"/>
              </a:ext>
            </a:extLst>
          </p:cNvPr>
          <p:cNvSpPr txBox="1"/>
          <p:nvPr/>
        </p:nvSpPr>
        <p:spPr>
          <a:xfrm>
            <a:off x="1632876" y="5869037"/>
            <a:ext cx="3693073" cy="100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rgbClr val="FF6969"/>
                </a:solidFill>
              </a:rPr>
              <a:t>しらい</a:t>
            </a:r>
            <a:endParaRPr lang="en-US" altLang="ja-JP" sz="1000" b="1" dirty="0">
              <a:solidFill>
                <a:srgbClr val="FF6969"/>
              </a:solidFill>
            </a:endParaRPr>
          </a:p>
          <a:p>
            <a:r>
              <a:rPr lang="ja-JP" altLang="en-US" sz="1600" b="1" dirty="0">
                <a:solidFill>
                  <a:srgbClr val="FF6969"/>
                </a:solidFill>
              </a:rPr>
              <a:t>白井さんが このメモを</a:t>
            </a:r>
            <a:endParaRPr lang="en-US" altLang="ja-JP" sz="1600" b="1" dirty="0">
              <a:solidFill>
                <a:srgbClr val="FF6969"/>
              </a:solidFill>
            </a:endParaRPr>
          </a:p>
          <a:p>
            <a:r>
              <a:rPr kumimoji="1" lang="ja-JP" altLang="en-US" sz="1600" b="1" dirty="0">
                <a:solidFill>
                  <a:srgbClr val="FF6969"/>
                </a:solidFill>
              </a:rPr>
              <a:t>かいたじかん</a:t>
            </a:r>
            <a:endParaRPr kumimoji="1" lang="en-US" altLang="ja-JP" sz="1600" b="1" dirty="0">
              <a:solidFill>
                <a:srgbClr val="FF6969"/>
              </a:solidFill>
            </a:endParaRPr>
          </a:p>
          <a:p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ເວລາທີ່ </a:t>
            </a:r>
            <a:r>
              <a:rPr lang="ja-JP" altLang="en-US" sz="1600" b="1" dirty="0">
                <a:solidFill>
                  <a:srgbClr val="FF6969"/>
                </a:solidFill>
              </a:rPr>
              <a:t>白井さん</a:t>
            </a:r>
            <a:r>
              <a:rPr lang="en-US" altLang="ja-JP" sz="1600" b="1" dirty="0">
                <a:solidFill>
                  <a:srgbClr val="FF6969"/>
                </a:solidFill>
              </a:rPr>
              <a:t> </a:t>
            </a:r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ຂຽນບົດບັນທຶກນີ້</a:t>
            </a:r>
            <a:endParaRPr kumimoji="1" lang="ja-JP" altLang="en-US" sz="1600" b="1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037AF26-B26B-2FF2-29DE-D82CE01643AE}"/>
              </a:ext>
            </a:extLst>
          </p:cNvPr>
          <p:cNvSpPr/>
          <p:nvPr/>
        </p:nvSpPr>
        <p:spPr>
          <a:xfrm>
            <a:off x="3139692" y="3799048"/>
            <a:ext cx="327172" cy="321062"/>
          </a:xfrm>
          <a:prstGeom prst="ellipse">
            <a:avLst/>
          </a:prstGeom>
          <a:noFill/>
          <a:ln w="190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03A3B2-7140-E3C0-B9A6-C8EBAA4C7323}"/>
              </a:ext>
            </a:extLst>
          </p:cNvPr>
          <p:cNvSpPr txBox="1"/>
          <p:nvPr/>
        </p:nvSpPr>
        <p:spPr>
          <a:xfrm>
            <a:off x="221814" y="3421095"/>
            <a:ext cx="251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6969"/>
                </a:solidFill>
              </a:rPr>
              <a:t>かいぎしつのばんごう</a:t>
            </a:r>
            <a:endParaRPr kumimoji="1" lang="en-US" altLang="ja-JP" sz="1600" b="1" dirty="0">
              <a:solidFill>
                <a:srgbClr val="FF6969"/>
              </a:solidFill>
            </a:endParaRPr>
          </a:p>
          <a:p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ເລກຫ້ອງປະຊຸມ</a:t>
            </a:r>
            <a:endParaRPr kumimoji="1" lang="ja-JP" altLang="en-US" sz="1600" b="1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AB05EF6F-E72C-9696-300F-6015DC40CCA3}"/>
              </a:ext>
            </a:extLst>
          </p:cNvPr>
          <p:cNvSpPr/>
          <p:nvPr/>
        </p:nvSpPr>
        <p:spPr>
          <a:xfrm>
            <a:off x="6136770" y="4147268"/>
            <a:ext cx="822121" cy="385893"/>
          </a:xfrm>
          <a:prstGeom prst="ellipse">
            <a:avLst/>
          </a:prstGeom>
          <a:noFill/>
          <a:ln w="190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EC4FDBA-8B3A-A6DF-DC63-E037347BBAE8}"/>
              </a:ext>
            </a:extLst>
          </p:cNvPr>
          <p:cNvSpPr/>
          <p:nvPr/>
        </p:nvSpPr>
        <p:spPr>
          <a:xfrm rot="21079868">
            <a:off x="5511572" y="3748898"/>
            <a:ext cx="689791" cy="321062"/>
          </a:xfrm>
          <a:prstGeom prst="ellipse">
            <a:avLst/>
          </a:prstGeom>
          <a:noFill/>
          <a:ln w="190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5D201C-6D5F-49FD-8408-D011CE908B31}"/>
              </a:ext>
            </a:extLst>
          </p:cNvPr>
          <p:cNvSpPr txBox="1"/>
          <p:nvPr/>
        </p:nvSpPr>
        <p:spPr>
          <a:xfrm>
            <a:off x="6221619" y="3159252"/>
            <a:ext cx="184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6969"/>
                </a:solidFill>
              </a:rPr>
              <a:t>期限の時間</a:t>
            </a:r>
            <a:endParaRPr kumimoji="1" lang="en-US" altLang="ja-JP" sz="1600" b="1" dirty="0">
              <a:solidFill>
                <a:srgbClr val="FF6969"/>
              </a:solidFill>
            </a:endParaRPr>
          </a:p>
          <a:p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ກໍານົດເວລາສົີ່ງວຽກ</a:t>
            </a:r>
            <a:endParaRPr kumimoji="1" lang="ja-JP" altLang="en-US" sz="1600" b="1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533DD73-4FA7-C813-4ACC-71CD40E3AE9D}"/>
              </a:ext>
            </a:extLst>
          </p:cNvPr>
          <p:cNvSpPr txBox="1"/>
          <p:nvPr/>
        </p:nvSpPr>
        <p:spPr>
          <a:xfrm>
            <a:off x="7059819" y="4017593"/>
            <a:ext cx="184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6969"/>
                </a:solidFill>
              </a:rPr>
              <a:t>コピーの数</a:t>
            </a:r>
            <a:endParaRPr kumimoji="1" lang="en-US" altLang="ja-JP" sz="1600" b="1" dirty="0">
              <a:solidFill>
                <a:srgbClr val="FF6969"/>
              </a:solidFill>
            </a:endParaRPr>
          </a:p>
          <a:p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ຈໍານວນພິມ 	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48EA3C7-7600-1988-3F14-B884BCA31B4B}"/>
              </a:ext>
            </a:extLst>
          </p:cNvPr>
          <p:cNvSpPr/>
          <p:nvPr/>
        </p:nvSpPr>
        <p:spPr>
          <a:xfrm>
            <a:off x="9727699" y="4693522"/>
            <a:ext cx="1458461" cy="385893"/>
          </a:xfrm>
          <a:prstGeom prst="ellipse">
            <a:avLst/>
          </a:prstGeom>
          <a:noFill/>
          <a:ln w="190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E37F485-2974-D3E9-3727-A687CFAB8EDF}"/>
              </a:ext>
            </a:extLst>
          </p:cNvPr>
          <p:cNvSpPr/>
          <p:nvPr/>
        </p:nvSpPr>
        <p:spPr>
          <a:xfrm rot="21310327">
            <a:off x="10326202" y="3638517"/>
            <a:ext cx="689791" cy="321062"/>
          </a:xfrm>
          <a:prstGeom prst="ellipse">
            <a:avLst/>
          </a:prstGeom>
          <a:noFill/>
          <a:ln w="190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4DE4DA-0C20-F06B-8BDE-D77EDAE20D7F}"/>
              </a:ext>
            </a:extLst>
          </p:cNvPr>
          <p:cNvSpPr txBox="1"/>
          <p:nvPr/>
        </p:nvSpPr>
        <p:spPr>
          <a:xfrm>
            <a:off x="10104300" y="4001985"/>
            <a:ext cx="184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6969"/>
                </a:solidFill>
              </a:rPr>
              <a:t>電話があった時間</a:t>
            </a:r>
            <a:endParaRPr lang="en-US" altLang="ja-JP" sz="1600" b="1" dirty="0">
              <a:solidFill>
                <a:srgbClr val="FF6969"/>
              </a:solidFill>
            </a:endParaRPr>
          </a:p>
          <a:p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ເວລາມີສາຍໂທເຂົ້າ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F826C7-43D2-4D0A-45F9-187F26BE4DCD}"/>
              </a:ext>
            </a:extLst>
          </p:cNvPr>
          <p:cNvSpPr txBox="1"/>
          <p:nvPr/>
        </p:nvSpPr>
        <p:spPr>
          <a:xfrm>
            <a:off x="9532947" y="5112895"/>
            <a:ext cx="2466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6969"/>
                </a:solidFill>
              </a:rPr>
              <a:t>山中さんの</a:t>
            </a:r>
            <a:r>
              <a:rPr lang="ja-JP" altLang="en-US" sz="1600" b="1" dirty="0">
                <a:solidFill>
                  <a:srgbClr val="FF6969"/>
                </a:solidFill>
              </a:rPr>
              <a:t>電話番号</a:t>
            </a:r>
            <a:endParaRPr kumimoji="1" lang="en-US" altLang="ja-JP" sz="1600" b="1" dirty="0">
              <a:solidFill>
                <a:srgbClr val="FF6969"/>
              </a:solidFill>
            </a:endParaRPr>
          </a:p>
          <a:p>
            <a:r>
              <a:rPr lang="lo-LA" altLang="ja-JP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ເບີໂທລະສັບຂອງ</a:t>
            </a:r>
            <a:r>
              <a:rPr lang="ja-JP" altLang="en-US" sz="16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ja-JP" altLang="en-US" sz="1600" b="1" dirty="0">
                <a:solidFill>
                  <a:srgbClr val="FF6969"/>
                </a:solidFill>
              </a:rPr>
              <a:t>山中さん</a:t>
            </a:r>
            <a:r>
              <a:rPr lang="lo-LA" altLang="ja-JP" sz="1600" b="1" dirty="0">
                <a:solidFill>
                  <a:srgbClr val="FF6969"/>
                </a:solidFill>
              </a:rPr>
              <a:t> 	</a:t>
            </a:r>
          </a:p>
          <a:p>
            <a:r>
              <a:rPr lang="lo-LA" altLang="ja-JP" sz="1600" b="1" dirty="0">
                <a:solidFill>
                  <a:srgbClr val="FF6969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86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  <p:bldP spid="19" grpId="0" animBg="1"/>
      <p:bldP spid="20" grpId="0" animBg="1"/>
      <p:bldP spid="22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0BAA7C-5DAA-F5A4-D7C1-A739C20C48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38" y="59671"/>
            <a:ext cx="6771588" cy="4927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717F67C-E4D6-4DC7-DA3F-E5D3007C3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" y="23243"/>
            <a:ext cx="2752627" cy="64144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25220B-CD45-E8C5-0CC0-038BAADC4A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95" y="713794"/>
            <a:ext cx="4857947" cy="69547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B810871-B0E3-DB1A-913B-2FA3896EC0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5921"/>
            <a:ext cx="1632876" cy="13366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49C60EA-C831-593D-70EA-838A9FA316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92" y="1549347"/>
            <a:ext cx="5242579" cy="28919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743A19E-C37D-5353-99B3-C206B32FD6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92" y="1265172"/>
            <a:ext cx="2794879" cy="31760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D21B5E5-4C3B-83DB-17A7-6911A69C5E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4484958"/>
            <a:ext cx="9215120" cy="23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3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E89D5B-61CC-62B6-CC0B-6A17EA5D7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2313516"/>
            <a:ext cx="11531600" cy="22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AB3A13-BA37-BB96-944C-7A421EF7C2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283BC9-AB41-7F12-3348-151DDAEAD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113029"/>
            <a:ext cx="1963102" cy="6936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7BA8C6-8E7E-20AC-A75D-A96AD9CFBE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760004"/>
            <a:ext cx="2535319" cy="6368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917865A-A30E-5090-7A9B-DEBA47B080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7" y="1453646"/>
            <a:ext cx="3610708" cy="6692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8AD06C-FE74-FE3F-E159-7E3747173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79" y="806671"/>
            <a:ext cx="6807982" cy="5858095"/>
          </a:xfrm>
          <a:prstGeom prst="rect">
            <a:avLst/>
          </a:prstGeom>
        </p:spPr>
      </p:pic>
      <p:pic>
        <p:nvPicPr>
          <p:cNvPr id="2" name="X_[10-21]_kotoba1">
            <a:hlinkClick r:id="" action="ppaction://media"/>
            <a:extLst>
              <a:ext uri="{FF2B5EF4-FFF2-40B4-BE49-F238E27FC236}">
                <a16:creationId xmlns:a16="http://schemas.microsoft.com/office/drawing/2014/main" id="{A13DA9FF-8526-AFC2-741C-CF0CD42C0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7039" y="2276891"/>
            <a:ext cx="380480" cy="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AB3A13-BA37-BB96-944C-7A421EF7C2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283BC9-AB41-7F12-3348-151DDAEAD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113029"/>
            <a:ext cx="1963102" cy="6936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7BA8C6-8E7E-20AC-A75D-A96AD9CFBE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760004"/>
            <a:ext cx="2535319" cy="6368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8AD06C-FE74-FE3F-E159-7E37471733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79" y="806671"/>
            <a:ext cx="6807982" cy="585809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FE7262-7210-6FDA-936D-72105DFADD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43" y="1389445"/>
            <a:ext cx="3325442" cy="732916"/>
          </a:xfrm>
          <a:prstGeom prst="rect">
            <a:avLst/>
          </a:prstGeom>
        </p:spPr>
      </p:pic>
      <p:pic>
        <p:nvPicPr>
          <p:cNvPr id="2" name="X_[10-21]_kotoba1">
            <a:hlinkClick r:id="" action="ppaction://media"/>
            <a:extLst>
              <a:ext uri="{FF2B5EF4-FFF2-40B4-BE49-F238E27FC236}">
                <a16:creationId xmlns:a16="http://schemas.microsoft.com/office/drawing/2014/main" id="{389ED74B-E09D-8BE4-C714-2647E8378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859" y="2301875"/>
            <a:ext cx="355496" cy="3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AB3A13-BA37-BB96-944C-7A421EF7C2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0" y="77166"/>
            <a:ext cx="5831840" cy="5596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283BC9-AB41-7F12-3348-151DDAEAD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113029"/>
            <a:ext cx="1963102" cy="6936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7BA8C6-8E7E-20AC-A75D-A96AD9CFBE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760004"/>
            <a:ext cx="2535319" cy="6368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8AD06C-FE74-FE3F-E159-7E37471733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79" y="806671"/>
            <a:ext cx="6807982" cy="58580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38A51FB-6F0A-6532-E4D0-AB81C5752F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4" y="1453646"/>
            <a:ext cx="4314092" cy="696437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391EC31D-8AFB-C787-F1E0-D1F5504BF2AA}"/>
              </a:ext>
            </a:extLst>
          </p:cNvPr>
          <p:cNvSpPr/>
          <p:nvPr/>
        </p:nvSpPr>
        <p:spPr>
          <a:xfrm>
            <a:off x="3510679" y="5221191"/>
            <a:ext cx="1257300" cy="584777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FCAA30-74D2-42BE-9A3B-EFAE9E102264}"/>
              </a:ext>
            </a:extLst>
          </p:cNvPr>
          <p:cNvSpPr txBox="1"/>
          <p:nvPr/>
        </p:nvSpPr>
        <p:spPr>
          <a:xfrm>
            <a:off x="3213734" y="565059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１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E97885B-9F5F-477A-3BE9-875BF175FC20}"/>
              </a:ext>
            </a:extLst>
          </p:cNvPr>
          <p:cNvSpPr/>
          <p:nvPr/>
        </p:nvSpPr>
        <p:spPr>
          <a:xfrm>
            <a:off x="8231979" y="6129701"/>
            <a:ext cx="1257300" cy="584777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DAC3-201C-72AB-3D16-0D48547C1416}"/>
              </a:ext>
            </a:extLst>
          </p:cNvPr>
          <p:cNvSpPr txBox="1"/>
          <p:nvPr/>
        </p:nvSpPr>
        <p:spPr>
          <a:xfrm>
            <a:off x="9607025" y="612970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2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1453C66-A736-D237-DF3B-081DA3E8DDE8}"/>
              </a:ext>
            </a:extLst>
          </p:cNvPr>
          <p:cNvSpPr/>
          <p:nvPr/>
        </p:nvSpPr>
        <p:spPr>
          <a:xfrm>
            <a:off x="3576426" y="4053126"/>
            <a:ext cx="1257300" cy="891065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23CF53-D977-CDDA-8681-8CF5B8CBAAB4}"/>
              </a:ext>
            </a:extLst>
          </p:cNvPr>
          <p:cNvSpPr txBox="1"/>
          <p:nvPr/>
        </p:nvSpPr>
        <p:spPr>
          <a:xfrm>
            <a:off x="3146705" y="3889023"/>
            <a:ext cx="183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3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011AE66-EAFD-7897-27FC-06AD305C3E60}"/>
              </a:ext>
            </a:extLst>
          </p:cNvPr>
          <p:cNvSpPr/>
          <p:nvPr/>
        </p:nvSpPr>
        <p:spPr>
          <a:xfrm>
            <a:off x="9010644" y="5092619"/>
            <a:ext cx="1257300" cy="486321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201331-3A0C-D124-B784-5E618B48A337}"/>
              </a:ext>
            </a:extLst>
          </p:cNvPr>
          <p:cNvSpPr txBox="1"/>
          <p:nvPr/>
        </p:nvSpPr>
        <p:spPr>
          <a:xfrm>
            <a:off x="10385690" y="4994165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4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B93ACFC-23FC-2538-8469-F9B4370A5B07}"/>
              </a:ext>
            </a:extLst>
          </p:cNvPr>
          <p:cNvSpPr/>
          <p:nvPr/>
        </p:nvSpPr>
        <p:spPr>
          <a:xfrm>
            <a:off x="9035927" y="3615953"/>
            <a:ext cx="1257300" cy="584777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33C8E3-2D3D-0D92-A5DC-C84E2A3A9846}"/>
              </a:ext>
            </a:extLst>
          </p:cNvPr>
          <p:cNvSpPr txBox="1"/>
          <p:nvPr/>
        </p:nvSpPr>
        <p:spPr>
          <a:xfrm>
            <a:off x="10410973" y="3615953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5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AAB0E2A-E833-2679-3497-CBA8B966F028}"/>
              </a:ext>
            </a:extLst>
          </p:cNvPr>
          <p:cNvSpPr/>
          <p:nvPr/>
        </p:nvSpPr>
        <p:spPr>
          <a:xfrm>
            <a:off x="4269305" y="3094653"/>
            <a:ext cx="1257300" cy="584777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69E91E6-015F-E4B4-A240-584BBDEA2F67}"/>
              </a:ext>
            </a:extLst>
          </p:cNvPr>
          <p:cNvSpPr txBox="1"/>
          <p:nvPr/>
        </p:nvSpPr>
        <p:spPr>
          <a:xfrm>
            <a:off x="3631833" y="2953179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6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95A5026-F029-658C-9AF0-0572BD6F2089}"/>
              </a:ext>
            </a:extLst>
          </p:cNvPr>
          <p:cNvSpPr/>
          <p:nvPr/>
        </p:nvSpPr>
        <p:spPr>
          <a:xfrm>
            <a:off x="8994119" y="3113547"/>
            <a:ext cx="1257300" cy="584777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DD0661-3078-675D-D7CC-0AD1DAA3266D}"/>
              </a:ext>
            </a:extLst>
          </p:cNvPr>
          <p:cNvSpPr txBox="1"/>
          <p:nvPr/>
        </p:nvSpPr>
        <p:spPr>
          <a:xfrm>
            <a:off x="10369165" y="3113547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7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9D609EEC-4A2B-4938-3171-BECDA2DF166C}"/>
              </a:ext>
            </a:extLst>
          </p:cNvPr>
          <p:cNvSpPr/>
          <p:nvPr/>
        </p:nvSpPr>
        <p:spPr>
          <a:xfrm>
            <a:off x="9041361" y="4491759"/>
            <a:ext cx="1257300" cy="55419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E8530C-8169-2C26-618D-378552BE7D80}"/>
              </a:ext>
            </a:extLst>
          </p:cNvPr>
          <p:cNvSpPr txBox="1"/>
          <p:nvPr/>
        </p:nvSpPr>
        <p:spPr>
          <a:xfrm>
            <a:off x="10416407" y="4461175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7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38DEC7E-0979-B68A-5494-4EF9A668A1D5}"/>
              </a:ext>
            </a:extLst>
          </p:cNvPr>
          <p:cNvSpPr/>
          <p:nvPr/>
        </p:nvSpPr>
        <p:spPr>
          <a:xfrm>
            <a:off x="6694611" y="6129701"/>
            <a:ext cx="1257300" cy="584777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E2ECE4-93D7-FDA6-9780-FA1DE224ECA4}"/>
              </a:ext>
            </a:extLst>
          </p:cNvPr>
          <p:cNvSpPr txBox="1"/>
          <p:nvPr/>
        </p:nvSpPr>
        <p:spPr>
          <a:xfrm>
            <a:off x="6057139" y="5988227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6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pic>
        <p:nvPicPr>
          <p:cNvPr id="2" name="X_[10-22]_kotoba2">
            <a:hlinkClick r:id="" action="ppaction://media"/>
            <a:extLst>
              <a:ext uri="{FF2B5EF4-FFF2-40B4-BE49-F238E27FC236}">
                <a16:creationId xmlns:a16="http://schemas.microsoft.com/office/drawing/2014/main" id="{67A11EB6-8616-528D-5DF2-825BAE2B7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6045" y="1545255"/>
            <a:ext cx="306877" cy="3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Widescreen</PresentationFormat>
  <Paragraphs>63</Paragraphs>
  <Slides>27</Slides>
  <Notes>8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Phetsarath OT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Can-do チェック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Viriyaphone Phamavanh</dc:creator>
  <cp:lastModifiedBy>Viriyaphone Phamavanh</cp:lastModifiedBy>
  <cp:revision>1</cp:revision>
  <dcterms:created xsi:type="dcterms:W3CDTF">2025-08-29T07:46:33Z</dcterms:created>
  <dcterms:modified xsi:type="dcterms:W3CDTF">2025-08-29T07:47:20Z</dcterms:modified>
</cp:coreProperties>
</file>