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262" r:id="rId3"/>
    <p:sldId id="574" r:id="rId4"/>
    <p:sldId id="633" r:id="rId5"/>
    <p:sldId id="450" r:id="rId6"/>
    <p:sldId id="456" r:id="rId7"/>
    <p:sldId id="577" r:id="rId8"/>
    <p:sldId id="441" r:id="rId9"/>
    <p:sldId id="442" r:id="rId10"/>
    <p:sldId id="443" r:id="rId11"/>
    <p:sldId id="459" r:id="rId12"/>
    <p:sldId id="592" r:id="rId13"/>
    <p:sldId id="634" r:id="rId14"/>
    <p:sldId id="635" r:id="rId15"/>
    <p:sldId id="636" r:id="rId16"/>
    <p:sldId id="374" r:id="rId17"/>
    <p:sldId id="550" r:id="rId18"/>
    <p:sldId id="637" r:id="rId19"/>
    <p:sldId id="638" r:id="rId20"/>
    <p:sldId id="639" r:id="rId21"/>
    <p:sldId id="467" r:id="rId22"/>
    <p:sldId id="416" r:id="rId23"/>
    <p:sldId id="418" r:id="rId24"/>
    <p:sldId id="599" r:id="rId25"/>
    <p:sldId id="417" r:id="rId26"/>
    <p:sldId id="640" r:id="rId27"/>
    <p:sldId id="643" r:id="rId28"/>
    <p:sldId id="644" r:id="rId29"/>
    <p:sldId id="603" r:id="rId30"/>
    <p:sldId id="604" r:id="rId31"/>
    <p:sldId id="645" r:id="rId32"/>
    <p:sldId id="646" r:id="rId33"/>
    <p:sldId id="647" r:id="rId34"/>
    <p:sldId id="648" r:id="rId35"/>
    <p:sldId id="649" r:id="rId36"/>
    <p:sldId id="650" r:id="rId37"/>
    <p:sldId id="616" r:id="rId38"/>
    <p:sldId id="617" r:id="rId39"/>
    <p:sldId id="618" r:id="rId40"/>
    <p:sldId id="652" r:id="rId41"/>
    <p:sldId id="653" r:id="rId42"/>
    <p:sldId id="654" r:id="rId43"/>
    <p:sldId id="619" r:id="rId44"/>
    <p:sldId id="620" r:id="rId45"/>
    <p:sldId id="655" r:id="rId46"/>
    <p:sldId id="656" r:id="rId47"/>
    <p:sldId id="657" r:id="rId48"/>
    <p:sldId id="626" r:id="rId49"/>
    <p:sldId id="631" r:id="rId50"/>
    <p:sldId id="658" r:id="rId51"/>
    <p:sldId id="364" r:id="rId52"/>
    <p:sldId id="400" r:id="rId53"/>
    <p:sldId id="438" r:id="rId54"/>
    <p:sldId id="40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5AED2-8A36-4806-8023-7AD9AF7EB52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0F95D-34A0-4C05-ADEA-05A33C7AE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44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86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785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279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478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735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06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267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9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751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505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36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04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770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725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43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0342-20B4-1650-6027-B256DAC53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ABCF4-6D55-4351-42E7-C2088C3CA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D464F-8D99-9B7A-0EBD-7E818E23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A07A3-1165-DF4B-BD85-A2B0AE92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D8-B8AD-C168-E5DB-F35DE507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7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EB8E4-46B5-09EA-9F0B-2A035E6C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440C1-8740-C7E8-98A0-D2209A7E8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23DDE-FBF5-B5F8-3816-5BB73FF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C37E8-5529-10D9-CB46-109DE8F6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023FE-924A-937D-FD4D-AFF82B84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4B8EC-FD2F-A046-44BE-32C0A68B2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1A688-FDFC-35C3-FDFF-22EFF1E31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E1184-FCF1-99A8-4FC1-1132F3B3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D2E15-B3EF-1775-163D-7141B036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B13EE-8C02-9C5F-4F2C-3E5FBBAD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2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ADC27-DCD6-350E-9303-2DEDABE3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A629-0248-9E54-9A2A-C472F1D66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51206-1B29-D4B5-4795-106B990E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54254-E67A-CA06-B2CB-51B77315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F0F5B-8CB7-DA1F-5D3A-ECA575C5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2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E3A5-63B1-C830-E9F9-B94DB7B9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675B5-C046-E595-8A56-6ACB64CF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79C2-827C-D412-A6E7-8AEC79C7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DAD5C-6B2C-9631-EA20-520CBC72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0CB7A-ADCA-C2BF-B205-7AC0892C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8E52-2290-FE83-4B50-D899A72A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4835-86B8-22E8-A178-16246C7F5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A0577-9A3C-4595-051D-BFC3260D2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4C4F2-DCE5-2C02-A3F9-1FDCDCBA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7285C-513C-6DA3-A94E-D09E63BB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4585E-683F-B4D3-2532-BC0D7AFE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4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DEB4-7DED-FAFC-0D43-E87FC2A4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79753-C94C-D9CB-81F7-04EE05B26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8B824-11A5-6BB2-DECF-B5EE75BBE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B6CCD-546F-AC9D-77A4-7B1BB7CBA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CE332-41B5-1E8C-E1AE-E754E5B27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9A836-5860-2032-723E-8D3AAF30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E39E2D-FAA7-2BE0-5938-4AE0B108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3AE5A7-0CEF-EB04-AF02-FE9B9CB1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0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575A-4E49-257A-9017-7EF5CEDC6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B38A2-567D-A8C8-E9F6-ADE98CC4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675C8-6109-4510-36B4-8007C6C8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0E969-9165-3BDD-C7C4-DEDA3700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3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A68189-01F5-0FE6-9660-5BD2495D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B686A-8FB1-666F-77E7-0F297A0F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5B10D-BFB9-EC49-C4C2-AE0CD3CF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346C0-94C9-50FA-B0B1-87EDFDF5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3EBB7-D870-04C7-56A4-FBC34B1D5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9BF8F-8023-16EB-EDBE-8B88A7C6A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F7372-AD30-F055-488C-D706B21F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D2487-82F8-97AC-E650-98F343FE1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A5945-4DE4-A403-EDA0-43A38461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0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6CA7-C437-6169-7FED-A4658CB5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1F1E8-6BE7-7749-8E42-5781CB9C23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4279A-7B96-B644-9A39-BCDA2A6C1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A9786-C7F4-B9D5-64C8-E373D434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31819-EAF2-1B7A-0E25-AF3189F4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186E9-97B7-B974-D0D2-031CF589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18B1DE-5732-186A-7859-76D28CF9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305DA-9DC4-7466-45E9-A0E3C9EEB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10F85-857D-9698-3207-753900C98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B7D9AC-3813-412D-9E1D-EB74E34C352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511E5-E800-B7FD-2663-27D2E1FF2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F6D22-AC28-F499-6AF0-CBAF7E18A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C54FC3-1543-48C1-8DE8-F481E3E04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p3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9.mp3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p3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7.png"/><Relationship Id="rId11" Type="http://schemas.openxmlformats.org/officeDocument/2006/relationships/image" Target="../media/image11.png"/><Relationship Id="rId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2.png"/><Relationship Id="rId11" Type="http://schemas.openxmlformats.org/officeDocument/2006/relationships/image" Target="../media/image11.png"/><Relationship Id="rId5" Type="http://schemas.openxmlformats.org/officeDocument/2006/relationships/image" Target="../media/image51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7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6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70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68.png"/><Relationship Id="rId5" Type="http://schemas.microsoft.com/office/2007/relationships/media" Target="../media/media14.mp3"/><Relationship Id="rId15" Type="http://schemas.openxmlformats.org/officeDocument/2006/relationships/image" Target="../media/image11.png"/><Relationship Id="rId10" Type="http://schemas.openxmlformats.org/officeDocument/2006/relationships/image" Target="../media/image67.png"/><Relationship Id="rId4" Type="http://schemas.openxmlformats.org/officeDocument/2006/relationships/audio" Target="../media/media13.mp3"/><Relationship Id="rId9" Type="http://schemas.openxmlformats.org/officeDocument/2006/relationships/image" Target="../media/image66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74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72.png"/><Relationship Id="rId5" Type="http://schemas.microsoft.com/office/2007/relationships/media" Target="../media/media14.mp3"/><Relationship Id="rId15" Type="http://schemas.openxmlformats.org/officeDocument/2006/relationships/image" Target="../media/image11.png"/><Relationship Id="rId10" Type="http://schemas.openxmlformats.org/officeDocument/2006/relationships/image" Target="../media/image71.png"/><Relationship Id="rId4" Type="http://schemas.openxmlformats.org/officeDocument/2006/relationships/audio" Target="../media/media13.mp3"/><Relationship Id="rId9" Type="http://schemas.openxmlformats.org/officeDocument/2006/relationships/image" Target="../media/image45.pn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media5.mp3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92.png"/><Relationship Id="rId18" Type="http://schemas.openxmlformats.org/officeDocument/2006/relationships/image" Target="../media/image11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90.png"/><Relationship Id="rId17" Type="http://schemas.openxmlformats.org/officeDocument/2006/relationships/image" Target="../media/image96.png"/><Relationship Id="rId2" Type="http://schemas.openxmlformats.org/officeDocument/2006/relationships/audio" Target="../media/media17.mp3"/><Relationship Id="rId16" Type="http://schemas.openxmlformats.org/officeDocument/2006/relationships/image" Target="../media/image95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89.png"/><Relationship Id="rId5" Type="http://schemas.microsoft.com/office/2007/relationships/media" Target="../media/media19.mp3"/><Relationship Id="rId15" Type="http://schemas.openxmlformats.org/officeDocument/2006/relationships/image" Target="../media/image94.png"/><Relationship Id="rId10" Type="http://schemas.openxmlformats.org/officeDocument/2006/relationships/image" Target="../media/image81.pn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90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89.png"/><Relationship Id="rId17" Type="http://schemas.openxmlformats.org/officeDocument/2006/relationships/image" Target="../media/image11.png"/><Relationship Id="rId2" Type="http://schemas.openxmlformats.org/officeDocument/2006/relationships/audio" Target="../media/media17.mp3"/><Relationship Id="rId16" Type="http://schemas.openxmlformats.org/officeDocument/2006/relationships/image" Target="../media/image100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81.png"/><Relationship Id="rId5" Type="http://schemas.microsoft.com/office/2007/relationships/media" Target="../media/media19.mp3"/><Relationship Id="rId15" Type="http://schemas.openxmlformats.org/officeDocument/2006/relationships/image" Target="../media/image99.png"/><Relationship Id="rId10" Type="http://schemas.openxmlformats.org/officeDocument/2006/relationships/image" Target="../media/image97.pn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101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90.png"/><Relationship Id="rId2" Type="http://schemas.openxmlformats.org/officeDocument/2006/relationships/audio" Target="../media/media17.mp3"/><Relationship Id="rId16" Type="http://schemas.openxmlformats.org/officeDocument/2006/relationships/image" Target="../media/image11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89.png"/><Relationship Id="rId5" Type="http://schemas.microsoft.com/office/2007/relationships/media" Target="../media/media19.mp3"/><Relationship Id="rId15" Type="http://schemas.openxmlformats.org/officeDocument/2006/relationships/image" Target="../media/image103.png"/><Relationship Id="rId10" Type="http://schemas.openxmlformats.org/officeDocument/2006/relationships/image" Target="../media/image81.pn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1.png"/><Relationship Id="rId5" Type="http://schemas.openxmlformats.org/officeDocument/2006/relationships/image" Target="../media/image16.png"/><Relationship Id="rId4" Type="http://schemas.openxmlformats.org/officeDocument/2006/relationships/image" Target="../media/image104.png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1.png"/><Relationship Id="rId5" Type="http://schemas.openxmlformats.org/officeDocument/2006/relationships/image" Target="../media/image16.png"/><Relationship Id="rId4" Type="http://schemas.openxmlformats.org/officeDocument/2006/relationships/image" Target="../media/image109.png"/><Relationship Id="rId9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115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8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114.png"/><Relationship Id="rId5" Type="http://schemas.microsoft.com/office/2007/relationships/media" Target="../media/media19.mp3"/><Relationship Id="rId10" Type="http://schemas.openxmlformats.org/officeDocument/2006/relationships/image" Target="../media/image16.pn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media" Target="../media/media24.mp3"/><Relationship Id="rId7" Type="http://schemas.openxmlformats.org/officeDocument/2006/relationships/image" Target="../media/image116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8.png"/><Relationship Id="rId4" Type="http://schemas.openxmlformats.org/officeDocument/2006/relationships/audio" Target="../media/media24.mp3"/><Relationship Id="rId9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media" Target="../media/media24.mp3"/><Relationship Id="rId7" Type="http://schemas.openxmlformats.org/officeDocument/2006/relationships/image" Target="../media/image116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9.png"/><Relationship Id="rId4" Type="http://schemas.openxmlformats.org/officeDocument/2006/relationships/audio" Target="../media/media24.mp3"/><Relationship Id="rId9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BBEC18-7EFB-A067-AE96-CA7F28F2D8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74" y="1122363"/>
            <a:ext cx="11527004" cy="28520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2F82556-311A-CCD6-07CC-F3EFD1F38D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37" y="4287947"/>
            <a:ext cx="11935326" cy="17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473DB6-D668-4548-46DB-6DB2F8BC09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757868"/>
            <a:ext cx="10989350" cy="57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89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21019-D9D0-3846-2CCB-306DD30C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D274F0D-EEF9-2B93-79EE-0945B88F41D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125503"/>
            <a:ext cx="5237747" cy="7099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7BC9674-C01F-162E-2F4A-9367B7292BE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0" y="2416570"/>
            <a:ext cx="11927372" cy="376457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CC6320C-7ADD-C854-8F19-DDF012181FF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4" name="X_[11-01]_kiku1">
            <a:hlinkClick r:id="" action="ppaction://media"/>
            <a:extLst>
              <a:ext uri="{FF2B5EF4-FFF2-40B4-BE49-F238E27FC236}">
                <a16:creationId xmlns:a16="http://schemas.microsoft.com/office/drawing/2014/main" id="{EECEDE20-5892-F270-2CF5-D7BD6FDC3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30166" y="1141290"/>
            <a:ext cx="331666" cy="331666"/>
          </a:xfrm>
          <a:prstGeom prst="rect">
            <a:avLst/>
          </a:prstGeom>
        </p:spPr>
      </p:pic>
      <p:pic>
        <p:nvPicPr>
          <p:cNvPr id="7" name="X_[11-02]_kiku2">
            <a:hlinkClick r:id="" action="ppaction://media"/>
            <a:extLst>
              <a:ext uri="{FF2B5EF4-FFF2-40B4-BE49-F238E27FC236}">
                <a16:creationId xmlns:a16="http://schemas.microsoft.com/office/drawing/2014/main" id="{B17CEA52-48D1-547A-87C8-E25A255CD2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10106" y="1117844"/>
            <a:ext cx="378558" cy="378558"/>
          </a:xfrm>
          <a:prstGeom prst="rect">
            <a:avLst/>
          </a:prstGeom>
        </p:spPr>
      </p:pic>
      <p:pic>
        <p:nvPicPr>
          <p:cNvPr id="13" name="X_[11-03]_kiku3">
            <a:hlinkClick r:id="" action="ppaction://media"/>
            <a:extLst>
              <a:ext uri="{FF2B5EF4-FFF2-40B4-BE49-F238E27FC236}">
                <a16:creationId xmlns:a16="http://schemas.microsoft.com/office/drawing/2014/main" id="{80906433-4ACA-1B96-F048-BB6CD03B16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36936" y="1070952"/>
            <a:ext cx="402004" cy="402004"/>
          </a:xfrm>
          <a:prstGeom prst="rect">
            <a:avLst/>
          </a:prstGeom>
        </p:spPr>
      </p:pic>
      <p:pic>
        <p:nvPicPr>
          <p:cNvPr id="14" name="X_[11-04]_kiku4">
            <a:hlinkClick r:id="" action="ppaction://media"/>
            <a:extLst>
              <a:ext uri="{FF2B5EF4-FFF2-40B4-BE49-F238E27FC236}">
                <a16:creationId xmlns:a16="http://schemas.microsoft.com/office/drawing/2014/main" id="{877EAA1D-FEF1-EAC2-2E16-9D7B7025B3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39613" y="1106121"/>
            <a:ext cx="343389" cy="366835"/>
          </a:xfrm>
          <a:prstGeom prst="rect">
            <a:avLst/>
          </a:prstGeom>
        </p:spPr>
      </p:pic>
      <p:pic>
        <p:nvPicPr>
          <p:cNvPr id="15" name="X_[11-05]_kiku5">
            <a:hlinkClick r:id="" action="ppaction://media"/>
            <a:extLst>
              <a:ext uri="{FF2B5EF4-FFF2-40B4-BE49-F238E27FC236}">
                <a16:creationId xmlns:a16="http://schemas.microsoft.com/office/drawing/2014/main" id="{D05204E5-F6E0-B3E2-65EC-532A9BE156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78167" y="1141290"/>
            <a:ext cx="366835" cy="378558"/>
          </a:xfrm>
          <a:prstGeom prst="rect">
            <a:avLst/>
          </a:prstGeom>
        </p:spPr>
      </p:pic>
      <p:pic>
        <p:nvPicPr>
          <p:cNvPr id="16" name="X_[11-06]_kiku6 ">
            <a:hlinkClick r:id="" action="ppaction://media"/>
            <a:extLst>
              <a:ext uri="{FF2B5EF4-FFF2-40B4-BE49-F238E27FC236}">
                <a16:creationId xmlns:a16="http://schemas.microsoft.com/office/drawing/2014/main" id="{5E32DAA4-2DEE-EB9A-E0CB-84C06BAE3B5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04290" y="1117844"/>
            <a:ext cx="366835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5398DF-7359-F5A7-9F89-B2AA5A7E0A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04" y="112295"/>
            <a:ext cx="2307778" cy="6757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C2EE77F-7C64-E585-B754-8DA077F9C9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4F4A3BD-A349-7038-7F18-BF5631AB2C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47" y="1063460"/>
            <a:ext cx="4070772" cy="6229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4C9B3CA-F379-4F65-EFBC-7F9B95537FB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119" y="1961816"/>
            <a:ext cx="6588981" cy="4317177"/>
          </a:xfrm>
          <a:prstGeom prst="rect">
            <a:avLst/>
          </a:prstGeom>
        </p:spPr>
      </p:pic>
      <p:pic>
        <p:nvPicPr>
          <p:cNvPr id="2" name="X_[11-08]_hanasu1">
            <a:hlinkClick r:id="" action="ppaction://media"/>
            <a:extLst>
              <a:ext uri="{FF2B5EF4-FFF2-40B4-BE49-F238E27FC236}">
                <a16:creationId xmlns:a16="http://schemas.microsoft.com/office/drawing/2014/main" id="{FFEEAFDD-21ED-A5C1-F2E9-47996026A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86814" y="1188183"/>
            <a:ext cx="366835" cy="366835"/>
          </a:xfrm>
          <a:prstGeom prst="rect">
            <a:avLst/>
          </a:prstGeom>
        </p:spPr>
      </p:pic>
      <p:pic>
        <p:nvPicPr>
          <p:cNvPr id="4" name="X_[11-09]_hanasu2">
            <a:hlinkClick r:id="" action="ppaction://media"/>
            <a:extLst>
              <a:ext uri="{FF2B5EF4-FFF2-40B4-BE49-F238E27FC236}">
                <a16:creationId xmlns:a16="http://schemas.microsoft.com/office/drawing/2014/main" id="{D336A0D0-2F1C-63BB-51F5-AAEF217244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30875" y="1188183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5398DF-7359-F5A7-9F89-B2AA5A7E0A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04" y="112295"/>
            <a:ext cx="2307778" cy="6757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C2EE77F-7C64-E585-B754-8DA077F9C9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4C9B3CA-F379-4F65-EFBC-7F9B95537F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119" y="1961816"/>
            <a:ext cx="6588981" cy="431717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2FCBD33-676D-3530-8D21-0538B8508160}"/>
              </a:ext>
            </a:extLst>
          </p:cNvPr>
          <p:cNvSpPr/>
          <p:nvPr/>
        </p:nvSpPr>
        <p:spPr>
          <a:xfrm>
            <a:off x="5837583" y="3104075"/>
            <a:ext cx="2095238" cy="45727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8E210E-7884-7759-E7AF-5953E6E11E85}"/>
              </a:ext>
            </a:extLst>
          </p:cNvPr>
          <p:cNvSpPr/>
          <p:nvPr/>
        </p:nvSpPr>
        <p:spPr>
          <a:xfrm>
            <a:off x="3487491" y="2205670"/>
            <a:ext cx="2119225" cy="41721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5E23DA5-F37E-560B-CAED-082A78D54F8A}"/>
              </a:ext>
            </a:extLst>
          </p:cNvPr>
          <p:cNvSpPr/>
          <p:nvPr/>
        </p:nvSpPr>
        <p:spPr>
          <a:xfrm>
            <a:off x="3487491" y="4639561"/>
            <a:ext cx="2119225" cy="27848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2404E22-00ED-D6C4-3BD4-6BE4356D9EFE}"/>
              </a:ext>
            </a:extLst>
          </p:cNvPr>
          <p:cNvSpPr/>
          <p:nvPr/>
        </p:nvSpPr>
        <p:spPr>
          <a:xfrm>
            <a:off x="5837583" y="3608160"/>
            <a:ext cx="2095238" cy="45727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907C71A-51F8-4BEE-4C17-A5EDFDA737BF}"/>
              </a:ext>
            </a:extLst>
          </p:cNvPr>
          <p:cNvSpPr/>
          <p:nvPr/>
        </p:nvSpPr>
        <p:spPr>
          <a:xfrm>
            <a:off x="3487490" y="5157870"/>
            <a:ext cx="2119225" cy="27848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D262569-82F8-7546-8E1A-F30C5F210488}"/>
              </a:ext>
            </a:extLst>
          </p:cNvPr>
          <p:cNvSpPr/>
          <p:nvPr/>
        </p:nvSpPr>
        <p:spPr>
          <a:xfrm>
            <a:off x="3487490" y="5579189"/>
            <a:ext cx="2119225" cy="38847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4DF299-B4D5-8935-8080-8076D37527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5" y="904122"/>
            <a:ext cx="4086225" cy="641824"/>
          </a:xfrm>
          <a:prstGeom prst="rect">
            <a:avLst/>
          </a:prstGeom>
        </p:spPr>
      </p:pic>
      <p:pic>
        <p:nvPicPr>
          <p:cNvPr id="2" name="X_[11-08]_hanasu1">
            <a:hlinkClick r:id="" action="ppaction://media"/>
            <a:extLst>
              <a:ext uri="{FF2B5EF4-FFF2-40B4-BE49-F238E27FC236}">
                <a16:creationId xmlns:a16="http://schemas.microsoft.com/office/drawing/2014/main" id="{F3DA5B7A-A182-F466-C4F7-2CFA85566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55737" y="1012337"/>
            <a:ext cx="484066" cy="425451"/>
          </a:xfrm>
          <a:prstGeom prst="rect">
            <a:avLst/>
          </a:prstGeom>
        </p:spPr>
      </p:pic>
      <p:pic>
        <p:nvPicPr>
          <p:cNvPr id="6" name="X_[11-09]_hanasu2">
            <a:hlinkClick r:id="" action="ppaction://media"/>
            <a:extLst>
              <a:ext uri="{FF2B5EF4-FFF2-40B4-BE49-F238E27FC236}">
                <a16:creationId xmlns:a16="http://schemas.microsoft.com/office/drawing/2014/main" id="{9629AF0D-7267-D72E-CBF1-7B32557AAE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5306" y="977167"/>
            <a:ext cx="589574" cy="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5398DF-7359-F5A7-9F89-B2AA5A7E0A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04" y="112295"/>
            <a:ext cx="2307778" cy="6757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C2EE77F-7C64-E585-B754-8DA077F9C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4C9B3CA-F379-4F65-EFBC-7F9B95537F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251" y="1295400"/>
            <a:ext cx="5527249" cy="36215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6AE1E05-A401-E7F6-630C-6ED0AC8241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31" y="1057638"/>
            <a:ext cx="3515570" cy="63455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F1DC12-2B11-DFF9-1933-9D441BFEAE96}"/>
              </a:ext>
            </a:extLst>
          </p:cNvPr>
          <p:cNvSpPr/>
          <p:nvPr/>
        </p:nvSpPr>
        <p:spPr>
          <a:xfrm>
            <a:off x="9231487" y="2300374"/>
            <a:ext cx="587410" cy="29008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DC9146-AD41-0FB9-06CB-E05B00EB3149}"/>
              </a:ext>
            </a:extLst>
          </p:cNvPr>
          <p:cNvSpPr/>
          <p:nvPr/>
        </p:nvSpPr>
        <p:spPr>
          <a:xfrm>
            <a:off x="9260479" y="2703146"/>
            <a:ext cx="1040634" cy="31908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130C965-F7ED-0D3E-4D40-648FE76E45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00" y="2085641"/>
            <a:ext cx="6324312" cy="40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63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5398DF-7359-F5A7-9F89-B2AA5A7E0A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04" y="112295"/>
            <a:ext cx="2307778" cy="6757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C2EE77F-7C64-E585-B754-8DA077F9C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4C9B3CA-F379-4F65-EFBC-7F9B95537F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727" y="1800224"/>
            <a:ext cx="4756773" cy="311669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F1DC12-2B11-DFF9-1933-9D441BFEAE96}"/>
              </a:ext>
            </a:extLst>
          </p:cNvPr>
          <p:cNvSpPr/>
          <p:nvPr/>
        </p:nvSpPr>
        <p:spPr>
          <a:xfrm>
            <a:off x="9612904" y="2624224"/>
            <a:ext cx="483596" cy="29008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DC9146-AD41-0FB9-06CB-E05B00EB3149}"/>
              </a:ext>
            </a:extLst>
          </p:cNvPr>
          <p:cNvSpPr/>
          <p:nvPr/>
        </p:nvSpPr>
        <p:spPr>
          <a:xfrm>
            <a:off x="9546229" y="2998421"/>
            <a:ext cx="883646" cy="31908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E70810D-E222-C4AE-DEC0-1495FEA6E3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55" y="1076326"/>
            <a:ext cx="7235937" cy="965288"/>
          </a:xfrm>
          <a:prstGeom prst="rect">
            <a:avLst/>
          </a:prstGeom>
        </p:spPr>
      </p:pic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1C4FB92C-E469-80D4-C323-8946089A036C}"/>
              </a:ext>
            </a:extLst>
          </p:cNvPr>
          <p:cNvSpPr/>
          <p:nvPr/>
        </p:nvSpPr>
        <p:spPr>
          <a:xfrm>
            <a:off x="821703" y="2219286"/>
            <a:ext cx="5779121" cy="2196445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Google Shape;879;p63" descr="世間話をする男性のイラスト">
            <a:extLst>
              <a:ext uri="{FF2B5EF4-FFF2-40B4-BE49-F238E27FC236}">
                <a16:creationId xmlns:a16="http://schemas.microsoft.com/office/drawing/2014/main" id="{5964ACF3-6352-C35A-CDF6-6C5FC43CFEF3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226" y="4091232"/>
            <a:ext cx="3080450" cy="246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カラオケで盛り上がるアニソンは？」男性アーティスト部門の1位は『シュガーソングとビターステップ』 | アニメ！アニメ！">
            <a:extLst>
              <a:ext uri="{FF2B5EF4-FFF2-40B4-BE49-F238E27FC236}">
                <a16:creationId xmlns:a16="http://schemas.microsoft.com/office/drawing/2014/main" id="{759AA053-1C92-429B-1BAA-8D208BBC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1320" y="2858779"/>
            <a:ext cx="945376" cy="10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ヒップホップダンス・ブレイクダンスのイラスト | かわいいフリー素材集 いらすとや">
            <a:extLst>
              <a:ext uri="{FF2B5EF4-FFF2-40B4-BE49-F238E27FC236}">
                <a16:creationId xmlns:a16="http://schemas.microsoft.com/office/drawing/2014/main" id="{DF9BD05A-4832-3D21-2B1F-34A1F5B5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998587"/>
            <a:ext cx="912874" cy="9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ことわざ | かわいいフリー素材集 いらすとや">
            <a:extLst>
              <a:ext uri="{FF2B5EF4-FFF2-40B4-BE49-F238E27FC236}">
                <a16:creationId xmlns:a16="http://schemas.microsoft.com/office/drawing/2014/main" id="{55C02062-76A7-E8CE-3A50-145A5BF2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945" y="2299278"/>
            <a:ext cx="979366" cy="9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魚釣り・フィッシングをしている男の子のイラスト | かわいいフリー素材集 いらすとや">
            <a:extLst>
              <a:ext uri="{FF2B5EF4-FFF2-40B4-BE49-F238E27FC236}">
                <a16:creationId xmlns:a16="http://schemas.microsoft.com/office/drawing/2014/main" id="{44AD56EB-C5A5-1145-0BE3-F20D7D91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754" y="2267052"/>
            <a:ext cx="1200713" cy="129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テントを張ったキャンプのイラスト（男性）">
            <a:extLst>
              <a:ext uri="{FF2B5EF4-FFF2-40B4-BE49-F238E27FC236}">
                <a16:creationId xmlns:a16="http://schemas.microsoft.com/office/drawing/2014/main" id="{0DCBECEB-F810-43BC-1FB9-16414F62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233" y="3343885"/>
            <a:ext cx="1082392" cy="8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71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A04C3F9-B60D-EE43-DC3F-1F35F2B098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2269311"/>
            <a:ext cx="11430000" cy="23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24" y="28465"/>
            <a:ext cx="2573653" cy="73427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5E6EE63-5823-3F71-5072-EFEFAF5F2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63" y="883256"/>
            <a:ext cx="7767228" cy="7496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61DCF2F-BCD3-A6A6-D3C8-C4575FEC0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093" y="1858243"/>
            <a:ext cx="7398707" cy="50756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8AC42B5-9889-6CE9-761E-24C7170DD6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24" y="28465"/>
            <a:ext cx="2573653" cy="73427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5E6EE63-5823-3F71-5072-EFEFAF5F20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37" y="847974"/>
            <a:ext cx="7922697" cy="7646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61DCF2F-BCD3-A6A6-D3C8-C4575FEC09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714" y="905964"/>
            <a:ext cx="2831165" cy="19422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6F7507C-4C11-D34F-A141-B3FEA59C73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09" y="1739317"/>
            <a:ext cx="6554874" cy="93152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9B06146-2027-41E1-F075-EF1718C776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686" y="3224479"/>
            <a:ext cx="7468247" cy="112785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EB46E93-77AC-FFC4-F4B2-DB970ADBA7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931" y="4905976"/>
            <a:ext cx="6113759" cy="100550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6B4826-B422-1159-1802-0F55043C1F62}"/>
              </a:ext>
            </a:extLst>
          </p:cNvPr>
          <p:cNvSpPr txBox="1"/>
          <p:nvPr/>
        </p:nvSpPr>
        <p:spPr>
          <a:xfrm>
            <a:off x="3270459" y="5388262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393C8E-A121-16EC-2B93-39062DD96264}"/>
              </a:ext>
            </a:extLst>
          </p:cNvPr>
          <p:cNvSpPr txBox="1"/>
          <p:nvPr/>
        </p:nvSpPr>
        <p:spPr>
          <a:xfrm>
            <a:off x="6288253" y="5388262"/>
            <a:ext cx="13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1C6F04F-432F-53B3-5315-63E63AEA823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  <p:pic>
        <p:nvPicPr>
          <p:cNvPr id="2" name="X_[11-10]_kaiwa">
            <a:hlinkClick r:id="" action="ppaction://media"/>
            <a:extLst>
              <a:ext uri="{FF2B5EF4-FFF2-40B4-BE49-F238E27FC236}">
                <a16:creationId xmlns:a16="http://schemas.microsoft.com/office/drawing/2014/main" id="{4F140FEB-2874-718A-ECFB-36BEA2A7B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95706" y="1645382"/>
            <a:ext cx="601296" cy="5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76" y="0"/>
            <a:ext cx="2573653" cy="73427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3E49895-F2E7-46C4-1A46-A0F6BE52E4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183" y="3251964"/>
            <a:ext cx="6397732" cy="7865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5E6EE63-5823-3F71-5072-EFEFAF5F20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3" y="656728"/>
            <a:ext cx="7197358" cy="6946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61DCF2F-BCD3-A6A6-D3C8-C4575FEC09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918" y="941601"/>
            <a:ext cx="2831165" cy="19422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FAD8D36-6BD1-108B-EC99-850E6B39C1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21" y="1340472"/>
            <a:ext cx="6641016" cy="10078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105DDCB-BE27-A535-4610-B5D1A0FABA6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15" y="2348296"/>
            <a:ext cx="5533763" cy="4335679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E31769E-09A9-D99D-5F0C-28BED563583D}"/>
              </a:ext>
            </a:extLst>
          </p:cNvPr>
          <p:cNvSpPr txBox="1"/>
          <p:nvPr/>
        </p:nvSpPr>
        <p:spPr>
          <a:xfrm>
            <a:off x="5670183" y="3645218"/>
            <a:ext cx="2982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バスケットボール　　すいえい</a:t>
            </a:r>
            <a:endParaRPr kumimoji="1" lang="ja-JP" altLang="en-US" sz="16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F053AC1-FECE-B900-611D-07DCC643F7AF}"/>
              </a:ext>
            </a:extLst>
          </p:cNvPr>
          <p:cNvSpPr txBox="1"/>
          <p:nvPr/>
        </p:nvSpPr>
        <p:spPr>
          <a:xfrm>
            <a:off x="9414414" y="3580805"/>
            <a:ext cx="2653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ドラゴンボール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B86604F-E8E8-447B-E005-93102BB536C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  <p:pic>
        <p:nvPicPr>
          <p:cNvPr id="2" name="X_[11-10]_kaiwa">
            <a:hlinkClick r:id="" action="ppaction://media"/>
            <a:extLst>
              <a:ext uri="{FF2B5EF4-FFF2-40B4-BE49-F238E27FC236}">
                <a16:creationId xmlns:a16="http://schemas.microsoft.com/office/drawing/2014/main" id="{2C718989-FCB0-99C3-4210-C9CFA074D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6522" y="1338169"/>
            <a:ext cx="360456" cy="3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8AA660E-FA8A-95D2-E819-923AFF47E0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16" y="2176788"/>
            <a:ext cx="11353800" cy="26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76" y="0"/>
            <a:ext cx="2573653" cy="73427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5E6EE63-5823-3F71-5072-EFEFAF5F2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3" y="656728"/>
            <a:ext cx="7197358" cy="6946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61DCF2F-BCD3-A6A6-D3C8-C4575FEC0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904" y="734270"/>
            <a:ext cx="2831165" cy="194223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105DDCB-BE27-A535-4610-B5D1A0FABA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75" y="1445920"/>
            <a:ext cx="5533763" cy="433567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5D8689A-5733-39B8-798E-739D57CD5D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87" y="5693641"/>
            <a:ext cx="9638254" cy="11358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D14E38E-FCBB-818A-086B-8ABC18524C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0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EFED4539-07C6-4905-5E02-4408D557B2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20" y="1671427"/>
            <a:ext cx="6803863" cy="479036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2051051" y="535622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あまり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4216397" y="5288254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じゃない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040540" y="1792220"/>
            <a:ext cx="137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どんな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1040540" y="3543388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どんな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85AFDC-6128-A435-D2D4-3877E6107A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6" y="957840"/>
            <a:ext cx="5195443" cy="71358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ED80BA-FC9B-A4CE-66A3-4BA307EA032A}"/>
              </a:ext>
            </a:extLst>
          </p:cNvPr>
          <p:cNvSpPr txBox="1"/>
          <p:nvPr/>
        </p:nvSpPr>
        <p:spPr>
          <a:xfrm>
            <a:off x="2909598" y="5909008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だいすき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CFD1C6B-AE08-5F95-9953-A9AE81F2A1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150" y="2572038"/>
            <a:ext cx="6665630" cy="6515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7E40DF2-0BB3-E749-B550-8BD57CA3F66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150" y="3989228"/>
            <a:ext cx="6665630" cy="124418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1839CB7-DD7D-A2F4-D4A8-806F9AC0C2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  <p:pic>
        <p:nvPicPr>
          <p:cNvPr id="2" name="X_[11-11]_katachi">
            <a:hlinkClick r:id="" action="ppaction://media"/>
            <a:extLst>
              <a:ext uri="{FF2B5EF4-FFF2-40B4-BE49-F238E27FC236}">
                <a16:creationId xmlns:a16="http://schemas.microsoft.com/office/drawing/2014/main" id="{52645071-7700-A4F6-3E9F-AA80C4ECD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5644" y="1117844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368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6B940DC-AC5B-07E9-E570-D9357EE106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49" y="3096972"/>
            <a:ext cx="5963671" cy="36861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E4525F-ADFA-588D-DFBF-DE3ABCA459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5" y="179701"/>
            <a:ext cx="10429875" cy="240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69E5F5-9EE0-5EEB-BDC2-5628470BB8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53" y="1003498"/>
            <a:ext cx="11344509" cy="48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A4C05DD-440A-0FCE-18BD-3097EA486E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175" y="286075"/>
            <a:ext cx="8449330" cy="62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D6BBE0A-40B9-408B-6AEB-EC04661C59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1097663"/>
            <a:ext cx="5019675" cy="7361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5B5ABE8-CC69-0DB6-25F0-88B6213B23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054" y="2201120"/>
            <a:ext cx="6443446" cy="44203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FBC6D88-9FC3-7CBE-C325-3F8052C15A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  <p:pic>
        <p:nvPicPr>
          <p:cNvPr id="2" name="X_[11-10]_kaiwa">
            <a:hlinkClick r:id="" action="ppaction://media"/>
            <a:extLst>
              <a:ext uri="{FF2B5EF4-FFF2-40B4-BE49-F238E27FC236}">
                <a16:creationId xmlns:a16="http://schemas.microsoft.com/office/drawing/2014/main" id="{B6BF6848-DE93-B227-AD0F-8FCA1EC08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6690" y="1328859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53146D3-74F1-B1FB-C469-CCB3625C99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25" y="7741"/>
            <a:ext cx="4164280" cy="78026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B20169E-55D6-B1BE-44C1-F9A50DA882F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25" y="788010"/>
            <a:ext cx="5286375" cy="67690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936571-827D-9471-B382-9AF4BB5D5EB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73" y="1802027"/>
            <a:ext cx="5286375" cy="22292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7F61569-EDA8-9E3D-DADE-D156A631EED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757" y="1802027"/>
            <a:ext cx="6233870" cy="287687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91FEFAB-7322-C0C4-5FE4-BEC845C70E5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729" y="3993584"/>
            <a:ext cx="3579916" cy="284691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704FDD6-05C1-EC17-6AE2-08BDF9C09E2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  <p:pic>
        <p:nvPicPr>
          <p:cNvPr id="2" name="X_[11-12]_hanasu1">
            <a:hlinkClick r:id="" action="ppaction://media"/>
            <a:extLst>
              <a:ext uri="{FF2B5EF4-FFF2-40B4-BE49-F238E27FC236}">
                <a16:creationId xmlns:a16="http://schemas.microsoft.com/office/drawing/2014/main" id="{21AEF51F-C0A0-8DA1-3436-F24970AA8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98383" y="941998"/>
            <a:ext cx="366835" cy="366835"/>
          </a:xfrm>
          <a:prstGeom prst="rect">
            <a:avLst/>
          </a:prstGeom>
        </p:spPr>
      </p:pic>
      <p:pic>
        <p:nvPicPr>
          <p:cNvPr id="3" name="X_[11-13]_hanasu2-1">
            <a:hlinkClick r:id="" action="ppaction://media"/>
            <a:extLst>
              <a:ext uri="{FF2B5EF4-FFF2-40B4-BE49-F238E27FC236}">
                <a16:creationId xmlns:a16="http://schemas.microsoft.com/office/drawing/2014/main" id="{D5F88728-4F7A-9381-EA9F-F6FF245026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30721" y="871660"/>
            <a:ext cx="448897" cy="437174"/>
          </a:xfrm>
          <a:prstGeom prst="rect">
            <a:avLst/>
          </a:prstGeom>
        </p:spPr>
      </p:pic>
      <p:pic>
        <p:nvPicPr>
          <p:cNvPr id="4" name="X_[11-14]_hanasu2-2">
            <a:hlinkClick r:id="" action="ppaction://media"/>
            <a:extLst>
              <a:ext uri="{FF2B5EF4-FFF2-40B4-BE49-F238E27FC236}">
                <a16:creationId xmlns:a16="http://schemas.microsoft.com/office/drawing/2014/main" id="{E2A7D276-C2D5-B837-99BF-34EA87FF4F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56844" y="941998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5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D1E6F3F-4E5E-3141-4B98-87C2704400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3146D3-74F1-B1FB-C469-CCB3625C99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2" y="0"/>
            <a:ext cx="3768453" cy="70610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936571-827D-9471-B382-9AF4BB5D5EB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73" y="1314634"/>
            <a:ext cx="5466584" cy="230525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7F61569-EDA8-9E3D-DADE-D156A631EED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756" y="1254064"/>
            <a:ext cx="6446377" cy="297494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91FEFAB-7322-C0C4-5FE4-BEC845C70E5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311" y="3619893"/>
            <a:ext cx="3680803" cy="292714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0CEF27-40EC-4E43-BE6B-0BCC1954CED8}"/>
              </a:ext>
            </a:extLst>
          </p:cNvPr>
          <p:cNvSpPr/>
          <p:nvPr/>
        </p:nvSpPr>
        <p:spPr>
          <a:xfrm>
            <a:off x="2672263" y="2050735"/>
            <a:ext cx="1117312" cy="28567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85D14B-68E3-DE8A-EF05-0E9B8D453744}"/>
              </a:ext>
            </a:extLst>
          </p:cNvPr>
          <p:cNvSpPr/>
          <p:nvPr/>
        </p:nvSpPr>
        <p:spPr>
          <a:xfrm>
            <a:off x="1054957" y="1476925"/>
            <a:ext cx="2119225" cy="31538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E47F6A-AC59-E21C-FED3-4BF47A2BF1FD}"/>
              </a:ext>
            </a:extLst>
          </p:cNvPr>
          <p:cNvSpPr/>
          <p:nvPr/>
        </p:nvSpPr>
        <p:spPr>
          <a:xfrm>
            <a:off x="6096000" y="2324425"/>
            <a:ext cx="2474068" cy="6327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E42760B-D6A6-25D9-81E9-ABECD79E2529}"/>
              </a:ext>
            </a:extLst>
          </p:cNvPr>
          <p:cNvSpPr/>
          <p:nvPr/>
        </p:nvSpPr>
        <p:spPr>
          <a:xfrm>
            <a:off x="2740440" y="3243862"/>
            <a:ext cx="2434674" cy="25970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A508BF8-8DC7-D497-2910-4A9B030705B5}"/>
              </a:ext>
            </a:extLst>
          </p:cNvPr>
          <p:cNvSpPr/>
          <p:nvPr/>
        </p:nvSpPr>
        <p:spPr>
          <a:xfrm>
            <a:off x="1054956" y="2679891"/>
            <a:ext cx="2119225" cy="25970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3DDCA02-37BA-F876-74A8-7D5079D63991}"/>
              </a:ext>
            </a:extLst>
          </p:cNvPr>
          <p:cNvSpPr/>
          <p:nvPr/>
        </p:nvSpPr>
        <p:spPr>
          <a:xfrm>
            <a:off x="7333034" y="1501427"/>
            <a:ext cx="1810966" cy="35455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FAA641B-90D7-A7CB-1642-9708234152F7}"/>
              </a:ext>
            </a:extLst>
          </p:cNvPr>
          <p:cNvSpPr/>
          <p:nvPr/>
        </p:nvSpPr>
        <p:spPr>
          <a:xfrm>
            <a:off x="9362872" y="3066582"/>
            <a:ext cx="1405647" cy="35455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890068B-C3CE-D60A-20D7-9F963E707B23}"/>
              </a:ext>
            </a:extLst>
          </p:cNvPr>
          <p:cNvSpPr/>
          <p:nvPr/>
        </p:nvSpPr>
        <p:spPr>
          <a:xfrm>
            <a:off x="9598953" y="2308838"/>
            <a:ext cx="1938051" cy="25970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C38603B-AB8D-A8ED-FD67-3424FFE307E8}"/>
              </a:ext>
            </a:extLst>
          </p:cNvPr>
          <p:cNvSpPr/>
          <p:nvPr/>
        </p:nvSpPr>
        <p:spPr>
          <a:xfrm>
            <a:off x="9598952" y="3789327"/>
            <a:ext cx="1938051" cy="35455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75DAE70-2402-BBFD-C9B1-29CFADEC1C8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2" y="657116"/>
            <a:ext cx="5090608" cy="585364"/>
          </a:xfrm>
          <a:prstGeom prst="rect">
            <a:avLst/>
          </a:prstGeom>
        </p:spPr>
      </p:pic>
      <p:pic>
        <p:nvPicPr>
          <p:cNvPr id="9" name="X_[11-12]_hanasu1">
            <a:hlinkClick r:id="" action="ppaction://media"/>
            <a:extLst>
              <a:ext uri="{FF2B5EF4-FFF2-40B4-BE49-F238E27FC236}">
                <a16:creationId xmlns:a16="http://schemas.microsoft.com/office/drawing/2014/main" id="{0DFED2B0-7018-96F1-0418-AAD110AD6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4290" y="766152"/>
            <a:ext cx="437174" cy="355112"/>
          </a:xfrm>
          <a:prstGeom prst="rect">
            <a:avLst/>
          </a:prstGeom>
        </p:spPr>
      </p:pic>
      <p:pic>
        <p:nvPicPr>
          <p:cNvPr id="15" name="X_[11-13]_hanasu2-1">
            <a:hlinkClick r:id="" action="ppaction://media"/>
            <a:extLst>
              <a:ext uri="{FF2B5EF4-FFF2-40B4-BE49-F238E27FC236}">
                <a16:creationId xmlns:a16="http://schemas.microsoft.com/office/drawing/2014/main" id="{0CBF3EAF-D41A-7B26-0C56-105AE69C0F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26629" y="777875"/>
            <a:ext cx="413727" cy="343389"/>
          </a:xfrm>
          <a:prstGeom prst="rect">
            <a:avLst/>
          </a:prstGeom>
        </p:spPr>
      </p:pic>
      <p:pic>
        <p:nvPicPr>
          <p:cNvPr id="19" name="X_[11-14]_hanasu2-2">
            <a:hlinkClick r:id="" action="ppaction://media"/>
            <a:extLst>
              <a:ext uri="{FF2B5EF4-FFF2-40B4-BE49-F238E27FC236}">
                <a16:creationId xmlns:a16="http://schemas.microsoft.com/office/drawing/2014/main" id="{91B408F8-7D3C-8F1D-67C9-BCD6C8218B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58967" y="766152"/>
            <a:ext cx="484066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53146D3-74F1-B1FB-C469-CCB3625C99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25" y="7741"/>
            <a:ext cx="4164280" cy="78026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936571-827D-9471-B382-9AF4BB5D5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571" y="885210"/>
            <a:ext cx="3521451" cy="148499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7F61569-EDA8-9E3D-DADE-D156A631EE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571" y="2724753"/>
            <a:ext cx="3966587" cy="183054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91FEFAB-7322-C0C4-5FE4-BEC845C70E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305" y="2135179"/>
            <a:ext cx="4806831" cy="382262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704FDD6-05C1-EC17-6AE2-08BDF9C09E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64" y="94452"/>
            <a:ext cx="4452594" cy="4362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E29F8F5-D0EE-7BE8-5F53-A2AD1E0377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25" y="686841"/>
            <a:ext cx="5680004" cy="1363411"/>
          </a:xfrm>
          <a:prstGeom prst="rect">
            <a:avLst/>
          </a:prstGeom>
        </p:spPr>
      </p:pic>
      <p:pic>
        <p:nvPicPr>
          <p:cNvPr id="8" name="Google Shape;879;p63" descr="世間話をする男性のイラスト">
            <a:extLst>
              <a:ext uri="{FF2B5EF4-FFF2-40B4-BE49-F238E27FC236}">
                <a16:creationId xmlns:a16="http://schemas.microsoft.com/office/drawing/2014/main" id="{397D8D4F-6606-2FC9-6D26-85AB92C74645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146" y="4383445"/>
            <a:ext cx="3080450" cy="2466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171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067EADC-4348-A28E-FCFB-731E06C69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149784"/>
            <a:ext cx="11353800" cy="25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0C3A4ACC-C82D-0636-3118-C10268B81EF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511" y="5628426"/>
            <a:ext cx="7102137" cy="108676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A46357-283F-10D5-892D-B4D50E231411}"/>
              </a:ext>
            </a:extLst>
          </p:cNvPr>
          <p:cNvSpPr txBox="1"/>
          <p:nvPr/>
        </p:nvSpPr>
        <p:spPr>
          <a:xfrm>
            <a:off x="2799639" y="6126144"/>
            <a:ext cx="5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40C17C-8D4C-A516-23A6-A9A5D4185B8B}"/>
              </a:ext>
            </a:extLst>
          </p:cNvPr>
          <p:cNvSpPr txBox="1"/>
          <p:nvPr/>
        </p:nvSpPr>
        <p:spPr>
          <a:xfrm>
            <a:off x="5203540" y="6192339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90D676-A03A-E996-5F77-1EB923B8DCA6}"/>
              </a:ext>
            </a:extLst>
          </p:cNvPr>
          <p:cNvSpPr txBox="1"/>
          <p:nvPr/>
        </p:nvSpPr>
        <p:spPr>
          <a:xfrm>
            <a:off x="3942490" y="6172175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71C5E5-8CD9-9D44-A17A-E02CB2FC4461}"/>
              </a:ext>
            </a:extLst>
          </p:cNvPr>
          <p:cNvSpPr txBox="1"/>
          <p:nvPr/>
        </p:nvSpPr>
        <p:spPr>
          <a:xfrm>
            <a:off x="6104034" y="6191973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  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1CE30C-2FB8-7CF4-B416-663508674D00}"/>
              </a:ext>
            </a:extLst>
          </p:cNvPr>
          <p:cNvSpPr txBox="1"/>
          <p:nvPr/>
        </p:nvSpPr>
        <p:spPr>
          <a:xfrm>
            <a:off x="7275570" y="6207697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  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710A00B-7A15-0964-0E64-3383C6D2BDB7}"/>
              </a:ext>
            </a:extLst>
          </p:cNvPr>
          <p:cNvSpPr txBox="1"/>
          <p:nvPr/>
        </p:nvSpPr>
        <p:spPr>
          <a:xfrm>
            <a:off x="8657871" y="6207697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69C8B5E-5DCA-3606-A509-4AB1A133545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70E06A8-4535-FDB3-CC11-892C59F88FD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2" y="48260"/>
            <a:ext cx="2205791" cy="58483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63ACB8A-05E7-0E55-3992-5165621A2E7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89" y="570034"/>
            <a:ext cx="3328737" cy="64119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DAB891E-C1F0-3A58-2232-550A34C5A1A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95" y="1277590"/>
            <a:ext cx="4554123" cy="60498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A7003E2-83E0-99A9-7643-A59D6197A1F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093" y="841377"/>
            <a:ext cx="2498485" cy="71962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BD639EF-26D2-58F2-E10B-641BE76D181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63" y="1948929"/>
            <a:ext cx="11252799" cy="3551664"/>
          </a:xfrm>
          <a:prstGeom prst="rect">
            <a:avLst/>
          </a:prstGeom>
        </p:spPr>
      </p:pic>
      <p:pic>
        <p:nvPicPr>
          <p:cNvPr id="2" name="X_[11-01]_kiku1">
            <a:hlinkClick r:id="" action="ppaction://media"/>
            <a:extLst>
              <a:ext uri="{FF2B5EF4-FFF2-40B4-BE49-F238E27FC236}">
                <a16:creationId xmlns:a16="http://schemas.microsoft.com/office/drawing/2014/main" id="{0893CCD6-D1B6-25B5-A10A-A32DBC66C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71149" y="5936030"/>
            <a:ext cx="249606" cy="261326"/>
          </a:xfrm>
          <a:prstGeom prst="rect">
            <a:avLst/>
          </a:prstGeom>
        </p:spPr>
      </p:pic>
      <p:pic>
        <p:nvPicPr>
          <p:cNvPr id="3" name="X_[11-02]_kiku2">
            <a:hlinkClick r:id="" action="ppaction://media"/>
            <a:extLst>
              <a:ext uri="{FF2B5EF4-FFF2-40B4-BE49-F238E27FC236}">
                <a16:creationId xmlns:a16="http://schemas.microsoft.com/office/drawing/2014/main" id="{59BF933B-C8CD-1528-DCC8-F9427284E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84844" y="5936029"/>
            <a:ext cx="308219" cy="284774"/>
          </a:xfrm>
          <a:prstGeom prst="rect">
            <a:avLst/>
          </a:prstGeom>
        </p:spPr>
      </p:pic>
      <p:pic>
        <p:nvPicPr>
          <p:cNvPr id="5" name="X_[11-03]_kiku3">
            <a:hlinkClick r:id="" action="ppaction://media"/>
            <a:extLst>
              <a:ext uri="{FF2B5EF4-FFF2-40B4-BE49-F238E27FC236}">
                <a16:creationId xmlns:a16="http://schemas.microsoft.com/office/drawing/2014/main" id="{4A9F7301-F932-941F-A12F-7A39984627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851644" y="5959475"/>
            <a:ext cx="355112" cy="249604"/>
          </a:xfrm>
          <a:prstGeom prst="rect">
            <a:avLst/>
          </a:prstGeom>
        </p:spPr>
      </p:pic>
      <p:pic>
        <p:nvPicPr>
          <p:cNvPr id="9" name="X_[11-04]_kiku4">
            <a:hlinkClick r:id="" action="ppaction://media"/>
            <a:extLst>
              <a:ext uri="{FF2B5EF4-FFF2-40B4-BE49-F238E27FC236}">
                <a16:creationId xmlns:a16="http://schemas.microsoft.com/office/drawing/2014/main" id="{C6953E54-D7D2-9548-2E70-CA7A706D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06012" y="5912582"/>
            <a:ext cx="319942" cy="284773"/>
          </a:xfrm>
          <a:prstGeom prst="rect">
            <a:avLst/>
          </a:prstGeom>
        </p:spPr>
      </p:pic>
      <p:pic>
        <p:nvPicPr>
          <p:cNvPr id="10" name="X_[11-05]_kiku5">
            <a:hlinkClick r:id="" action="ppaction://media"/>
            <a:extLst>
              <a:ext uri="{FF2B5EF4-FFF2-40B4-BE49-F238E27FC236}">
                <a16:creationId xmlns:a16="http://schemas.microsoft.com/office/drawing/2014/main" id="{D1441D8D-5700-377F-D6FD-29A5EA18CD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78320" y="5900859"/>
            <a:ext cx="308220" cy="284774"/>
          </a:xfrm>
          <a:prstGeom prst="rect">
            <a:avLst/>
          </a:prstGeom>
        </p:spPr>
      </p:pic>
      <p:pic>
        <p:nvPicPr>
          <p:cNvPr id="14" name="X_[11-06]_kiku6 ">
            <a:hlinkClick r:id="" action="ppaction://media"/>
            <a:extLst>
              <a:ext uri="{FF2B5EF4-FFF2-40B4-BE49-F238E27FC236}">
                <a16:creationId xmlns:a16="http://schemas.microsoft.com/office/drawing/2014/main" id="{1B90D0F7-4179-B110-94CE-7DCBA671F52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15459" y="5924305"/>
            <a:ext cx="319943" cy="2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FD4DF4-F042-E0E4-34FA-22708ED7F9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D2BA08-3193-D0E9-B352-673E757BEF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10412"/>
            <a:ext cx="2237504" cy="7680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0261AB-0BB4-FA4A-33F7-559347B10D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749861"/>
            <a:ext cx="2707971" cy="7093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F45C079-8CF5-0131-C263-5DA6D07193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2" y="1517960"/>
            <a:ext cx="3848318" cy="70771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9761515-7D2A-8200-0925-7D5644668C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846" y="749861"/>
            <a:ext cx="7053831" cy="5965259"/>
          </a:xfrm>
          <a:prstGeom prst="rect">
            <a:avLst/>
          </a:prstGeom>
        </p:spPr>
      </p:pic>
      <p:pic>
        <p:nvPicPr>
          <p:cNvPr id="2" name="X_[11-15]_kotoba1">
            <a:hlinkClick r:id="" action="ppaction://media"/>
            <a:extLst>
              <a:ext uri="{FF2B5EF4-FFF2-40B4-BE49-F238E27FC236}">
                <a16:creationId xmlns:a16="http://schemas.microsoft.com/office/drawing/2014/main" id="{4E71EA82-CF38-6FC9-6E1A-6A95EAF72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48260" y="1715721"/>
            <a:ext cx="366835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FD4DF4-F042-E0E4-34FA-22708ED7F9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D2BA08-3193-D0E9-B352-673E757BEF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10412"/>
            <a:ext cx="2237504" cy="7680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0261AB-0BB4-FA4A-33F7-559347B10D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749861"/>
            <a:ext cx="2707971" cy="70935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9761515-7D2A-8200-0925-7D5644668C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846" y="749861"/>
            <a:ext cx="7053831" cy="59652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70C8B72-011E-D850-290A-97A63D47E2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1517960"/>
            <a:ext cx="3699518" cy="709359"/>
          </a:xfrm>
          <a:prstGeom prst="rect">
            <a:avLst/>
          </a:prstGeom>
        </p:spPr>
      </p:pic>
      <p:pic>
        <p:nvPicPr>
          <p:cNvPr id="2" name="X_[11-15]_kotoba1">
            <a:hlinkClick r:id="" action="ppaction://media"/>
            <a:extLst>
              <a:ext uri="{FF2B5EF4-FFF2-40B4-BE49-F238E27FC236}">
                <a16:creationId xmlns:a16="http://schemas.microsoft.com/office/drawing/2014/main" id="{5A56E964-9B1F-D324-ABBD-57AA120AC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01368" y="1762613"/>
            <a:ext cx="390281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FD4DF4-F042-E0E4-34FA-22708ED7F9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D2BA08-3193-D0E9-B352-673E757BEF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10412"/>
            <a:ext cx="2237504" cy="7680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0261AB-0BB4-FA4A-33F7-559347B10D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744934"/>
            <a:ext cx="2707971" cy="70935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9761515-7D2A-8200-0925-7D5644668C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596" y="651833"/>
            <a:ext cx="7209907" cy="60972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5D84305-75EA-B79A-1CE7-2B2560E5C9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1604008"/>
            <a:ext cx="4503612" cy="719681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140585F6-2009-6CE3-6DE1-FEFEC1C09A0E}"/>
              </a:ext>
            </a:extLst>
          </p:cNvPr>
          <p:cNvSpPr/>
          <p:nvPr/>
        </p:nvSpPr>
        <p:spPr>
          <a:xfrm>
            <a:off x="6638157" y="1280160"/>
            <a:ext cx="1581283" cy="136144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1E7BDB7-8428-DB65-8879-B35FD0B3A95B}"/>
              </a:ext>
            </a:extLst>
          </p:cNvPr>
          <p:cNvSpPr txBox="1"/>
          <p:nvPr/>
        </p:nvSpPr>
        <p:spPr>
          <a:xfrm>
            <a:off x="7749700" y="93132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3EAD4B4-ED32-06C7-A1D4-189C89529481}"/>
              </a:ext>
            </a:extLst>
          </p:cNvPr>
          <p:cNvSpPr/>
          <p:nvPr/>
        </p:nvSpPr>
        <p:spPr>
          <a:xfrm>
            <a:off x="10143357" y="3322319"/>
            <a:ext cx="1469523" cy="142240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DAE35C-B3F5-20DF-524C-9CE517C23404}"/>
              </a:ext>
            </a:extLst>
          </p:cNvPr>
          <p:cNvSpPr txBox="1"/>
          <p:nvPr/>
        </p:nvSpPr>
        <p:spPr>
          <a:xfrm>
            <a:off x="11254900" y="297348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F094F83-A3BF-690C-09CF-82DBC21F8812}"/>
              </a:ext>
            </a:extLst>
          </p:cNvPr>
          <p:cNvSpPr/>
          <p:nvPr/>
        </p:nvSpPr>
        <p:spPr>
          <a:xfrm>
            <a:off x="10234797" y="5379144"/>
            <a:ext cx="1469523" cy="142240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9453089-8091-8C9F-9208-1D38E6E0FE86}"/>
              </a:ext>
            </a:extLst>
          </p:cNvPr>
          <p:cNvSpPr txBox="1"/>
          <p:nvPr/>
        </p:nvSpPr>
        <p:spPr>
          <a:xfrm>
            <a:off x="11346340" y="503030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68EC44E-C82A-0EF6-5B6A-2388D0147916}"/>
              </a:ext>
            </a:extLst>
          </p:cNvPr>
          <p:cNvSpPr/>
          <p:nvPr/>
        </p:nvSpPr>
        <p:spPr>
          <a:xfrm>
            <a:off x="5111829" y="1336607"/>
            <a:ext cx="1469523" cy="130499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B6B21A-949B-169F-6C25-D762FCCF4A27}"/>
              </a:ext>
            </a:extLst>
          </p:cNvPr>
          <p:cNvSpPr txBox="1"/>
          <p:nvPr/>
        </p:nvSpPr>
        <p:spPr>
          <a:xfrm>
            <a:off x="6223372" y="98777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4C78EA4-A21F-B18E-E33C-C57DCAF42B4E}"/>
              </a:ext>
            </a:extLst>
          </p:cNvPr>
          <p:cNvSpPr/>
          <p:nvPr/>
        </p:nvSpPr>
        <p:spPr>
          <a:xfrm>
            <a:off x="8484228" y="1368069"/>
            <a:ext cx="1469523" cy="130499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E37B3A-3130-58BC-348F-EE79B10F91C0}"/>
              </a:ext>
            </a:extLst>
          </p:cNvPr>
          <p:cNvSpPr txBox="1"/>
          <p:nvPr/>
        </p:nvSpPr>
        <p:spPr>
          <a:xfrm>
            <a:off x="9595771" y="101923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8627F7A-C800-EEE3-282A-9CD7BF8A49E0}"/>
              </a:ext>
            </a:extLst>
          </p:cNvPr>
          <p:cNvSpPr/>
          <p:nvPr/>
        </p:nvSpPr>
        <p:spPr>
          <a:xfrm>
            <a:off x="4954126" y="5426027"/>
            <a:ext cx="1469523" cy="130499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B3A7877-6C83-9A67-66D6-0EAA506FA9A3}"/>
              </a:ext>
            </a:extLst>
          </p:cNvPr>
          <p:cNvSpPr txBox="1"/>
          <p:nvPr/>
        </p:nvSpPr>
        <p:spPr>
          <a:xfrm>
            <a:off x="6065669" y="507719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701FB88-A210-18B7-0773-3F703EE5F413}"/>
              </a:ext>
            </a:extLst>
          </p:cNvPr>
          <p:cNvSpPr/>
          <p:nvPr/>
        </p:nvSpPr>
        <p:spPr>
          <a:xfrm>
            <a:off x="4873557" y="3313868"/>
            <a:ext cx="3470032" cy="137244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178186F-CD1E-5BE6-7E04-AA2806D52A80}"/>
              </a:ext>
            </a:extLst>
          </p:cNvPr>
          <p:cNvSpPr txBox="1"/>
          <p:nvPr/>
        </p:nvSpPr>
        <p:spPr>
          <a:xfrm>
            <a:off x="6362613" y="350774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BE66897-254F-473C-2EDF-96531DE8AB49}"/>
              </a:ext>
            </a:extLst>
          </p:cNvPr>
          <p:cNvSpPr/>
          <p:nvPr/>
        </p:nvSpPr>
        <p:spPr>
          <a:xfrm rot="20850498">
            <a:off x="8571545" y="3440422"/>
            <a:ext cx="1309271" cy="127095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F0A9E0-7C44-D183-8ABB-B25874888C50}"/>
              </a:ext>
            </a:extLst>
          </p:cNvPr>
          <p:cNvSpPr txBox="1"/>
          <p:nvPr/>
        </p:nvSpPr>
        <p:spPr>
          <a:xfrm>
            <a:off x="8591249" y="311568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BF547FD7-DAC9-0F1E-B68B-8EF0BFF5613E}"/>
              </a:ext>
            </a:extLst>
          </p:cNvPr>
          <p:cNvSpPr/>
          <p:nvPr/>
        </p:nvSpPr>
        <p:spPr>
          <a:xfrm rot="20850498">
            <a:off x="6881667" y="5378934"/>
            <a:ext cx="1309271" cy="127095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C60CF0E-7B89-E47A-6335-FE58003866DE}"/>
              </a:ext>
            </a:extLst>
          </p:cNvPr>
          <p:cNvSpPr txBox="1"/>
          <p:nvPr/>
        </p:nvSpPr>
        <p:spPr>
          <a:xfrm>
            <a:off x="6804169" y="509717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CF839916-4E0D-FF22-76F2-78CF29E26625}"/>
              </a:ext>
            </a:extLst>
          </p:cNvPr>
          <p:cNvSpPr/>
          <p:nvPr/>
        </p:nvSpPr>
        <p:spPr>
          <a:xfrm rot="20850498">
            <a:off x="8505720" y="5403797"/>
            <a:ext cx="1309271" cy="127095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E523F72-536F-8F16-CDC9-3400B8C84F54}"/>
              </a:ext>
            </a:extLst>
          </p:cNvPr>
          <p:cNvSpPr txBox="1"/>
          <p:nvPr/>
        </p:nvSpPr>
        <p:spPr>
          <a:xfrm>
            <a:off x="9359862" y="501030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FF058CDF-ABCF-2978-4BD7-2B7F877F9018}"/>
              </a:ext>
            </a:extLst>
          </p:cNvPr>
          <p:cNvSpPr/>
          <p:nvPr/>
        </p:nvSpPr>
        <p:spPr>
          <a:xfrm>
            <a:off x="10218539" y="1287414"/>
            <a:ext cx="1469523" cy="130499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F917BB9-2181-83A5-AE21-97C835C1840C}"/>
              </a:ext>
            </a:extLst>
          </p:cNvPr>
          <p:cNvSpPr txBox="1"/>
          <p:nvPr/>
        </p:nvSpPr>
        <p:spPr>
          <a:xfrm>
            <a:off x="11446597" y="1161905"/>
            <a:ext cx="82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X_[11-16]_kotoba2">
            <a:hlinkClick r:id="" action="ppaction://media"/>
            <a:extLst>
              <a:ext uri="{FF2B5EF4-FFF2-40B4-BE49-F238E27FC236}">
                <a16:creationId xmlns:a16="http://schemas.microsoft.com/office/drawing/2014/main" id="{1AF34E78-9B0E-F120-4CA8-BC1049220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9706" y="1961906"/>
            <a:ext cx="402004" cy="4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4" grpId="0" animBg="1"/>
      <p:bldP spid="25" grpId="0"/>
      <p:bldP spid="29" grpId="0" animBg="1"/>
      <p:bldP spid="30" grpId="0"/>
      <p:bldP spid="31" grpId="0" animBg="1"/>
      <p:bldP spid="32" grpId="0"/>
      <p:bldP spid="35" grpId="0" animBg="1"/>
      <p:bldP spid="36" grpId="0"/>
      <p:bldP spid="37" grpId="0" animBg="1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FD4DF4-F042-E0E4-34FA-22708ED7F9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66AEDE0-6DBE-4E28-3A93-7166D3915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58" y="17199"/>
            <a:ext cx="2765760" cy="68908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4CBFA89-EE4C-6B32-14F9-7A8D26CC43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48" y="815901"/>
            <a:ext cx="12062652" cy="69470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ABF33FE-6A5B-4E2F-AFAE-BA0C0BEB0D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3" y="1510609"/>
            <a:ext cx="7128603" cy="52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05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FD4DF4-F042-E0E4-34FA-22708ED7F9A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66AEDE0-6DBE-4E28-3A93-7166D39155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58" y="17199"/>
            <a:ext cx="2765760" cy="68908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4CBFA89-EE4C-6B32-14F9-7A8D26CC432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48" y="815901"/>
            <a:ext cx="12062652" cy="69470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ABF33FE-6A5B-4E2F-AFAE-BA0C0BEB0D3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193666"/>
            <a:ext cx="2743334" cy="20140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446B88F-B21D-91B9-CDE3-138A7442EC1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87" y="1564094"/>
            <a:ext cx="5745713" cy="694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E4E2674-0593-752F-402D-16EBAE5DE7A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061" y="1620230"/>
            <a:ext cx="3398196" cy="7523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7DEB5E-7419-1E57-BEEE-B5428DBBE11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6" y="2472780"/>
            <a:ext cx="5488636" cy="335408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AF664CB-DBD7-1AFB-2CC9-B92B25CD638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655" y="4485430"/>
            <a:ext cx="6095997" cy="120426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A2CD34E-7F8B-4D9C-972D-A057D8AA559F}"/>
              </a:ext>
            </a:extLst>
          </p:cNvPr>
          <p:cNvSpPr txBox="1"/>
          <p:nvPr/>
        </p:nvSpPr>
        <p:spPr>
          <a:xfrm>
            <a:off x="6661520" y="5171941"/>
            <a:ext cx="5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0C0F8F-766B-A40A-9EDB-335662601368}"/>
              </a:ext>
            </a:extLst>
          </p:cNvPr>
          <p:cNvSpPr txBox="1"/>
          <p:nvPr/>
        </p:nvSpPr>
        <p:spPr>
          <a:xfrm>
            <a:off x="9541606" y="5171941"/>
            <a:ext cx="38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A0FEC5B-4122-59B1-7B2B-B3B0B7EFDCD4}"/>
              </a:ext>
            </a:extLst>
          </p:cNvPr>
          <p:cNvSpPr txBox="1"/>
          <p:nvPr/>
        </p:nvSpPr>
        <p:spPr>
          <a:xfrm>
            <a:off x="8095147" y="5169210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A725E3D-2F3F-426C-544E-284E93862F16}"/>
              </a:ext>
            </a:extLst>
          </p:cNvPr>
          <p:cNvSpPr txBox="1"/>
          <p:nvPr/>
        </p:nvSpPr>
        <p:spPr>
          <a:xfrm>
            <a:off x="11055413" y="5171941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1-17]_kiku1">
            <a:hlinkClick r:id="" action="ppaction://media"/>
            <a:extLst>
              <a:ext uri="{FF2B5EF4-FFF2-40B4-BE49-F238E27FC236}">
                <a16:creationId xmlns:a16="http://schemas.microsoft.com/office/drawing/2014/main" id="{A389B208-9283-41F3-27B8-C3140AA16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69610" y="4935257"/>
            <a:ext cx="282015" cy="225986"/>
          </a:xfrm>
          <a:prstGeom prst="rect">
            <a:avLst/>
          </a:prstGeom>
        </p:spPr>
      </p:pic>
      <p:pic>
        <p:nvPicPr>
          <p:cNvPr id="6" name="X_[11-18]_kiku2">
            <a:hlinkClick r:id="" action="ppaction://media"/>
            <a:extLst>
              <a:ext uri="{FF2B5EF4-FFF2-40B4-BE49-F238E27FC236}">
                <a16:creationId xmlns:a16="http://schemas.microsoft.com/office/drawing/2014/main" id="{790A0236-FF58-754B-F68C-19A3454A5A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38433" y="4901640"/>
            <a:ext cx="304427" cy="259603"/>
          </a:xfrm>
          <a:prstGeom prst="rect">
            <a:avLst/>
          </a:prstGeom>
        </p:spPr>
      </p:pic>
      <p:pic>
        <p:nvPicPr>
          <p:cNvPr id="8" name="X_[11-19]_kiku3">
            <a:hlinkClick r:id="" action="ppaction://media"/>
            <a:extLst>
              <a:ext uri="{FF2B5EF4-FFF2-40B4-BE49-F238E27FC236}">
                <a16:creationId xmlns:a16="http://schemas.microsoft.com/office/drawing/2014/main" id="{C57D5A7E-DBB9-2440-AAE2-F02033E987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17609" y="4834404"/>
            <a:ext cx="315632" cy="248398"/>
          </a:xfrm>
          <a:prstGeom prst="rect">
            <a:avLst/>
          </a:prstGeom>
        </p:spPr>
      </p:pic>
      <p:pic>
        <p:nvPicPr>
          <p:cNvPr id="10" name="X_[11-20]_kiku4">
            <a:hlinkClick r:id="" action="ppaction://media"/>
            <a:extLst>
              <a:ext uri="{FF2B5EF4-FFF2-40B4-BE49-F238E27FC236}">
                <a16:creationId xmlns:a16="http://schemas.microsoft.com/office/drawing/2014/main" id="{DC58C5A7-5A89-17E7-B49A-E699946301F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17492" y="4856816"/>
            <a:ext cx="326839" cy="3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9030606-FD38-70F3-F4A4-8AEE2855A1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07" y="3429000"/>
            <a:ext cx="7797186" cy="335183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3FD4DF4-F042-E0E4-34FA-22708ED7F9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66AEDE0-6DBE-4E28-3A93-7166D391550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58" y="17199"/>
            <a:ext cx="2765760" cy="68908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4CBFA89-EE4C-6B32-14F9-7A8D26CC432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48" y="815901"/>
            <a:ext cx="12062652" cy="69470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ABF33FE-6A5B-4E2F-AFAE-BA0C0BEB0D3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815" y="1748015"/>
            <a:ext cx="2528742" cy="185646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A2CD34E-7F8B-4D9C-972D-A057D8AA559F}"/>
              </a:ext>
            </a:extLst>
          </p:cNvPr>
          <p:cNvSpPr txBox="1"/>
          <p:nvPr/>
        </p:nvSpPr>
        <p:spPr>
          <a:xfrm>
            <a:off x="1564226" y="4481277"/>
            <a:ext cx="5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0C0F8F-766B-A40A-9EDB-335662601368}"/>
              </a:ext>
            </a:extLst>
          </p:cNvPr>
          <p:cNvSpPr txBox="1"/>
          <p:nvPr/>
        </p:nvSpPr>
        <p:spPr>
          <a:xfrm>
            <a:off x="3529691" y="4413183"/>
            <a:ext cx="38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A0FEC5B-4122-59B1-7B2B-B3B0B7EFDCD4}"/>
              </a:ext>
            </a:extLst>
          </p:cNvPr>
          <p:cNvSpPr txBox="1"/>
          <p:nvPr/>
        </p:nvSpPr>
        <p:spPr>
          <a:xfrm>
            <a:off x="1564226" y="5369445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A725E3D-2F3F-426C-544E-284E93862F16}"/>
              </a:ext>
            </a:extLst>
          </p:cNvPr>
          <p:cNvSpPr txBox="1"/>
          <p:nvPr/>
        </p:nvSpPr>
        <p:spPr>
          <a:xfrm>
            <a:off x="3452909" y="5335398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6916AC7-5A01-AF8C-14A9-103D6B73E63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48" y="1510609"/>
            <a:ext cx="7578001" cy="75234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B0A5648-E7F6-B9F7-0A26-07886E7D9FB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575" y="2341875"/>
            <a:ext cx="6095997" cy="105577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089E5AC-5D1A-979D-B8D1-A2695FB9B834}"/>
              </a:ext>
            </a:extLst>
          </p:cNvPr>
          <p:cNvSpPr txBox="1"/>
          <p:nvPr/>
        </p:nvSpPr>
        <p:spPr>
          <a:xfrm>
            <a:off x="3452908" y="6195502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551A37-3D7D-A132-60B5-DA53E6A2B867}"/>
              </a:ext>
            </a:extLst>
          </p:cNvPr>
          <p:cNvSpPr txBox="1"/>
          <p:nvPr/>
        </p:nvSpPr>
        <p:spPr>
          <a:xfrm>
            <a:off x="5390025" y="4413183"/>
            <a:ext cx="38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52AD4C8-C015-D413-E748-46368105FAA1}"/>
              </a:ext>
            </a:extLst>
          </p:cNvPr>
          <p:cNvSpPr txBox="1"/>
          <p:nvPr/>
        </p:nvSpPr>
        <p:spPr>
          <a:xfrm>
            <a:off x="5313243" y="5335398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5001FF-E63D-06C6-25BF-B2E690381865}"/>
              </a:ext>
            </a:extLst>
          </p:cNvPr>
          <p:cNvSpPr txBox="1"/>
          <p:nvPr/>
        </p:nvSpPr>
        <p:spPr>
          <a:xfrm>
            <a:off x="7241910" y="4481277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35C79A6-C87A-1000-08DF-D3816DE64259}"/>
              </a:ext>
            </a:extLst>
          </p:cNvPr>
          <p:cNvSpPr txBox="1"/>
          <p:nvPr/>
        </p:nvSpPr>
        <p:spPr>
          <a:xfrm>
            <a:off x="7254703" y="5316040"/>
            <a:ext cx="9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1-17]_kiku1">
            <a:hlinkClick r:id="" action="ppaction://media"/>
            <a:extLst>
              <a:ext uri="{FF2B5EF4-FFF2-40B4-BE49-F238E27FC236}">
                <a16:creationId xmlns:a16="http://schemas.microsoft.com/office/drawing/2014/main" id="{E789A9AF-9B49-429C-5E9D-27C1AA1C8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05404" y="3803463"/>
            <a:ext cx="304427" cy="349250"/>
          </a:xfrm>
          <a:prstGeom prst="rect">
            <a:avLst/>
          </a:prstGeom>
        </p:spPr>
      </p:pic>
      <p:pic>
        <p:nvPicPr>
          <p:cNvPr id="5" name="X_[11-18]_kiku2">
            <a:hlinkClick r:id="" action="ppaction://media"/>
            <a:extLst>
              <a:ext uri="{FF2B5EF4-FFF2-40B4-BE49-F238E27FC236}">
                <a16:creationId xmlns:a16="http://schemas.microsoft.com/office/drawing/2014/main" id="{E223C8C7-6E71-79BD-58EE-E56FCA5E27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44022" y="3803463"/>
            <a:ext cx="214781" cy="304427"/>
          </a:xfrm>
          <a:prstGeom prst="rect">
            <a:avLst/>
          </a:prstGeom>
        </p:spPr>
      </p:pic>
      <p:pic>
        <p:nvPicPr>
          <p:cNvPr id="7" name="X_[11-19]_kiku3">
            <a:hlinkClick r:id="" action="ppaction://media"/>
            <a:extLst>
              <a:ext uri="{FF2B5EF4-FFF2-40B4-BE49-F238E27FC236}">
                <a16:creationId xmlns:a16="http://schemas.microsoft.com/office/drawing/2014/main" id="{401E8A8D-0705-061C-501E-0377A30BC7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5172450" y="3803463"/>
            <a:ext cx="293223" cy="233456"/>
          </a:xfrm>
          <a:prstGeom prst="rect">
            <a:avLst/>
          </a:prstGeom>
        </p:spPr>
      </p:pic>
      <p:pic>
        <p:nvPicPr>
          <p:cNvPr id="8" name="X_[11-20]_kiku4">
            <a:hlinkClick r:id="" action="ppaction://media"/>
            <a:extLst>
              <a:ext uri="{FF2B5EF4-FFF2-40B4-BE49-F238E27FC236}">
                <a16:creationId xmlns:a16="http://schemas.microsoft.com/office/drawing/2014/main" id="{40A36DA6-94DA-FE57-D1AC-0A22B783FC5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9199" y="3837081"/>
            <a:ext cx="270809" cy="2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FD4DF4-F042-E0E4-34FA-22708ED7F9A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66AEDE0-6DBE-4E28-3A93-7166D39155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58" y="17199"/>
            <a:ext cx="2765760" cy="68908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4CBFA89-EE4C-6B32-14F9-7A8D26CC432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48" y="815901"/>
            <a:ext cx="12062652" cy="6947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558E448-4C84-E8C6-A156-9C7FCBD89AD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62" y="1620230"/>
            <a:ext cx="5957505" cy="7922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CB47C1-76DA-927F-86A5-FDFA87E7FA7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62" y="4408654"/>
            <a:ext cx="11354242" cy="237218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ABF33FE-6A5B-4E2F-AFAE-BA0C0BEB0D3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76" y="1510610"/>
            <a:ext cx="4074661" cy="2991386"/>
          </a:xfrm>
          <a:prstGeom prst="rect">
            <a:avLst/>
          </a:prstGeom>
        </p:spPr>
      </p:pic>
      <p:pic>
        <p:nvPicPr>
          <p:cNvPr id="2" name="X_[11-17]_kiku1">
            <a:hlinkClick r:id="" action="ppaction://media"/>
            <a:extLst>
              <a:ext uri="{FF2B5EF4-FFF2-40B4-BE49-F238E27FC236}">
                <a16:creationId xmlns:a16="http://schemas.microsoft.com/office/drawing/2014/main" id="{80EFFF28-C2D4-8049-F0ED-C0BC372C2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48967" y="2219814"/>
            <a:ext cx="378558" cy="378558"/>
          </a:xfrm>
          <a:prstGeom prst="rect">
            <a:avLst/>
          </a:prstGeom>
        </p:spPr>
      </p:pic>
      <p:pic>
        <p:nvPicPr>
          <p:cNvPr id="6" name="X_[11-18]_kiku2">
            <a:hlinkClick r:id="" action="ppaction://media"/>
            <a:extLst>
              <a:ext uri="{FF2B5EF4-FFF2-40B4-BE49-F238E27FC236}">
                <a16:creationId xmlns:a16="http://schemas.microsoft.com/office/drawing/2014/main" id="{A262E08B-F398-EBD0-7BCC-384DBA9144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39921" y="2219814"/>
            <a:ext cx="378558" cy="378558"/>
          </a:xfrm>
          <a:prstGeom prst="rect">
            <a:avLst/>
          </a:prstGeom>
        </p:spPr>
      </p:pic>
      <p:pic>
        <p:nvPicPr>
          <p:cNvPr id="8" name="X_[11-19]_kiku3">
            <a:hlinkClick r:id="" action="ppaction://media"/>
            <a:extLst>
              <a:ext uri="{FF2B5EF4-FFF2-40B4-BE49-F238E27FC236}">
                <a16:creationId xmlns:a16="http://schemas.microsoft.com/office/drawing/2014/main" id="{D6A84DB5-5F68-9834-4DE1-DE81704354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19151" y="2219813"/>
            <a:ext cx="378558" cy="366835"/>
          </a:xfrm>
          <a:prstGeom prst="rect">
            <a:avLst/>
          </a:prstGeom>
        </p:spPr>
      </p:pic>
      <p:pic>
        <p:nvPicPr>
          <p:cNvPr id="9" name="X_[11-20]_kiku4">
            <a:hlinkClick r:id="" action="ppaction://media"/>
            <a:extLst>
              <a:ext uri="{FF2B5EF4-FFF2-40B4-BE49-F238E27FC236}">
                <a16:creationId xmlns:a16="http://schemas.microsoft.com/office/drawing/2014/main" id="{86611734-4B7B-9E0E-0D88-09423C8E8C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7705" y="2219813"/>
            <a:ext cx="378558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7F27585-A857-E17A-46E9-92D0AF4B1D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15" y="1746111"/>
            <a:ext cx="7081737" cy="477839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1173325" y="3275256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たいてい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1173325" y="4601383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ときどき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173325" y="2653948"/>
            <a:ext cx="148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いつも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1259412" y="3943708"/>
            <a:ext cx="193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よく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5E1307-2DBB-3FC7-605E-3795701466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196BB4F-97D2-C3F4-D2A9-F4036D4232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60" y="923989"/>
            <a:ext cx="6289449" cy="83682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56D48A4-184A-4DE0-E808-FE3EEAA49C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911" y="1451505"/>
            <a:ext cx="6288252" cy="97068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2661210" y="5269835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あまり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262A9A-1255-051E-33FA-7A0CBC1AC5EA}"/>
              </a:ext>
            </a:extLst>
          </p:cNvPr>
          <p:cNvSpPr txBox="1"/>
          <p:nvPr/>
        </p:nvSpPr>
        <p:spPr>
          <a:xfrm>
            <a:off x="2661210" y="5946725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ぜんぜん</a:t>
            </a:r>
          </a:p>
        </p:txBody>
      </p:sp>
      <p:pic>
        <p:nvPicPr>
          <p:cNvPr id="2" name="X_[11-21]_katachi1">
            <a:hlinkClick r:id="" action="ppaction://media"/>
            <a:extLst>
              <a:ext uri="{FF2B5EF4-FFF2-40B4-BE49-F238E27FC236}">
                <a16:creationId xmlns:a16="http://schemas.microsoft.com/office/drawing/2014/main" id="{3532B442-B18A-C383-9F6E-8B6AD0E85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1060" y="1024060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ACA8BC9-FD24-640A-345A-23CFC3E84B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12" y="814012"/>
            <a:ext cx="10983170" cy="52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6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D14ADB3-C0DD-7CFB-4788-97F8061ECC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517070"/>
            <a:ext cx="9664902" cy="57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2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69C8B5E-5DCA-3606-A509-4AB1A133545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70E06A8-4535-FDB3-CC11-892C59F88FD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2" y="48260"/>
            <a:ext cx="2205791" cy="58483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63ACB8A-05E7-0E55-3992-5165621A2E7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89" y="570034"/>
            <a:ext cx="3328737" cy="64119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A7003E2-83E0-99A9-7643-A59D6197A1F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653" y="824081"/>
            <a:ext cx="2498485" cy="71962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BD639EF-26D2-58F2-E10B-641BE76D181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14" y="2604139"/>
            <a:ext cx="11927372" cy="37645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2F9AEF3-95A0-8F6C-1918-9C7F8C19235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896" y="3409948"/>
            <a:ext cx="76207" cy="381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764E21-9E2D-6F88-3165-8284039C3408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896" y="3409948"/>
            <a:ext cx="76207" cy="381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82FE4C-A3FF-43B9-69F0-1DD1B5F2C2D3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77" y="1549884"/>
            <a:ext cx="4271976" cy="641198"/>
          </a:xfrm>
          <a:prstGeom prst="rect">
            <a:avLst/>
          </a:prstGeom>
        </p:spPr>
      </p:pic>
      <p:pic>
        <p:nvPicPr>
          <p:cNvPr id="2" name="X_[11-01]_kiku1">
            <a:hlinkClick r:id="" action="ppaction://media"/>
            <a:extLst>
              <a:ext uri="{FF2B5EF4-FFF2-40B4-BE49-F238E27FC236}">
                <a16:creationId xmlns:a16="http://schemas.microsoft.com/office/drawing/2014/main" id="{E853FD5F-F10A-BB61-E5BF-A3E312D9C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804751" y="1774337"/>
            <a:ext cx="437174" cy="413727"/>
          </a:xfrm>
          <a:prstGeom prst="rect">
            <a:avLst/>
          </a:prstGeom>
        </p:spPr>
      </p:pic>
      <p:pic>
        <p:nvPicPr>
          <p:cNvPr id="4" name="X_[11-02]_kiku2">
            <a:hlinkClick r:id="" action="ppaction://media"/>
            <a:extLst>
              <a:ext uri="{FF2B5EF4-FFF2-40B4-BE49-F238E27FC236}">
                <a16:creationId xmlns:a16="http://schemas.microsoft.com/office/drawing/2014/main" id="{24323A06-CE6B-A9CA-A126-6DADD6E298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59120" y="1657106"/>
            <a:ext cx="437174" cy="413727"/>
          </a:xfrm>
          <a:prstGeom prst="rect">
            <a:avLst/>
          </a:prstGeom>
        </p:spPr>
      </p:pic>
      <p:pic>
        <p:nvPicPr>
          <p:cNvPr id="6" name="X_[11-03]_kiku3">
            <a:hlinkClick r:id="" action="ppaction://media"/>
            <a:extLst>
              <a:ext uri="{FF2B5EF4-FFF2-40B4-BE49-F238E27FC236}">
                <a16:creationId xmlns:a16="http://schemas.microsoft.com/office/drawing/2014/main" id="{A4BBD2A4-6821-5920-DCF3-9A9A603B18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090752" y="1657106"/>
            <a:ext cx="425450" cy="390281"/>
          </a:xfrm>
          <a:prstGeom prst="rect">
            <a:avLst/>
          </a:prstGeom>
        </p:spPr>
      </p:pic>
      <p:pic>
        <p:nvPicPr>
          <p:cNvPr id="7" name="X_[11-04]_kiku4">
            <a:hlinkClick r:id="" action="ppaction://media"/>
            <a:extLst>
              <a:ext uri="{FF2B5EF4-FFF2-40B4-BE49-F238E27FC236}">
                <a16:creationId xmlns:a16="http://schemas.microsoft.com/office/drawing/2014/main" id="{74699471-1549-127A-00F7-FECC532032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098935" y="1680551"/>
            <a:ext cx="437174" cy="402005"/>
          </a:xfrm>
          <a:prstGeom prst="rect">
            <a:avLst/>
          </a:prstGeom>
        </p:spPr>
      </p:pic>
      <p:pic>
        <p:nvPicPr>
          <p:cNvPr id="8" name="X_[11-05]_kiku5">
            <a:hlinkClick r:id="" action="ppaction://media"/>
            <a:extLst>
              <a:ext uri="{FF2B5EF4-FFF2-40B4-BE49-F238E27FC236}">
                <a16:creationId xmlns:a16="http://schemas.microsoft.com/office/drawing/2014/main" id="{7E25DEC9-D22F-A81A-DA47-1693B5F5F73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71952" y="1692275"/>
            <a:ext cx="425450" cy="390281"/>
          </a:xfrm>
          <a:prstGeom prst="rect">
            <a:avLst/>
          </a:prstGeom>
        </p:spPr>
      </p:pic>
      <p:pic>
        <p:nvPicPr>
          <p:cNvPr id="9" name="X_[11-06]_kiku6 ">
            <a:hlinkClick r:id="" action="ppaction://media"/>
            <a:extLst>
              <a:ext uri="{FF2B5EF4-FFF2-40B4-BE49-F238E27FC236}">
                <a16:creationId xmlns:a16="http://schemas.microsoft.com/office/drawing/2014/main" id="{C4B41A50-D752-E829-0FC8-CED8089BB87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68414" y="1668829"/>
            <a:ext cx="402004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2ECB7D6-457D-41A3-B30A-F9B93B7FB3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59" y="2126276"/>
            <a:ext cx="6958519" cy="340516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2118264" y="3266818"/>
            <a:ext cx="81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1783180" y="4821029"/>
            <a:ext cx="94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454092" y="2466409"/>
            <a:ext cx="148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1850091" y="4036199"/>
            <a:ext cx="81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5E1307-2DBB-3FC7-605E-3795701466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3604346" y="4872926"/>
            <a:ext cx="73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3A5FFF-F9D4-A628-971A-6CD73B4DA5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6" y="1031729"/>
            <a:ext cx="5944056" cy="83293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CFF6D93-B743-29EE-C4BE-FF477560A9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27" y="3429000"/>
            <a:ext cx="5814112" cy="1011535"/>
          </a:xfrm>
          <a:prstGeom prst="rect">
            <a:avLst/>
          </a:prstGeom>
        </p:spPr>
      </p:pic>
      <p:pic>
        <p:nvPicPr>
          <p:cNvPr id="2" name="X_[11-22]_katachi2">
            <a:hlinkClick r:id="" action="ppaction://media"/>
            <a:extLst>
              <a:ext uri="{FF2B5EF4-FFF2-40B4-BE49-F238E27FC236}">
                <a16:creationId xmlns:a16="http://schemas.microsoft.com/office/drawing/2014/main" id="{D0488119-47BF-EEEB-860F-58B4CCF9B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6290" y="1082675"/>
            <a:ext cx="331666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048C790-B2B8-28BA-D686-9B7433621B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2" y="702168"/>
            <a:ext cx="11297055" cy="47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9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540B3F7-861A-9FC2-DBA6-8DD72A99FA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893" y="874994"/>
            <a:ext cx="9776214" cy="41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22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82DA435-4140-2D63-C4E0-08B3FCCE58E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08" y="1097663"/>
            <a:ext cx="5909232" cy="77299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937631-CC39-389D-A425-1969F443F0B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403B972-567A-E4B9-F9E0-6AEE3F0C9EB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01" y="1930117"/>
            <a:ext cx="6675189" cy="4900547"/>
          </a:xfrm>
          <a:prstGeom prst="rect">
            <a:avLst/>
          </a:prstGeom>
        </p:spPr>
      </p:pic>
      <p:pic>
        <p:nvPicPr>
          <p:cNvPr id="2" name="X_[11-17]_kiku1">
            <a:hlinkClick r:id="" action="ppaction://media"/>
            <a:extLst>
              <a:ext uri="{FF2B5EF4-FFF2-40B4-BE49-F238E27FC236}">
                <a16:creationId xmlns:a16="http://schemas.microsoft.com/office/drawing/2014/main" id="{FE5514DB-682F-D7F0-C617-1270C5D6E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28044" y="1106121"/>
            <a:ext cx="366835" cy="366835"/>
          </a:xfrm>
          <a:prstGeom prst="rect">
            <a:avLst/>
          </a:prstGeom>
        </p:spPr>
      </p:pic>
      <p:pic>
        <p:nvPicPr>
          <p:cNvPr id="3" name="X_[11-18]_kiku2">
            <a:hlinkClick r:id="" action="ppaction://media"/>
            <a:extLst>
              <a:ext uri="{FF2B5EF4-FFF2-40B4-BE49-F238E27FC236}">
                <a16:creationId xmlns:a16="http://schemas.microsoft.com/office/drawing/2014/main" id="{D0D3D6E5-955C-78EE-E266-013E21BA11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72106" y="1094398"/>
            <a:ext cx="402004" cy="355112"/>
          </a:xfrm>
          <a:prstGeom prst="rect">
            <a:avLst/>
          </a:prstGeom>
        </p:spPr>
      </p:pic>
      <p:pic>
        <p:nvPicPr>
          <p:cNvPr id="8" name="X_[11-19]_kiku3">
            <a:hlinkClick r:id="" action="ppaction://media"/>
            <a:extLst>
              <a:ext uri="{FF2B5EF4-FFF2-40B4-BE49-F238E27FC236}">
                <a16:creationId xmlns:a16="http://schemas.microsoft.com/office/drawing/2014/main" id="{15B604FA-684A-DEC9-5AB7-16CD672DDE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68567" y="1094398"/>
            <a:ext cx="413727" cy="366835"/>
          </a:xfrm>
          <a:prstGeom prst="rect">
            <a:avLst/>
          </a:prstGeom>
        </p:spPr>
      </p:pic>
      <p:pic>
        <p:nvPicPr>
          <p:cNvPr id="9" name="X_[11-20]_kiku4">
            <a:hlinkClick r:id="" action="ppaction://media"/>
            <a:extLst>
              <a:ext uri="{FF2B5EF4-FFF2-40B4-BE49-F238E27FC236}">
                <a16:creationId xmlns:a16="http://schemas.microsoft.com/office/drawing/2014/main" id="{C0D5A12C-CBAB-4228-B9AF-3230241ECB8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9860" y="1094398"/>
            <a:ext cx="425450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27F6EA-090F-DCC1-E783-6DB2D19039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8" y="77166"/>
            <a:ext cx="3752035" cy="7107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6146AB5-624D-1E80-583E-5746EAD092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C02B08-EF6A-D8B9-3E4D-3E3999E57D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52" y="953311"/>
            <a:ext cx="4383421" cy="71077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10E003A-F33B-85B5-F0FB-85912C5FDB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41" y="2008528"/>
            <a:ext cx="9347060" cy="4419586"/>
          </a:xfrm>
          <a:prstGeom prst="rect">
            <a:avLst/>
          </a:prstGeom>
        </p:spPr>
      </p:pic>
      <p:pic>
        <p:nvPicPr>
          <p:cNvPr id="2" name="X_[11-23]_hanasu1">
            <a:hlinkClick r:id="" action="ppaction://media"/>
            <a:extLst>
              <a:ext uri="{FF2B5EF4-FFF2-40B4-BE49-F238E27FC236}">
                <a16:creationId xmlns:a16="http://schemas.microsoft.com/office/drawing/2014/main" id="{30DC178D-9156-F993-12E2-034D8C14F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4721" y="1129567"/>
            <a:ext cx="343389" cy="343389"/>
          </a:xfrm>
          <a:prstGeom prst="rect">
            <a:avLst/>
          </a:prstGeom>
        </p:spPr>
      </p:pic>
      <p:pic>
        <p:nvPicPr>
          <p:cNvPr id="3" name="X_[11-24]_hanasu2">
            <a:hlinkClick r:id="" action="ppaction://media"/>
            <a:extLst>
              <a:ext uri="{FF2B5EF4-FFF2-40B4-BE49-F238E27FC236}">
                <a16:creationId xmlns:a16="http://schemas.microsoft.com/office/drawing/2014/main" id="{BB28B091-7761-CA52-252B-C6D02A8B87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4290" y="1094398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27F6EA-090F-DCC1-E783-6DB2D19039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8" y="77166"/>
            <a:ext cx="3752035" cy="7107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6146AB5-624D-1E80-583E-5746EAD092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10E003A-F33B-85B5-F0FB-85912C5FDB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41" y="2008528"/>
            <a:ext cx="9347060" cy="44195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48FAC2D-7F1A-E197-6957-004186CD62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60" y="918346"/>
            <a:ext cx="4673206" cy="71077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789BE9D-0182-3BAB-D2A1-660E8BFC5227}"/>
              </a:ext>
            </a:extLst>
          </p:cNvPr>
          <p:cNvSpPr/>
          <p:nvPr/>
        </p:nvSpPr>
        <p:spPr>
          <a:xfrm>
            <a:off x="4640823" y="2971729"/>
            <a:ext cx="5116019" cy="45727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64D510B-018E-5449-C1A6-9830FB20FA93}"/>
              </a:ext>
            </a:extLst>
          </p:cNvPr>
          <p:cNvSpPr/>
          <p:nvPr/>
        </p:nvSpPr>
        <p:spPr>
          <a:xfrm>
            <a:off x="3030766" y="2234323"/>
            <a:ext cx="3990525" cy="41721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C12A139-9759-96A8-22B2-8CCCD46A812E}"/>
              </a:ext>
            </a:extLst>
          </p:cNvPr>
          <p:cNvSpPr/>
          <p:nvPr/>
        </p:nvSpPr>
        <p:spPr>
          <a:xfrm>
            <a:off x="3137641" y="4122101"/>
            <a:ext cx="2469074" cy="45727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7203C2-16C4-E903-A491-577F5F441C6D}"/>
              </a:ext>
            </a:extLst>
          </p:cNvPr>
          <p:cNvSpPr/>
          <p:nvPr/>
        </p:nvSpPr>
        <p:spPr>
          <a:xfrm>
            <a:off x="6096000" y="5247263"/>
            <a:ext cx="3660842" cy="45727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C8E4062-7B6B-E259-3611-0CB40283D8CB}"/>
              </a:ext>
            </a:extLst>
          </p:cNvPr>
          <p:cNvSpPr/>
          <p:nvPr/>
        </p:nvSpPr>
        <p:spPr>
          <a:xfrm>
            <a:off x="1984442" y="5184510"/>
            <a:ext cx="3204330" cy="104004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X_[11-23]_hanasu1">
            <a:hlinkClick r:id="" action="ppaction://media"/>
            <a:extLst>
              <a:ext uri="{FF2B5EF4-FFF2-40B4-BE49-F238E27FC236}">
                <a16:creationId xmlns:a16="http://schemas.microsoft.com/office/drawing/2014/main" id="{7B5B696F-8F22-0634-E68D-A7CB8A616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2598" y="1094398"/>
            <a:ext cx="355112" cy="343389"/>
          </a:xfrm>
          <a:prstGeom prst="rect">
            <a:avLst/>
          </a:prstGeom>
        </p:spPr>
      </p:pic>
      <p:pic>
        <p:nvPicPr>
          <p:cNvPr id="9" name="X_[11-24]_hanasu2">
            <a:hlinkClick r:id="" action="ppaction://media"/>
            <a:extLst>
              <a:ext uri="{FF2B5EF4-FFF2-40B4-BE49-F238E27FC236}">
                <a16:creationId xmlns:a16="http://schemas.microsoft.com/office/drawing/2014/main" id="{3D6638DB-B444-83A9-B7C9-53DCD40A70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81152" y="1059229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27F6EA-090F-DCC1-E783-6DB2D19039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8" y="77166"/>
            <a:ext cx="3752035" cy="7107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6146AB5-624D-1E80-583E-5746EAD092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10E003A-F33B-85B5-F0FB-85912C5FDB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320" y="942745"/>
            <a:ext cx="6482332" cy="30650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298ACED-7AAE-27C8-FBD4-78CB797D5F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8" y="759338"/>
            <a:ext cx="3752035" cy="665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54E4BB1-6029-F72F-4201-6D49244859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6" y="1750979"/>
            <a:ext cx="5566628" cy="470756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7344331-65ED-3537-8463-F0DCEC2C836A}"/>
              </a:ext>
            </a:extLst>
          </p:cNvPr>
          <p:cNvSpPr/>
          <p:nvPr/>
        </p:nvSpPr>
        <p:spPr>
          <a:xfrm>
            <a:off x="9034753" y="1647149"/>
            <a:ext cx="644268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B4349A-9FBB-E0CA-F4FA-7CB0CA6FF27A}"/>
              </a:ext>
            </a:extLst>
          </p:cNvPr>
          <p:cNvSpPr/>
          <p:nvPr/>
        </p:nvSpPr>
        <p:spPr>
          <a:xfrm>
            <a:off x="9830202" y="1638461"/>
            <a:ext cx="1541432" cy="28108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D0DD69-43AA-EB53-0C24-F8CFCC201F62}"/>
              </a:ext>
            </a:extLst>
          </p:cNvPr>
          <p:cNvSpPr/>
          <p:nvPr/>
        </p:nvSpPr>
        <p:spPr>
          <a:xfrm>
            <a:off x="6899336" y="2475271"/>
            <a:ext cx="1330264" cy="28108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9878766-DA08-B03B-F2B4-0DCBF71D2125}"/>
              </a:ext>
            </a:extLst>
          </p:cNvPr>
          <p:cNvSpPr/>
          <p:nvPr/>
        </p:nvSpPr>
        <p:spPr>
          <a:xfrm>
            <a:off x="9543705" y="3196557"/>
            <a:ext cx="1209331" cy="28108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D186FF3-0D5F-23BF-FB5E-184F6BB86007}"/>
              </a:ext>
            </a:extLst>
          </p:cNvPr>
          <p:cNvSpPr/>
          <p:nvPr/>
        </p:nvSpPr>
        <p:spPr>
          <a:xfrm>
            <a:off x="6615710" y="3206284"/>
            <a:ext cx="999447" cy="28108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9EBDC2B-3DDB-2608-F282-061BC96364FF}"/>
              </a:ext>
            </a:extLst>
          </p:cNvPr>
          <p:cNvSpPr/>
          <p:nvPr/>
        </p:nvSpPr>
        <p:spPr>
          <a:xfrm>
            <a:off x="6135670" y="3586166"/>
            <a:ext cx="276733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374CF80-9D96-CF6D-63B7-F93BD402EA13}"/>
              </a:ext>
            </a:extLst>
          </p:cNvPr>
          <p:cNvSpPr/>
          <p:nvPr/>
        </p:nvSpPr>
        <p:spPr>
          <a:xfrm>
            <a:off x="6586526" y="3576438"/>
            <a:ext cx="361385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221E9FC-D213-4F17-BACE-C6F2EF012301}"/>
              </a:ext>
            </a:extLst>
          </p:cNvPr>
          <p:cNvSpPr/>
          <p:nvPr/>
        </p:nvSpPr>
        <p:spPr>
          <a:xfrm>
            <a:off x="7155329" y="3586166"/>
            <a:ext cx="103760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594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27F6EA-090F-DCC1-E783-6DB2D19039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8" y="77166"/>
            <a:ext cx="3752035" cy="7107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6146AB5-624D-1E80-583E-5746EAD092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77166"/>
            <a:ext cx="5042092" cy="4617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10E003A-F33B-85B5-F0FB-85912C5FDB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2" y="1155034"/>
            <a:ext cx="5474242" cy="25883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5D02CD-81DC-3867-FDEB-9DCB19B1B3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44" y="787940"/>
            <a:ext cx="4608356" cy="734188"/>
          </a:xfrm>
          <a:prstGeom prst="rect">
            <a:avLst/>
          </a:prstGeom>
        </p:spPr>
      </p:pic>
      <p:sp>
        <p:nvSpPr>
          <p:cNvPr id="17" name="吹き出し: 円形 16">
            <a:extLst>
              <a:ext uri="{FF2B5EF4-FFF2-40B4-BE49-F238E27FC236}">
                <a16:creationId xmlns:a16="http://schemas.microsoft.com/office/drawing/2014/main" id="{B69A156E-6D24-00DC-849E-F2C1CE03D01E}"/>
              </a:ext>
            </a:extLst>
          </p:cNvPr>
          <p:cNvSpPr/>
          <p:nvPr/>
        </p:nvSpPr>
        <p:spPr>
          <a:xfrm>
            <a:off x="878044" y="1994169"/>
            <a:ext cx="5072410" cy="288660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" name="Google Shape;879;p63" descr="世間話をする男性のイラスト">
            <a:extLst>
              <a:ext uri="{FF2B5EF4-FFF2-40B4-BE49-F238E27FC236}">
                <a16:creationId xmlns:a16="http://schemas.microsoft.com/office/drawing/2014/main" id="{D1DAEB4D-5300-9075-EA66-D6794D26E762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571" y="4391186"/>
            <a:ext cx="3080450" cy="2466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627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21AEB9-968B-136F-532B-A1569FDC9F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93" y="2138940"/>
            <a:ext cx="11838214" cy="23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1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B3719B35-9834-8067-85BE-F8A9A5281C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565" y="59495"/>
            <a:ext cx="5871119" cy="50323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D62245A-86A2-F04E-F40C-92EA2EC63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57" y="0"/>
            <a:ext cx="4535291" cy="75759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8F77E6B-9DA2-7F59-FD64-883F056664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397" y="1226529"/>
            <a:ext cx="459744" cy="22987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88A52DA-8723-9D98-894F-FF6ED8C5B5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47" y="725146"/>
            <a:ext cx="8781516" cy="676071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A1220AF-7F9A-F94B-ADB9-9B99936F9E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7" y="1482759"/>
            <a:ext cx="8781517" cy="684375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121A808-941E-5D1F-2AE2-C204FE9BBF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0" y="2167134"/>
            <a:ext cx="5547360" cy="4653691"/>
          </a:xfrm>
          <a:prstGeom prst="rect">
            <a:avLst/>
          </a:prstGeom>
        </p:spPr>
      </p:pic>
      <p:sp>
        <p:nvSpPr>
          <p:cNvPr id="35" name="楕円 34">
            <a:extLst>
              <a:ext uri="{FF2B5EF4-FFF2-40B4-BE49-F238E27FC236}">
                <a16:creationId xmlns:a16="http://schemas.microsoft.com/office/drawing/2014/main" id="{4202A586-20F9-6B78-96CA-8B9AE86B6E91}"/>
              </a:ext>
            </a:extLst>
          </p:cNvPr>
          <p:cNvSpPr/>
          <p:nvPr/>
        </p:nvSpPr>
        <p:spPr>
          <a:xfrm>
            <a:off x="2272597" y="4304743"/>
            <a:ext cx="1151323" cy="37847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91AB5674-61A9-1246-7C5B-DDF501C45F85}"/>
              </a:ext>
            </a:extLst>
          </p:cNvPr>
          <p:cNvSpPr/>
          <p:nvPr/>
        </p:nvSpPr>
        <p:spPr>
          <a:xfrm>
            <a:off x="5074486" y="4304743"/>
            <a:ext cx="2454074" cy="63301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8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B02BF10-2145-992B-DC1A-FBDCD5AB26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69" y="1973100"/>
            <a:ext cx="9036450" cy="32490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2D3E2A-4E5F-8B0D-C781-F55ECA33D4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108AEC-0C70-F346-1C60-40DB54576C6E}"/>
              </a:ext>
            </a:extLst>
          </p:cNvPr>
          <p:cNvSpPr txBox="1"/>
          <p:nvPr/>
        </p:nvSpPr>
        <p:spPr>
          <a:xfrm>
            <a:off x="2591320" y="2139866"/>
            <a:ext cx="23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01D82F-65F0-6A8D-E6AF-B457E9157C4D}"/>
              </a:ext>
            </a:extLst>
          </p:cNvPr>
          <p:cNvSpPr txBox="1"/>
          <p:nvPr/>
        </p:nvSpPr>
        <p:spPr>
          <a:xfrm>
            <a:off x="2735060" y="3332473"/>
            <a:ext cx="2107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 すきです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8C4B79-C223-0479-DA1F-FA46E1ADC523}"/>
              </a:ext>
            </a:extLst>
          </p:cNvPr>
          <p:cNvSpPr txBox="1"/>
          <p:nvPr/>
        </p:nvSpPr>
        <p:spPr>
          <a:xfrm>
            <a:off x="2573052" y="2750929"/>
            <a:ext cx="267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31F5C3-733E-82EE-E4DE-6B848A3A8E0E}"/>
              </a:ext>
            </a:extLst>
          </p:cNvPr>
          <p:cNvSpPr txBox="1"/>
          <p:nvPr/>
        </p:nvSpPr>
        <p:spPr>
          <a:xfrm>
            <a:off x="3172175" y="3980314"/>
            <a:ext cx="267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1CC3DA-0E88-858A-EF20-CCFAB6BAA7E5}"/>
              </a:ext>
            </a:extLst>
          </p:cNvPr>
          <p:cNvSpPr txBox="1"/>
          <p:nvPr/>
        </p:nvSpPr>
        <p:spPr>
          <a:xfrm>
            <a:off x="2855496" y="4628155"/>
            <a:ext cx="105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C143C4-E6BC-463E-6FA8-D10AAB9C8BF2}"/>
              </a:ext>
            </a:extLst>
          </p:cNvPr>
          <p:cNvSpPr txBox="1"/>
          <p:nvPr/>
        </p:nvSpPr>
        <p:spPr>
          <a:xfrm>
            <a:off x="6419390" y="4595786"/>
            <a:ext cx="2532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も すきです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2A3182-A3B3-9472-E254-4AE213D37B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67" y="1168741"/>
            <a:ext cx="5334061" cy="66422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CBB6E8-B63B-CCAC-B1AA-9F857C4D41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368" y="5346780"/>
            <a:ext cx="7565637" cy="87654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2F163DD-C446-7E96-0740-4C0BD20647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56" y="68857"/>
            <a:ext cx="3700633" cy="414422"/>
          </a:xfrm>
          <a:prstGeom prst="rect">
            <a:avLst/>
          </a:prstGeom>
        </p:spPr>
      </p:pic>
      <p:pic>
        <p:nvPicPr>
          <p:cNvPr id="2" name="X_[11-07]_katachi">
            <a:hlinkClick r:id="" action="ppaction://media"/>
            <a:extLst>
              <a:ext uri="{FF2B5EF4-FFF2-40B4-BE49-F238E27FC236}">
                <a16:creationId xmlns:a16="http://schemas.microsoft.com/office/drawing/2014/main" id="{DA6413D5-482E-8AEA-C08F-453BE2460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1890" y="1164736"/>
            <a:ext cx="319943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8" grpId="0"/>
      <p:bldP spid="19" grpId="0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B3719B35-9834-8067-85BE-F8A9A5281C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565" y="59495"/>
            <a:ext cx="5871119" cy="50323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D62245A-86A2-F04E-F40C-92EA2EC63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57" y="0"/>
            <a:ext cx="4535291" cy="75759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8F77E6B-9DA2-7F59-FD64-883F056664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397" y="1226529"/>
            <a:ext cx="459744" cy="22987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88A52DA-8723-9D98-894F-FF6ED8C5B5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47" y="725146"/>
            <a:ext cx="8781516" cy="67607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76AB387-99B0-DB77-936B-C20EA911C3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2" y="5388023"/>
            <a:ext cx="9152075" cy="133376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121A808-941E-5D1F-2AE2-C204FE9BBF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05" y="1710334"/>
            <a:ext cx="5871119" cy="49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4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A3C8A2-6A31-8ADE-A11A-59D0B9739F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1037"/>
            <a:ext cx="10805160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BF0A68-85FE-1875-828C-0D61F552B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766" y="1353001"/>
            <a:ext cx="5748467" cy="52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512"/>
            <a:ext cx="4292600" cy="673380"/>
          </a:xfrm>
          <a:prstGeom prst="rect">
            <a:avLst/>
          </a:prstGeo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ACD170EA-A742-C7AC-A66D-EE9321916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887" y="1690688"/>
            <a:ext cx="8106530" cy="4679632"/>
          </a:xfr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298" y="3391199"/>
            <a:ext cx="2113155" cy="1611281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CB9A7F0-23AC-F0F7-AA57-907B88CC0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コンテンツ プレースホルダー 7">
            <a:extLst>
              <a:ext uri="{FF2B5EF4-FFF2-40B4-BE49-F238E27FC236}">
                <a16:creationId xmlns:a16="http://schemas.microsoft.com/office/drawing/2014/main" id="{FBBF73AF-00AC-FD22-2C9B-198C54832D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750" y="984937"/>
            <a:ext cx="7672289" cy="44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801106-326C-E7B9-C5CD-7A00666FE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988" y="0"/>
            <a:ext cx="10700084" cy="54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CA968B-22D8-8C50-F167-E7986006AD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687" y="395702"/>
            <a:ext cx="7622640" cy="62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4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8CB717-51F9-D377-9BB1-083C3B6A00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3" y="618193"/>
            <a:ext cx="10989578" cy="62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ED85AF-05DF-2A4C-C06E-E76F0DDD7B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403" y="836894"/>
            <a:ext cx="7101505" cy="58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35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Widescreen</PresentationFormat>
  <Paragraphs>77</Paragraphs>
  <Slides>54</Slides>
  <Notes>20</Notes>
  <HiddenSlides>0</HiddenSlides>
  <MMClips>58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2025-08-29T02:21:56Z</dcterms:created>
  <dcterms:modified xsi:type="dcterms:W3CDTF">2025-08-29T02:22:18Z</dcterms:modified>
</cp:coreProperties>
</file>