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262" r:id="rId3"/>
    <p:sldId id="574" r:id="rId4"/>
    <p:sldId id="659" r:id="rId5"/>
    <p:sldId id="660" r:id="rId6"/>
    <p:sldId id="661" r:id="rId7"/>
    <p:sldId id="662" r:id="rId8"/>
    <p:sldId id="663" r:id="rId9"/>
    <p:sldId id="664" r:id="rId10"/>
    <p:sldId id="374" r:id="rId11"/>
    <p:sldId id="550" r:id="rId12"/>
    <p:sldId id="665" r:id="rId13"/>
    <p:sldId id="666" r:id="rId14"/>
    <p:sldId id="637" r:id="rId15"/>
    <p:sldId id="667" r:id="rId16"/>
    <p:sldId id="669" r:id="rId17"/>
    <p:sldId id="467" r:id="rId18"/>
    <p:sldId id="416" r:id="rId19"/>
    <p:sldId id="599" r:id="rId20"/>
    <p:sldId id="671" r:id="rId21"/>
    <p:sldId id="672" r:id="rId22"/>
    <p:sldId id="673" r:id="rId23"/>
    <p:sldId id="417" r:id="rId24"/>
    <p:sldId id="674" r:id="rId25"/>
    <p:sldId id="640" r:id="rId26"/>
    <p:sldId id="675" r:id="rId27"/>
    <p:sldId id="676" r:id="rId28"/>
    <p:sldId id="603" r:id="rId29"/>
    <p:sldId id="604" r:id="rId30"/>
    <p:sldId id="677" r:id="rId31"/>
    <p:sldId id="678" r:id="rId32"/>
    <p:sldId id="680" r:id="rId33"/>
    <p:sldId id="616" r:id="rId34"/>
    <p:sldId id="681" r:id="rId35"/>
    <p:sldId id="617" r:id="rId36"/>
    <p:sldId id="682" r:id="rId37"/>
    <p:sldId id="618" r:id="rId38"/>
    <p:sldId id="683" r:id="rId39"/>
    <p:sldId id="684" r:id="rId40"/>
    <p:sldId id="685" r:id="rId41"/>
    <p:sldId id="686" r:id="rId42"/>
    <p:sldId id="619" r:id="rId43"/>
    <p:sldId id="620" r:id="rId44"/>
    <p:sldId id="687" r:id="rId45"/>
    <p:sldId id="688" r:id="rId46"/>
    <p:sldId id="689" r:id="rId47"/>
    <p:sldId id="626" r:id="rId48"/>
    <p:sldId id="690" r:id="rId49"/>
    <p:sldId id="631" r:id="rId50"/>
    <p:sldId id="364" r:id="rId51"/>
    <p:sldId id="400" r:id="rId52"/>
    <p:sldId id="438" r:id="rId53"/>
    <p:sldId id="40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B72B1D-B3CC-4ACA-936C-6D9CF3427FAF}" v="4" dt="2025-09-03T06:58:21.8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9" autoAdjust="0"/>
    <p:restoredTop sz="94660"/>
  </p:normalViewPr>
  <p:slideViewPr>
    <p:cSldViewPr snapToGrid="0">
      <p:cViewPr varScale="1">
        <p:scale>
          <a:sx n="59" d="100"/>
          <a:sy n="59" d="100"/>
        </p:scale>
        <p:origin x="2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46221b0b-3b8f-4bcc-b119-ca33b88f9adb" providerId="ADAL" clId="{3735E8C2-0634-4C9E-B330-42D5AF38FE7A}"/>
    <pc:docChg chg="modSld">
      <pc:chgData name="Viriyaphone Phamavanh" userId="46221b0b-3b8f-4bcc-b119-ca33b88f9adb" providerId="ADAL" clId="{3735E8C2-0634-4C9E-B330-42D5AF38FE7A}" dt="2025-09-03T06:58:21.850" v="3"/>
      <pc:docMkLst>
        <pc:docMk/>
      </pc:docMkLst>
      <pc:sldChg chg="modAnim">
        <pc:chgData name="Viriyaphone Phamavanh" userId="46221b0b-3b8f-4bcc-b119-ca33b88f9adb" providerId="ADAL" clId="{3735E8C2-0634-4C9E-B330-42D5AF38FE7A}" dt="2025-09-03T06:58:21.850" v="3"/>
        <pc:sldMkLst>
          <pc:docMk/>
          <pc:sldMk cId="3480101004" sldId="6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BCB35-815B-4498-A6FF-084D3540CBC7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5B61B-8C32-472E-957E-330E2EE6F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57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4376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279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8959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98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3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060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706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295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1268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706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9535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2531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008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725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13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084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578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6B788-8181-6729-4D51-6E05C40879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8A2C5-E154-E8CF-056D-8A344BF24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0017D-E46D-36F8-2FB5-0BDA7DE8C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AD60-CE4D-4AA0-BC32-B19AD1831C71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F98DE-37A5-B2E2-3887-DE936D632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FE3AC-B207-EBA9-0836-3C8D1623F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9D4C-189E-4FE6-9B42-60AC7FB83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01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9601C-828D-88FA-BFCB-9CBC353EB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75449-EA49-FB8C-1181-FBC9726DA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98136-B16C-31E6-DA50-C64F87A43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AD60-CE4D-4AA0-BC32-B19AD1831C71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990BB-BDEC-1DC1-718E-3752AEEA1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E229F-1F6A-4A85-941A-2EF642876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9D4C-189E-4FE6-9B42-60AC7FB83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22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49EC1F-C478-D54F-B181-9CA019370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5EB12-F0A4-3920-301C-3BA693FA9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40CD7-4E5D-5085-FD81-9DB2E5438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AD60-CE4D-4AA0-BC32-B19AD1831C71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78044-64E0-CF2A-CB5C-20A3F1086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6F5B1-7F07-277F-7EEB-3B882DE4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9D4C-189E-4FE6-9B42-60AC7FB83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94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F264-A65B-0BCD-CB99-7F620DCF6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18A1F-9895-41CC-B826-9BE8A3DCA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2E80A-C506-41EF-8E8D-56A226F7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AD60-CE4D-4AA0-BC32-B19AD1831C71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0D06F-4747-29C1-F510-E0340A2C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08209-CF22-7DDE-FF04-E9A7036E5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9D4C-189E-4FE6-9B42-60AC7FB83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9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F218-8A04-17B1-E5F7-95FFE19FE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4C60E-D2DD-D1F7-12B9-8AAE9E492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D1632-0FA3-24B2-1B9C-434AB35AF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AD60-CE4D-4AA0-BC32-B19AD1831C71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4017E-C4F3-7D33-0E40-3FEFD6C17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6F6D9-D5CF-A939-827D-5229F5913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9D4C-189E-4FE6-9B42-60AC7FB83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4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E4042-7588-C101-F796-2FFDB890B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54A05-7D88-B708-E07E-111311E7D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DF6C0-6CC8-E921-2DB4-CD58BFF08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2F190-E944-DE55-5B71-93FF5736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AD60-CE4D-4AA0-BC32-B19AD1831C71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E789F-25CA-6055-B5DC-0931DEC67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6A1B7-BAC4-DF7A-8C33-FD041B903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9D4C-189E-4FE6-9B42-60AC7FB83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9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AAE06-00B2-002E-396D-D640E6EA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25A7A-B3CC-0C0A-0C49-737A04E45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7C673-3437-6E16-D3B7-938C70E88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0885A-893E-E557-4A28-85D3B56D8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836A6-D7AE-9AB4-C273-3406EF762A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686112-086D-15D9-7764-42E1C0C64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AD60-CE4D-4AA0-BC32-B19AD1831C71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BE2CC9-9802-54A5-57F6-017D809D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FA5A69-9EB8-1520-57D3-5AD7E7A4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9D4C-189E-4FE6-9B42-60AC7FB83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4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4F016-29F8-7013-F8FF-9BCC1D63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1DF168-5BF0-F6D5-49DA-0C555F46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AD60-CE4D-4AA0-BC32-B19AD1831C71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251F2-70A6-0A0C-BD8C-A8E468299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AC3F8-C8FA-A5F5-95B5-A922001B7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9D4C-189E-4FE6-9B42-60AC7FB83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31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AAAEFE-52A1-67D3-0DC6-B16E2E1FE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AD60-CE4D-4AA0-BC32-B19AD1831C71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95A52-690F-9844-6765-8C9CEA77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0FAE2-7B4A-4696-9C29-B009F3CB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9D4C-189E-4FE6-9B42-60AC7FB83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869F6-CD12-C772-F394-ECBD16E0E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AB598-23EF-0639-A223-35E84F0B3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B1397-9E99-F90C-7E67-4BFA307C7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7391A-A9F3-AE62-20B9-EE909C94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AD60-CE4D-4AA0-BC32-B19AD1831C71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39778-D48D-1A66-342E-8A72C8F4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FA00D-0DD5-E501-D851-01071F4E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9D4C-189E-4FE6-9B42-60AC7FB83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8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90DC7-CAC9-9FE7-F9B8-B611E13A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409F1B-CDE3-EB9C-4279-B6BDC150E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8A239-4529-7717-2F57-C30D0CF9B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D81C5-3295-8BB0-75FF-691E2E4CB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AD60-CE4D-4AA0-BC32-B19AD1831C71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7C83E-C624-96F1-0275-6C83AAFA1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12F47-A58B-C7CC-7A52-6DD331C2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9D4C-189E-4FE6-9B42-60AC7FB83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2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218EB9-2800-661D-EC21-4F663047B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26F23-F451-7742-ED2E-6129E56AB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B1BA8-5BCB-3162-8DC1-7C42D4908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F6AD60-CE4D-4AA0-BC32-B19AD1831C71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DFF15-6880-0651-5890-68DE04026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D8886-7775-9BB7-1992-54E588EA6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FB9D4C-189E-4FE6-9B42-60AC7FB83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1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3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3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11" Type="http://schemas.openxmlformats.org/officeDocument/2006/relationships/image" Target="../media/image23.png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45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44.png"/><Relationship Id="rId17" Type="http://schemas.openxmlformats.org/officeDocument/2006/relationships/image" Target="../media/image23.png"/><Relationship Id="rId2" Type="http://schemas.openxmlformats.org/officeDocument/2006/relationships/audio" Target="../media/media5.mp3"/><Relationship Id="rId16" Type="http://schemas.openxmlformats.org/officeDocument/2006/relationships/image" Target="../media/image47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2.xml"/><Relationship Id="rId5" Type="http://schemas.microsoft.com/office/2007/relationships/media" Target="../media/media7.mp3"/><Relationship Id="rId15" Type="http://schemas.openxmlformats.org/officeDocument/2006/relationships/image" Target="../media/image46.png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45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48.png"/><Relationship Id="rId17" Type="http://schemas.openxmlformats.org/officeDocument/2006/relationships/image" Target="../media/image23.png"/><Relationship Id="rId2" Type="http://schemas.openxmlformats.org/officeDocument/2006/relationships/audio" Target="../media/media5.mp3"/><Relationship Id="rId16" Type="http://schemas.openxmlformats.org/officeDocument/2006/relationships/image" Target="../media/image49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2.xml"/><Relationship Id="rId5" Type="http://schemas.microsoft.com/office/2007/relationships/media" Target="../media/media7.mp3"/><Relationship Id="rId15" Type="http://schemas.openxmlformats.org/officeDocument/2006/relationships/image" Target="../media/image46.png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5.png"/><Relationship Id="rId18" Type="http://schemas.openxmlformats.org/officeDocument/2006/relationships/image" Target="../media/image53.png"/><Relationship Id="rId3" Type="http://schemas.microsoft.com/office/2007/relationships/media" Target="../media/media6.mp3"/><Relationship Id="rId21" Type="http://schemas.openxmlformats.org/officeDocument/2006/relationships/image" Target="../media/image56.png"/><Relationship Id="rId7" Type="http://schemas.microsoft.com/office/2007/relationships/media" Target="../media/media8.mp3"/><Relationship Id="rId12" Type="http://schemas.openxmlformats.org/officeDocument/2006/relationships/image" Target="../media/image45.png"/><Relationship Id="rId17" Type="http://schemas.openxmlformats.org/officeDocument/2006/relationships/image" Target="../media/image52.png"/><Relationship Id="rId2" Type="http://schemas.openxmlformats.org/officeDocument/2006/relationships/audio" Target="../media/media5.mp3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2.xml"/><Relationship Id="rId5" Type="http://schemas.microsoft.com/office/2007/relationships/media" Target="../media/media7.mp3"/><Relationship Id="rId15" Type="http://schemas.openxmlformats.org/officeDocument/2006/relationships/image" Target="../media/image50.png"/><Relationship Id="rId10" Type="http://schemas.openxmlformats.org/officeDocument/2006/relationships/audio" Target="../media/media9.mp3"/><Relationship Id="rId19" Type="http://schemas.openxmlformats.org/officeDocument/2006/relationships/image" Target="../media/image54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46.png"/><Relationship Id="rId2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1.mp3"/><Relationship Id="rId7" Type="http://schemas.openxmlformats.org/officeDocument/2006/relationships/image" Target="../media/image58.png"/><Relationship Id="rId12" Type="http://schemas.openxmlformats.org/officeDocument/2006/relationships/image" Target="../media/image2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7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1.png"/><Relationship Id="rId4" Type="http://schemas.openxmlformats.org/officeDocument/2006/relationships/audio" Target="../media/media11.mp3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1.mp3"/><Relationship Id="rId7" Type="http://schemas.openxmlformats.org/officeDocument/2006/relationships/image" Target="../media/image5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5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audio" Target="../media/media11.mp3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69.png"/><Relationship Id="rId18" Type="http://schemas.openxmlformats.org/officeDocument/2006/relationships/image" Target="../media/image56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58.png"/><Relationship Id="rId17" Type="http://schemas.openxmlformats.org/officeDocument/2006/relationships/image" Target="../media/image55.png"/><Relationship Id="rId2" Type="http://schemas.openxmlformats.org/officeDocument/2006/relationships/audio" Target="../media/media5.mp3"/><Relationship Id="rId16" Type="http://schemas.openxmlformats.org/officeDocument/2006/relationships/image" Target="../media/image54.png"/><Relationship Id="rId20" Type="http://schemas.openxmlformats.org/officeDocument/2006/relationships/image" Target="../media/image23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2.xml"/><Relationship Id="rId5" Type="http://schemas.microsoft.com/office/2007/relationships/media" Target="../media/media7.mp3"/><Relationship Id="rId15" Type="http://schemas.openxmlformats.org/officeDocument/2006/relationships/image" Target="../media/image53.png"/><Relationship Id="rId10" Type="http://schemas.openxmlformats.org/officeDocument/2006/relationships/audio" Target="../media/media9.mp3"/><Relationship Id="rId19" Type="http://schemas.openxmlformats.org/officeDocument/2006/relationships/image" Target="../media/image35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13.mp3"/><Relationship Id="rId7" Type="http://schemas.openxmlformats.org/officeDocument/2006/relationships/image" Target="../media/image3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2.png"/><Relationship Id="rId4" Type="http://schemas.openxmlformats.org/officeDocument/2006/relationships/audio" Target="../media/media13.mp3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13.mp3"/><Relationship Id="rId7" Type="http://schemas.openxmlformats.org/officeDocument/2006/relationships/image" Target="../media/image3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3.png"/><Relationship Id="rId4" Type="http://schemas.openxmlformats.org/officeDocument/2006/relationships/audio" Target="../media/media13.mp3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5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0.png"/><Relationship Id="rId9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70.png"/><Relationship Id="rId9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p3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microsoft.com/office/2007/relationships/media" Target="../media/media15.mp3"/><Relationship Id="rId7" Type="http://schemas.microsoft.com/office/2007/relationships/media" Target="../media/media17.mp3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audio" Target="../media/media14.mp3"/><Relationship Id="rId16" Type="http://schemas.openxmlformats.org/officeDocument/2006/relationships/image" Target="../media/image94.png"/><Relationship Id="rId20" Type="http://schemas.openxmlformats.org/officeDocument/2006/relationships/image" Target="../media/image23.png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openxmlformats.org/officeDocument/2006/relationships/image" Target="../media/image89.png"/><Relationship Id="rId5" Type="http://schemas.microsoft.com/office/2007/relationships/media" Target="../media/media16.mp3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audio" Target="../media/media1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p3"/><Relationship Id="rId13" Type="http://schemas.openxmlformats.org/officeDocument/2006/relationships/image" Target="../media/image98.png"/><Relationship Id="rId3" Type="http://schemas.microsoft.com/office/2007/relationships/media" Target="../media/media14.mp3"/><Relationship Id="rId7" Type="http://schemas.microsoft.com/office/2007/relationships/media" Target="../media/media17.mp3"/><Relationship Id="rId12" Type="http://schemas.openxmlformats.org/officeDocument/2006/relationships/image" Target="../media/image91.png"/><Relationship Id="rId17" Type="http://schemas.openxmlformats.org/officeDocument/2006/relationships/image" Target="../media/image23.png"/><Relationship Id="rId2" Type="http://schemas.openxmlformats.org/officeDocument/2006/relationships/audio" Target="../media/media15.mp3"/><Relationship Id="rId16" Type="http://schemas.openxmlformats.org/officeDocument/2006/relationships/image" Target="../media/image101.png"/><Relationship Id="rId1" Type="http://schemas.microsoft.com/office/2007/relationships/media" Target="../media/media15.mp3"/><Relationship Id="rId6" Type="http://schemas.openxmlformats.org/officeDocument/2006/relationships/audio" Target="../media/media16.mp3"/><Relationship Id="rId11" Type="http://schemas.openxmlformats.org/officeDocument/2006/relationships/image" Target="../media/image90.png"/><Relationship Id="rId5" Type="http://schemas.microsoft.com/office/2007/relationships/media" Target="../media/media16.mp3"/><Relationship Id="rId15" Type="http://schemas.openxmlformats.org/officeDocument/2006/relationships/image" Target="../media/image100.png"/><Relationship Id="rId10" Type="http://schemas.openxmlformats.org/officeDocument/2006/relationships/image" Target="../media/image89.pn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microsoft.com/office/2007/relationships/media" Target="../media/media16.mp3"/><Relationship Id="rId7" Type="http://schemas.microsoft.com/office/2007/relationships/media" Target="../media/media15.mp3"/><Relationship Id="rId12" Type="http://schemas.openxmlformats.org/officeDocument/2006/relationships/image" Target="../media/image91.png"/><Relationship Id="rId17" Type="http://schemas.openxmlformats.org/officeDocument/2006/relationships/image" Target="../media/image106.png"/><Relationship Id="rId2" Type="http://schemas.openxmlformats.org/officeDocument/2006/relationships/audio" Target="../media/media14.mp3"/><Relationship Id="rId16" Type="http://schemas.openxmlformats.org/officeDocument/2006/relationships/image" Target="../media/image105.png"/><Relationship Id="rId1" Type="http://schemas.microsoft.com/office/2007/relationships/media" Target="../media/media14.mp3"/><Relationship Id="rId6" Type="http://schemas.openxmlformats.org/officeDocument/2006/relationships/audio" Target="../media/media17.mp3"/><Relationship Id="rId11" Type="http://schemas.openxmlformats.org/officeDocument/2006/relationships/image" Target="../media/image90.png"/><Relationship Id="rId5" Type="http://schemas.microsoft.com/office/2007/relationships/media" Target="../media/media17.mp3"/><Relationship Id="rId15" Type="http://schemas.openxmlformats.org/officeDocument/2006/relationships/image" Target="../media/image104.png"/><Relationship Id="rId10" Type="http://schemas.openxmlformats.org/officeDocument/2006/relationships/image" Target="../media/image89.png"/><Relationship Id="rId19" Type="http://schemas.openxmlformats.org/officeDocument/2006/relationships/image" Target="../media/image23.png"/><Relationship Id="rId4" Type="http://schemas.openxmlformats.org/officeDocument/2006/relationships/audio" Target="../media/media1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p3"/><Relationship Id="rId13" Type="http://schemas.openxmlformats.org/officeDocument/2006/relationships/image" Target="../media/image108.png"/><Relationship Id="rId18" Type="http://schemas.openxmlformats.org/officeDocument/2006/relationships/image" Target="../media/image107.png"/><Relationship Id="rId3" Type="http://schemas.microsoft.com/office/2007/relationships/media" Target="../media/media15.mp3"/><Relationship Id="rId7" Type="http://schemas.microsoft.com/office/2007/relationships/media" Target="../media/media17.mp3"/><Relationship Id="rId12" Type="http://schemas.openxmlformats.org/officeDocument/2006/relationships/image" Target="../media/image91.png"/><Relationship Id="rId17" Type="http://schemas.openxmlformats.org/officeDocument/2006/relationships/image" Target="../media/image106.png"/><Relationship Id="rId2" Type="http://schemas.openxmlformats.org/officeDocument/2006/relationships/audio" Target="../media/media14.mp3"/><Relationship Id="rId16" Type="http://schemas.openxmlformats.org/officeDocument/2006/relationships/image" Target="../media/image105.png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openxmlformats.org/officeDocument/2006/relationships/image" Target="../media/image90.png"/><Relationship Id="rId5" Type="http://schemas.microsoft.com/office/2007/relationships/media" Target="../media/media16.mp3"/><Relationship Id="rId15" Type="http://schemas.openxmlformats.org/officeDocument/2006/relationships/image" Target="../media/image104.png"/><Relationship Id="rId10" Type="http://schemas.openxmlformats.org/officeDocument/2006/relationships/image" Target="../media/image89.png"/><Relationship Id="rId19" Type="http://schemas.openxmlformats.org/officeDocument/2006/relationships/image" Target="../media/image23.png"/><Relationship Id="rId4" Type="http://schemas.openxmlformats.org/officeDocument/2006/relationships/audio" Target="../media/media1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microsoft.com/office/2007/relationships/media" Target="../media/media19.mp3"/><Relationship Id="rId7" Type="http://schemas.openxmlformats.org/officeDocument/2006/relationships/image" Target="../media/image58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19.mp3"/><Relationship Id="rId9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9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13.png"/><Relationship Id="rId5" Type="http://schemas.openxmlformats.org/officeDocument/2006/relationships/image" Target="../media/image58.png"/><Relationship Id="rId10" Type="http://schemas.openxmlformats.org/officeDocument/2006/relationships/image" Target="../media/image23.png"/><Relationship Id="rId4" Type="http://schemas.openxmlformats.org/officeDocument/2006/relationships/image" Target="../media/image112.png"/><Relationship Id="rId9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1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89.png"/><Relationship Id="rId5" Type="http://schemas.openxmlformats.org/officeDocument/2006/relationships/image" Target="../media/image58.png"/><Relationship Id="rId4" Type="http://schemas.openxmlformats.org/officeDocument/2006/relationships/image" Target="../media/image120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105.png"/><Relationship Id="rId3" Type="http://schemas.microsoft.com/office/2007/relationships/media" Target="../media/media16.mp3"/><Relationship Id="rId7" Type="http://schemas.microsoft.com/office/2007/relationships/media" Target="../media/media15.mp3"/><Relationship Id="rId12" Type="http://schemas.openxmlformats.org/officeDocument/2006/relationships/image" Target="../media/image104.png"/><Relationship Id="rId17" Type="http://schemas.openxmlformats.org/officeDocument/2006/relationships/image" Target="../media/image23.png"/><Relationship Id="rId2" Type="http://schemas.openxmlformats.org/officeDocument/2006/relationships/audio" Target="../media/media14.mp3"/><Relationship Id="rId16" Type="http://schemas.openxmlformats.org/officeDocument/2006/relationships/image" Target="../media/image89.png"/><Relationship Id="rId1" Type="http://schemas.microsoft.com/office/2007/relationships/media" Target="../media/media14.mp3"/><Relationship Id="rId6" Type="http://schemas.openxmlformats.org/officeDocument/2006/relationships/audio" Target="../media/media17.mp3"/><Relationship Id="rId11" Type="http://schemas.openxmlformats.org/officeDocument/2006/relationships/image" Target="../media/image125.png"/><Relationship Id="rId5" Type="http://schemas.microsoft.com/office/2007/relationships/media" Target="../media/media17.mp3"/><Relationship Id="rId15" Type="http://schemas.openxmlformats.org/officeDocument/2006/relationships/image" Target="../media/image107.png"/><Relationship Id="rId10" Type="http://schemas.openxmlformats.org/officeDocument/2006/relationships/image" Target="../media/image58.png"/><Relationship Id="rId4" Type="http://schemas.openxmlformats.org/officeDocument/2006/relationships/audio" Target="../media/media1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media" Target="../media/media21.mp3"/><Relationship Id="rId7" Type="http://schemas.openxmlformats.org/officeDocument/2006/relationships/image" Target="../media/image126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8.png"/><Relationship Id="rId4" Type="http://schemas.openxmlformats.org/officeDocument/2006/relationships/audio" Target="../media/media21.mp3"/><Relationship Id="rId9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media" Target="../media/media21.mp3"/><Relationship Id="rId7" Type="http://schemas.openxmlformats.org/officeDocument/2006/relationships/image" Target="../media/image126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9.png"/><Relationship Id="rId4" Type="http://schemas.openxmlformats.org/officeDocument/2006/relationships/audio" Target="../media/media21.mp3"/><Relationship Id="rId9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6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89.png"/><Relationship Id="rId9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26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1.png"/><Relationship Id="rId5" Type="http://schemas.openxmlformats.org/officeDocument/2006/relationships/image" Target="../media/image136.png"/><Relationship Id="rId10" Type="http://schemas.openxmlformats.org/officeDocument/2006/relationships/image" Target="../media/image140.png"/><Relationship Id="rId4" Type="http://schemas.openxmlformats.org/officeDocument/2006/relationships/image" Target="../media/image89.png"/><Relationship Id="rId9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6BD06773-2C91-0172-0B71-E48A2C47B1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3D6EFB4-2649-4850-C761-8A8FAE32F5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11" y="1166121"/>
            <a:ext cx="11366977" cy="280786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4AB4A0D-8982-CD4C-8420-618EB18E9D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535553"/>
            <a:ext cx="11887200" cy="120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3E054F9-AD36-5D43-53D3-9C4C086335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0" y="2342123"/>
            <a:ext cx="12007780" cy="217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98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0B3BAD6-E8A4-8791-1660-3755CA2B09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329" y="122508"/>
            <a:ext cx="4957187" cy="4320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58E517A-A80D-3DEA-174D-0055477D7A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340" y="91040"/>
            <a:ext cx="2142923" cy="75052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95AE2A4-93EF-FCD7-DF85-C638C9D7EE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80" y="884998"/>
            <a:ext cx="2403373" cy="51734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525DE1B-6F5E-4310-5A5A-9093F90E434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267" y="1682542"/>
            <a:ext cx="2591168" cy="109514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E5CA1D9-93CA-8599-B1E9-8D4DB04A34F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31" y="1489941"/>
            <a:ext cx="5195347" cy="82118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32EDAB3-1548-68C9-C032-64E884D0C1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672" y="2777686"/>
            <a:ext cx="9103807" cy="4010477"/>
          </a:xfrm>
          <a:prstGeom prst="rect">
            <a:avLst/>
          </a:prstGeom>
        </p:spPr>
      </p:pic>
      <p:pic>
        <p:nvPicPr>
          <p:cNvPr id="2" name="X_[12-03]_kotoba1">
            <a:hlinkClick r:id="" action="ppaction://media"/>
            <a:extLst>
              <a:ext uri="{FF2B5EF4-FFF2-40B4-BE49-F238E27FC236}">
                <a16:creationId xmlns:a16="http://schemas.microsoft.com/office/drawing/2014/main" id="{9B1CCC2D-5643-9D79-E352-3E29A8800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18598" y="1516429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4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0B3BAD6-E8A4-8791-1660-3755CA2B09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329" y="122508"/>
            <a:ext cx="4957187" cy="4320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58E517A-A80D-3DEA-174D-0055477D7A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340" y="91040"/>
            <a:ext cx="2142923" cy="75052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95AE2A4-93EF-FCD7-DF85-C638C9D7EE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80" y="884998"/>
            <a:ext cx="2403373" cy="51734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525DE1B-6F5E-4310-5A5A-9093F90E434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267" y="1682542"/>
            <a:ext cx="2591168" cy="109514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32EDAB3-1548-68C9-C032-64E884D0C15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672" y="2777686"/>
            <a:ext cx="9103807" cy="401047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B23B943-506A-5EBE-5992-E68D73359C6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21" y="1462938"/>
            <a:ext cx="3336053" cy="671579"/>
          </a:xfrm>
          <a:prstGeom prst="rect">
            <a:avLst/>
          </a:prstGeom>
        </p:spPr>
      </p:pic>
      <p:pic>
        <p:nvPicPr>
          <p:cNvPr id="2" name="X_[12-03]_kotoba1">
            <a:hlinkClick r:id="" action="ppaction://media"/>
            <a:extLst>
              <a:ext uri="{FF2B5EF4-FFF2-40B4-BE49-F238E27FC236}">
                <a16:creationId xmlns:a16="http://schemas.microsoft.com/office/drawing/2014/main" id="{EC0D8B09-0D15-3BD0-371C-8A1A1CB44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70444" y="1516428"/>
            <a:ext cx="355112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0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0B3BAD6-E8A4-8791-1660-3755CA2B09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329" y="91040"/>
            <a:ext cx="4957187" cy="4320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58E517A-A80D-3DEA-174D-0055477D7A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340" y="91040"/>
            <a:ext cx="2142923" cy="75052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95AE2A4-93EF-FCD7-DF85-C638C9D7EE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80" y="884998"/>
            <a:ext cx="2403373" cy="51734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525DE1B-6F5E-4310-5A5A-9093F90E434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426" y="1641729"/>
            <a:ext cx="2591168" cy="109514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32EDAB3-1548-68C9-C032-64E884D0C15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672" y="2777686"/>
            <a:ext cx="9103807" cy="40104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FC895DC-69D0-A214-C135-16C624D151B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30" y="1495689"/>
            <a:ext cx="6013270" cy="947687"/>
          </a:xfrm>
          <a:prstGeom prst="rect">
            <a:avLst/>
          </a:prstGeom>
        </p:spPr>
      </p:pic>
      <p:pic>
        <p:nvPicPr>
          <p:cNvPr id="1026" name="Picture 2" descr="指をさしているマークのイラスト | かわいいフリー素材集 いらすとや">
            <a:extLst>
              <a:ext uri="{FF2B5EF4-FFF2-40B4-BE49-F238E27FC236}">
                <a16:creationId xmlns:a16="http://schemas.microsoft.com/office/drawing/2014/main" id="{7BD95BAD-0710-BFC1-2907-C4B5FEE56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2758">
            <a:off x="5817962" y="5283083"/>
            <a:ext cx="382310" cy="3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35A2FB-3685-F857-8A42-EE1C2F2AED71}"/>
              </a:ext>
            </a:extLst>
          </p:cNvPr>
          <p:cNvSpPr txBox="1"/>
          <p:nvPr/>
        </p:nvSpPr>
        <p:spPr>
          <a:xfrm>
            <a:off x="5771535" y="4976524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6969"/>
                </a:solidFill>
              </a:rPr>
              <a:t>１</a:t>
            </a:r>
          </a:p>
        </p:txBody>
      </p:sp>
      <p:pic>
        <p:nvPicPr>
          <p:cNvPr id="4" name="Picture 2" descr="指をさしているマークのイラスト | かわいいフリー素材集 いらすとや">
            <a:extLst>
              <a:ext uri="{FF2B5EF4-FFF2-40B4-BE49-F238E27FC236}">
                <a16:creationId xmlns:a16="http://schemas.microsoft.com/office/drawing/2014/main" id="{C155948F-ED6A-2D40-5175-9CC2E9C60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2758">
            <a:off x="4115755" y="5283083"/>
            <a:ext cx="382310" cy="3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E7FD17-74CA-3471-3D4D-10341CD6F666}"/>
              </a:ext>
            </a:extLst>
          </p:cNvPr>
          <p:cNvSpPr txBox="1"/>
          <p:nvPr/>
        </p:nvSpPr>
        <p:spPr>
          <a:xfrm>
            <a:off x="4290135" y="4976524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6969"/>
                </a:solidFill>
              </a:rPr>
              <a:t>２</a:t>
            </a:r>
          </a:p>
        </p:txBody>
      </p:sp>
      <p:pic>
        <p:nvPicPr>
          <p:cNvPr id="8" name="Picture 2" descr="指をさしているマークのイラスト | かわいいフリー素材集 いらすとや">
            <a:extLst>
              <a:ext uri="{FF2B5EF4-FFF2-40B4-BE49-F238E27FC236}">
                <a16:creationId xmlns:a16="http://schemas.microsoft.com/office/drawing/2014/main" id="{3B47BACD-C928-DC49-DED9-81384179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67242" flipH="1">
            <a:off x="4491695" y="5271460"/>
            <a:ext cx="382310" cy="3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12257B5-B177-34C1-A74B-75795157A979}"/>
              </a:ext>
            </a:extLst>
          </p:cNvPr>
          <p:cNvSpPr txBox="1"/>
          <p:nvPr/>
        </p:nvSpPr>
        <p:spPr>
          <a:xfrm>
            <a:off x="6655723" y="4947330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</a:rPr>
              <a:t>3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pic>
        <p:nvPicPr>
          <p:cNvPr id="11" name="Picture 2" descr="指をさしているマークのイラスト | かわいいフリー素材集 いらすとや">
            <a:extLst>
              <a:ext uri="{FF2B5EF4-FFF2-40B4-BE49-F238E27FC236}">
                <a16:creationId xmlns:a16="http://schemas.microsoft.com/office/drawing/2014/main" id="{21CBF479-FA9C-C151-46E9-DFD4DB760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2758">
            <a:off x="6600067" y="5283081"/>
            <a:ext cx="382310" cy="3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AC7A355-D5AD-DECC-72F6-A9330F8999F7}"/>
              </a:ext>
            </a:extLst>
          </p:cNvPr>
          <p:cNvSpPr txBox="1"/>
          <p:nvPr/>
        </p:nvSpPr>
        <p:spPr>
          <a:xfrm>
            <a:off x="2531398" y="5809799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</a:rPr>
              <a:t>5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pic>
        <p:nvPicPr>
          <p:cNvPr id="16" name="Picture 2" descr="指をさしているマークのイラスト | かわいいフリー素材集 いらすとや">
            <a:extLst>
              <a:ext uri="{FF2B5EF4-FFF2-40B4-BE49-F238E27FC236}">
                <a16:creationId xmlns:a16="http://schemas.microsoft.com/office/drawing/2014/main" id="{40756EB1-9319-D0AF-3B25-ACA56535D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2758">
            <a:off x="2475742" y="6145550"/>
            <a:ext cx="382310" cy="3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80DC414-8253-59A9-625B-B37F4BC04341}"/>
              </a:ext>
            </a:extLst>
          </p:cNvPr>
          <p:cNvSpPr txBox="1"/>
          <p:nvPr/>
        </p:nvSpPr>
        <p:spPr>
          <a:xfrm>
            <a:off x="4153447" y="5760878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</a:rPr>
              <a:t>4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pic>
        <p:nvPicPr>
          <p:cNvPr id="19" name="Picture 2" descr="指をさしているマークのイラスト | かわいいフリー素材集 いらすとや">
            <a:extLst>
              <a:ext uri="{FF2B5EF4-FFF2-40B4-BE49-F238E27FC236}">
                <a16:creationId xmlns:a16="http://schemas.microsoft.com/office/drawing/2014/main" id="{90588DB3-EF50-134E-9062-364468FE8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2758">
            <a:off x="4097791" y="6096629"/>
            <a:ext cx="382310" cy="3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69FAADA-C0BF-CE90-FAB1-E36D344F2438}"/>
              </a:ext>
            </a:extLst>
          </p:cNvPr>
          <p:cNvSpPr txBox="1"/>
          <p:nvPr/>
        </p:nvSpPr>
        <p:spPr>
          <a:xfrm>
            <a:off x="3338750" y="5801691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</a:rPr>
              <a:t>6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pic>
        <p:nvPicPr>
          <p:cNvPr id="21" name="Picture 2" descr="指をさしているマークのイラスト | かわいいフリー素材集 いらすとや">
            <a:extLst>
              <a:ext uri="{FF2B5EF4-FFF2-40B4-BE49-F238E27FC236}">
                <a16:creationId xmlns:a16="http://schemas.microsoft.com/office/drawing/2014/main" id="{FD062DBE-D195-7D33-8890-2260D801C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2758">
            <a:off x="3283094" y="6137442"/>
            <a:ext cx="382310" cy="3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CB28C32-7DC6-3B56-3000-358C396C049F}"/>
              </a:ext>
            </a:extLst>
          </p:cNvPr>
          <p:cNvSpPr txBox="1"/>
          <p:nvPr/>
        </p:nvSpPr>
        <p:spPr>
          <a:xfrm>
            <a:off x="5022514" y="5791101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</a:rPr>
              <a:t>6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pic>
        <p:nvPicPr>
          <p:cNvPr id="23" name="Picture 2" descr="指をさしているマークのイラスト | かわいいフリー素材集 いらすとや">
            <a:extLst>
              <a:ext uri="{FF2B5EF4-FFF2-40B4-BE49-F238E27FC236}">
                <a16:creationId xmlns:a16="http://schemas.microsoft.com/office/drawing/2014/main" id="{2C6E4F2A-C45D-7A5A-F115-25561A3BA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2758">
            <a:off x="4966858" y="6126852"/>
            <a:ext cx="382310" cy="3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指をさしているマークのイラスト | かわいいフリー素材集 いらすとや">
            <a:extLst>
              <a:ext uri="{FF2B5EF4-FFF2-40B4-BE49-F238E27FC236}">
                <a16:creationId xmlns:a16="http://schemas.microsoft.com/office/drawing/2014/main" id="{C313A972-2AD4-FD93-FD05-CECC2105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2758">
            <a:off x="5750566" y="6206412"/>
            <a:ext cx="382310" cy="3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59C6793-3999-287B-5DE7-BF494FEBD377}"/>
              </a:ext>
            </a:extLst>
          </p:cNvPr>
          <p:cNvSpPr txBox="1"/>
          <p:nvPr/>
        </p:nvSpPr>
        <p:spPr>
          <a:xfrm>
            <a:off x="5924946" y="5899853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</a:rPr>
              <a:t>7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pic>
        <p:nvPicPr>
          <p:cNvPr id="26" name="Picture 2" descr="指をさしているマークのイラスト | かわいいフリー素材集 いらすとや">
            <a:extLst>
              <a:ext uri="{FF2B5EF4-FFF2-40B4-BE49-F238E27FC236}">
                <a16:creationId xmlns:a16="http://schemas.microsoft.com/office/drawing/2014/main" id="{D6FD1576-5140-CD23-74C3-D3FBEFBED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67242" flipH="1">
            <a:off x="6126506" y="6194789"/>
            <a:ext cx="382310" cy="3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X_[12-04]_kotoba2">
            <a:hlinkClick r:id="" action="ppaction://media"/>
            <a:extLst>
              <a:ext uri="{FF2B5EF4-FFF2-40B4-BE49-F238E27FC236}">
                <a16:creationId xmlns:a16="http://schemas.microsoft.com/office/drawing/2014/main" id="{EDD25943-0416-14A3-5D20-481D7B507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21982" y="1645382"/>
            <a:ext cx="402004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9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7" grpId="0"/>
      <p:bldP spid="10" grpId="0"/>
      <p:bldP spid="15" grpId="0"/>
      <p:bldP spid="18" grpId="0"/>
      <p:bldP spid="20" grpId="0"/>
      <p:bldP spid="22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E583A711-F26D-2648-73C7-2B179E58E7B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3" y="2406220"/>
            <a:ext cx="11981649" cy="44510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24" y="28465"/>
            <a:ext cx="2573653" cy="73427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46B4826-B422-1159-1802-0F55043C1F62}"/>
              </a:ext>
            </a:extLst>
          </p:cNvPr>
          <p:cNvSpPr txBox="1"/>
          <p:nvPr/>
        </p:nvSpPr>
        <p:spPr>
          <a:xfrm>
            <a:off x="1038224" y="5682852"/>
            <a:ext cx="1882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にちようび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0393C8E-A121-16EC-2B93-39062DD96264}"/>
              </a:ext>
            </a:extLst>
          </p:cNvPr>
          <p:cNvSpPr txBox="1"/>
          <p:nvPr/>
        </p:nvSpPr>
        <p:spPr>
          <a:xfrm>
            <a:off x="5915024" y="5653974"/>
            <a:ext cx="1383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ようか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E5E7A8D-68F8-2680-3AC9-C93232A1375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329" y="91040"/>
            <a:ext cx="4957187" cy="4320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F7D1E92-9524-1661-AB51-FF10ECF6C09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24" y="803916"/>
            <a:ext cx="5372101" cy="61440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964A839-F81B-E078-57A8-172825909AE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0" y="1434982"/>
            <a:ext cx="8420099" cy="669559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0E908F1-D543-1FBD-292A-F2B090C3E2F6}"/>
              </a:ext>
            </a:extLst>
          </p:cNvPr>
          <p:cNvSpPr txBox="1"/>
          <p:nvPr/>
        </p:nvSpPr>
        <p:spPr>
          <a:xfrm>
            <a:off x="1038224" y="6054084"/>
            <a:ext cx="1882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rgbClr val="FF0000"/>
                </a:solidFill>
                <a:latin typeface="+mj-ea"/>
                <a:ea typeface="+mj-ea"/>
              </a:rPr>
              <a:t>さくらこうえん</a:t>
            </a:r>
            <a:endParaRPr kumimoji="1" lang="ja-JP" altLang="en-US" sz="16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FCDF30-D4DB-C5A3-D567-0DE3D7750349}"/>
              </a:ext>
            </a:extLst>
          </p:cNvPr>
          <p:cNvSpPr txBox="1"/>
          <p:nvPr/>
        </p:nvSpPr>
        <p:spPr>
          <a:xfrm>
            <a:off x="3428999" y="5682852"/>
            <a:ext cx="1882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らいしゅう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F5035FF-390D-809A-756F-12E0AB9ADEB2}"/>
              </a:ext>
            </a:extLst>
          </p:cNvPr>
          <p:cNvSpPr txBox="1"/>
          <p:nvPr/>
        </p:nvSpPr>
        <p:spPr>
          <a:xfrm>
            <a:off x="5665433" y="6082962"/>
            <a:ext cx="1882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solidFill>
                  <a:srgbClr val="FF0000"/>
                </a:solidFill>
                <a:latin typeface="+mj-ea"/>
                <a:ea typeface="+mj-ea"/>
              </a:rPr>
              <a:t>かいしゃの</a:t>
            </a:r>
            <a:r>
              <a:rPr kumimoji="1" lang="ja-JP" altLang="en-US" sz="1200" dirty="0">
                <a:solidFill>
                  <a:srgbClr val="FF0000"/>
                </a:solidFill>
                <a:latin typeface="+mj-ea"/>
                <a:ea typeface="+mj-ea"/>
              </a:rPr>
              <a:t>ホール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81140C-9095-E34F-3924-4A18BA997B17}"/>
              </a:ext>
            </a:extLst>
          </p:cNvPr>
          <p:cNvSpPr txBox="1"/>
          <p:nvPr/>
        </p:nvSpPr>
        <p:spPr>
          <a:xfrm>
            <a:off x="8287457" y="5561641"/>
            <a:ext cx="1383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rgbClr val="FF0000"/>
                </a:solidFill>
                <a:latin typeface="+mj-ea"/>
                <a:ea typeface="+mj-ea"/>
              </a:rPr>
              <a:t>こんしゅうの　きんようび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5A80653-D312-06E0-EFC2-A1E01459AC0D}"/>
              </a:ext>
            </a:extLst>
          </p:cNvPr>
          <p:cNvSpPr txBox="1"/>
          <p:nvPr/>
        </p:nvSpPr>
        <p:spPr>
          <a:xfrm>
            <a:off x="10703440" y="5667075"/>
            <a:ext cx="1383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あした</a:t>
            </a:r>
          </a:p>
        </p:txBody>
      </p:sp>
      <p:pic>
        <p:nvPicPr>
          <p:cNvPr id="4" name="X_[12-05]_kiku1">
            <a:hlinkClick r:id="" action="ppaction://media"/>
            <a:extLst>
              <a:ext uri="{FF2B5EF4-FFF2-40B4-BE49-F238E27FC236}">
                <a16:creationId xmlns:a16="http://schemas.microsoft.com/office/drawing/2014/main" id="{B19FE35A-6C89-FDBA-748F-8FB03DC97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3368" y="2712183"/>
            <a:ext cx="331666" cy="319943"/>
          </a:xfrm>
          <a:prstGeom prst="rect">
            <a:avLst/>
          </a:prstGeom>
        </p:spPr>
      </p:pic>
      <p:pic>
        <p:nvPicPr>
          <p:cNvPr id="6" name="X_[12-06]_kiku2">
            <a:hlinkClick r:id="" action="ppaction://media"/>
            <a:extLst>
              <a:ext uri="{FF2B5EF4-FFF2-40B4-BE49-F238E27FC236}">
                <a16:creationId xmlns:a16="http://schemas.microsoft.com/office/drawing/2014/main" id="{1EB6FBF3-4C66-83E1-4256-4D8AEB4A94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21429" y="2700460"/>
            <a:ext cx="308220" cy="331665"/>
          </a:xfrm>
          <a:prstGeom prst="rect">
            <a:avLst/>
          </a:prstGeom>
        </p:spPr>
      </p:pic>
      <p:pic>
        <p:nvPicPr>
          <p:cNvPr id="7" name="X_[12-07]_kiku3">
            <a:hlinkClick r:id="" action="ppaction://media"/>
            <a:extLst>
              <a:ext uri="{FF2B5EF4-FFF2-40B4-BE49-F238E27FC236}">
                <a16:creationId xmlns:a16="http://schemas.microsoft.com/office/drawing/2014/main" id="{345DFACB-DD97-510C-A295-FB453132D5A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72259" y="2712182"/>
            <a:ext cx="249605" cy="319942"/>
          </a:xfrm>
          <a:prstGeom prst="rect">
            <a:avLst/>
          </a:prstGeom>
        </p:spPr>
      </p:pic>
      <p:pic>
        <p:nvPicPr>
          <p:cNvPr id="10" name="X_[12-08]_kiku4">
            <a:hlinkClick r:id="" action="ppaction://media"/>
            <a:extLst>
              <a:ext uri="{FF2B5EF4-FFF2-40B4-BE49-F238E27FC236}">
                <a16:creationId xmlns:a16="http://schemas.microsoft.com/office/drawing/2014/main" id="{250B6259-565D-E54E-F4E1-47DBB6A85D5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86505" y="2770798"/>
            <a:ext cx="273050" cy="261327"/>
          </a:xfrm>
          <a:prstGeom prst="rect">
            <a:avLst/>
          </a:prstGeom>
        </p:spPr>
      </p:pic>
      <p:pic>
        <p:nvPicPr>
          <p:cNvPr id="11" name="X_[12-09]_kiku5">
            <a:hlinkClick r:id="" action="ppaction://media"/>
            <a:extLst>
              <a:ext uri="{FF2B5EF4-FFF2-40B4-BE49-F238E27FC236}">
                <a16:creationId xmlns:a16="http://schemas.microsoft.com/office/drawing/2014/main" id="{789FB152-70F1-7F74-1E0F-6C0E15B129A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72505" y="2747351"/>
            <a:ext cx="273050" cy="31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3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  <p:bldP spid="15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53BD47A-72DC-ED61-93C2-9C8F5A54561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547" y="2345286"/>
            <a:ext cx="8573620" cy="44216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45" y="0"/>
            <a:ext cx="2573653" cy="73427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46B4826-B422-1159-1802-0F55043C1F62}"/>
              </a:ext>
            </a:extLst>
          </p:cNvPr>
          <p:cNvSpPr txBox="1"/>
          <p:nvPr/>
        </p:nvSpPr>
        <p:spPr>
          <a:xfrm>
            <a:off x="3857624" y="2617347"/>
            <a:ext cx="438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E5E7A8D-68F8-2680-3AC9-C93232A1375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329" y="91040"/>
            <a:ext cx="4957187" cy="4320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F7D1E92-9524-1661-AB51-FF10ECF6C09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24" y="734270"/>
            <a:ext cx="5372101" cy="61440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4A403FC-E117-BF87-2AB8-227037C3A98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47" y="1377552"/>
            <a:ext cx="6410501" cy="93885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B74739B-441D-A7F5-DA26-113261C8CF64}"/>
              </a:ext>
            </a:extLst>
          </p:cNvPr>
          <p:cNvSpPr txBox="1"/>
          <p:nvPr/>
        </p:nvSpPr>
        <p:spPr>
          <a:xfrm>
            <a:off x="5724524" y="3429000"/>
            <a:ext cx="438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9CE6F9E-126F-ACDE-F842-5777F174AD9C}"/>
              </a:ext>
            </a:extLst>
          </p:cNvPr>
          <p:cNvSpPr txBox="1"/>
          <p:nvPr/>
        </p:nvSpPr>
        <p:spPr>
          <a:xfrm>
            <a:off x="7753349" y="4284222"/>
            <a:ext cx="438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B03F1B3-3529-199F-B28B-51CB32152806}"/>
              </a:ext>
            </a:extLst>
          </p:cNvPr>
          <p:cNvSpPr txBox="1"/>
          <p:nvPr/>
        </p:nvSpPr>
        <p:spPr>
          <a:xfrm>
            <a:off x="3857624" y="5106915"/>
            <a:ext cx="438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CEBA3A-80C6-107A-776F-2A80C58680A1}"/>
              </a:ext>
            </a:extLst>
          </p:cNvPr>
          <p:cNvSpPr txBox="1"/>
          <p:nvPr/>
        </p:nvSpPr>
        <p:spPr>
          <a:xfrm>
            <a:off x="5676899" y="5999875"/>
            <a:ext cx="438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X_[12-05]_kiku1">
            <a:hlinkClick r:id="" action="ppaction://media"/>
            <a:extLst>
              <a:ext uri="{FF2B5EF4-FFF2-40B4-BE49-F238E27FC236}">
                <a16:creationId xmlns:a16="http://schemas.microsoft.com/office/drawing/2014/main" id="{2909C793-D53C-466D-0B8C-A7590265B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16075" y="2817690"/>
            <a:ext cx="366835" cy="378558"/>
          </a:xfrm>
          <a:prstGeom prst="rect">
            <a:avLst/>
          </a:prstGeom>
        </p:spPr>
      </p:pic>
      <p:pic>
        <p:nvPicPr>
          <p:cNvPr id="6" name="X_[12-06]_kiku2">
            <a:hlinkClick r:id="" action="ppaction://media"/>
            <a:extLst>
              <a:ext uri="{FF2B5EF4-FFF2-40B4-BE49-F238E27FC236}">
                <a16:creationId xmlns:a16="http://schemas.microsoft.com/office/drawing/2014/main" id="{20F20826-6017-3C7D-61F8-5B291011A4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27798" y="3837598"/>
            <a:ext cx="355112" cy="331666"/>
          </a:xfrm>
          <a:prstGeom prst="rect">
            <a:avLst/>
          </a:prstGeom>
        </p:spPr>
      </p:pic>
      <p:pic>
        <p:nvPicPr>
          <p:cNvPr id="9" name="X_[12-07]_kiku3">
            <a:hlinkClick r:id="" action="ppaction://media"/>
            <a:extLst>
              <a:ext uri="{FF2B5EF4-FFF2-40B4-BE49-F238E27FC236}">
                <a16:creationId xmlns:a16="http://schemas.microsoft.com/office/drawing/2014/main" id="{2887204E-B4C2-543B-796B-E20928C366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27798" y="4552706"/>
            <a:ext cx="366835" cy="390281"/>
          </a:xfrm>
          <a:prstGeom prst="rect">
            <a:avLst/>
          </a:prstGeom>
        </p:spPr>
      </p:pic>
      <p:pic>
        <p:nvPicPr>
          <p:cNvPr id="15" name="X_[12-08]_kiku4">
            <a:hlinkClick r:id="" action="ppaction://media"/>
            <a:extLst>
              <a:ext uri="{FF2B5EF4-FFF2-40B4-BE49-F238E27FC236}">
                <a16:creationId xmlns:a16="http://schemas.microsoft.com/office/drawing/2014/main" id="{C5D146EE-8DE7-ECAF-BA71-41233FC960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16074" y="5502274"/>
            <a:ext cx="331666" cy="366835"/>
          </a:xfrm>
          <a:prstGeom prst="rect">
            <a:avLst/>
          </a:prstGeom>
        </p:spPr>
      </p:pic>
      <p:pic>
        <p:nvPicPr>
          <p:cNvPr id="16" name="X_[12-09]_kiku5">
            <a:hlinkClick r:id="" action="ppaction://media"/>
            <a:extLst>
              <a:ext uri="{FF2B5EF4-FFF2-40B4-BE49-F238E27FC236}">
                <a16:creationId xmlns:a16="http://schemas.microsoft.com/office/drawing/2014/main" id="{578922D2-3245-BCBA-C869-BB8FE787435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98136" y="6217382"/>
            <a:ext cx="296497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45" y="0"/>
            <a:ext cx="2573653" cy="73427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E5E7A8D-68F8-2680-3AC9-C93232A1375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329" y="91040"/>
            <a:ext cx="4957187" cy="4320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F7D1E92-9524-1661-AB51-FF10ECF6C09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24" y="734270"/>
            <a:ext cx="5372101" cy="61440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B6171D2-22D7-88DD-C83D-9D58D221FA2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27" y="1423699"/>
            <a:ext cx="6371342" cy="75753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4C1F36A-24CB-742E-6011-FFED8A69D73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69" y="4688079"/>
            <a:ext cx="7739062" cy="2169921"/>
          </a:xfrm>
          <a:prstGeom prst="rect">
            <a:avLst/>
          </a:prstGeom>
        </p:spPr>
      </p:pic>
      <p:pic>
        <p:nvPicPr>
          <p:cNvPr id="1026" name="Picture 2" descr="X_12_2_01_taifesutibaru">
            <a:extLst>
              <a:ext uri="{FF2B5EF4-FFF2-40B4-BE49-F238E27FC236}">
                <a16:creationId xmlns:a16="http://schemas.microsoft.com/office/drawing/2014/main" id="{F57D9135-968B-9B4A-2ABB-89F7E945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79" y="2337219"/>
            <a:ext cx="2294569" cy="22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_12_2_02_natsumatsuri">
            <a:extLst>
              <a:ext uri="{FF2B5EF4-FFF2-40B4-BE49-F238E27FC236}">
                <a16:creationId xmlns:a16="http://schemas.microsoft.com/office/drawing/2014/main" id="{69C03014-9A64-0218-3527-5B8C2FF40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8593" y="2382199"/>
            <a:ext cx="2294569" cy="22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_12_2_03_paatii">
            <a:extLst>
              <a:ext uri="{FF2B5EF4-FFF2-40B4-BE49-F238E27FC236}">
                <a16:creationId xmlns:a16="http://schemas.microsoft.com/office/drawing/2014/main" id="{DEFB0C0D-0078-47C9-368F-19F2BD724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4607" y="2363395"/>
            <a:ext cx="2294569" cy="22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_12_2_04_karate">
            <a:extLst>
              <a:ext uri="{FF2B5EF4-FFF2-40B4-BE49-F238E27FC236}">
                <a16:creationId xmlns:a16="http://schemas.microsoft.com/office/drawing/2014/main" id="{91C2F165-B585-0C0B-6F64-C466B2749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6908" y="2393510"/>
            <a:ext cx="2294569" cy="22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X_12_2_05_boonenkai">
            <a:extLst>
              <a:ext uri="{FF2B5EF4-FFF2-40B4-BE49-F238E27FC236}">
                <a16:creationId xmlns:a16="http://schemas.microsoft.com/office/drawing/2014/main" id="{5C2AEDBE-5403-70EF-F0CF-96B10AB48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2922" y="2363394"/>
            <a:ext cx="2294569" cy="22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_[12-05]_kiku1">
            <a:hlinkClick r:id="" action="ppaction://media"/>
            <a:extLst>
              <a:ext uri="{FF2B5EF4-FFF2-40B4-BE49-F238E27FC236}">
                <a16:creationId xmlns:a16="http://schemas.microsoft.com/office/drawing/2014/main" id="{7B74979D-6824-DEC3-8727-5D4581B5E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785952" y="1422644"/>
            <a:ext cx="355112" cy="308220"/>
          </a:xfrm>
          <a:prstGeom prst="rect">
            <a:avLst/>
          </a:prstGeom>
        </p:spPr>
      </p:pic>
      <p:pic>
        <p:nvPicPr>
          <p:cNvPr id="4" name="X_[12-06]_kiku2">
            <a:hlinkClick r:id="" action="ppaction://media"/>
            <a:extLst>
              <a:ext uri="{FF2B5EF4-FFF2-40B4-BE49-F238E27FC236}">
                <a16:creationId xmlns:a16="http://schemas.microsoft.com/office/drawing/2014/main" id="{6E3599D2-041E-8F47-BCF1-0B9C53466E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36937" y="1457813"/>
            <a:ext cx="355112" cy="319943"/>
          </a:xfrm>
          <a:prstGeom prst="rect">
            <a:avLst/>
          </a:prstGeom>
        </p:spPr>
      </p:pic>
      <p:pic>
        <p:nvPicPr>
          <p:cNvPr id="7" name="X_[12-07]_kiku3">
            <a:hlinkClick r:id="" action="ppaction://media"/>
            <a:extLst>
              <a:ext uri="{FF2B5EF4-FFF2-40B4-BE49-F238E27FC236}">
                <a16:creationId xmlns:a16="http://schemas.microsoft.com/office/drawing/2014/main" id="{24B213EE-D5FD-2B93-B4F6-4B3DDAF835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911366" y="1422643"/>
            <a:ext cx="448897" cy="402004"/>
          </a:xfrm>
          <a:prstGeom prst="rect">
            <a:avLst/>
          </a:prstGeom>
        </p:spPr>
      </p:pic>
      <p:pic>
        <p:nvPicPr>
          <p:cNvPr id="9" name="X_[12-08]_kiku4">
            <a:hlinkClick r:id="" action="ppaction://media"/>
            <a:extLst>
              <a:ext uri="{FF2B5EF4-FFF2-40B4-BE49-F238E27FC236}">
                <a16:creationId xmlns:a16="http://schemas.microsoft.com/office/drawing/2014/main" id="{4562ED91-6F27-BA6F-AC4B-6D0A6A6D977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579581" y="1422643"/>
            <a:ext cx="437174" cy="390281"/>
          </a:xfrm>
          <a:prstGeom prst="rect">
            <a:avLst/>
          </a:prstGeom>
        </p:spPr>
      </p:pic>
      <p:pic>
        <p:nvPicPr>
          <p:cNvPr id="10" name="X_[12-09]_kiku5">
            <a:hlinkClick r:id="" action="ppaction://media"/>
            <a:extLst>
              <a:ext uri="{FF2B5EF4-FFF2-40B4-BE49-F238E27FC236}">
                <a16:creationId xmlns:a16="http://schemas.microsoft.com/office/drawing/2014/main" id="{D7A92926-0CD9-0008-4292-A97BE01A7A5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24352" y="1364029"/>
            <a:ext cx="390281" cy="4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5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73C5B43-F8C3-6B0F-AF1B-2A45B2BC7F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69" y="1934910"/>
            <a:ext cx="7154282" cy="426339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1089026" y="2685438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あります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2909598" y="3289914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あります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1535126" y="2101891"/>
            <a:ext cx="75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3878910" y="2101891"/>
            <a:ext cx="645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3ED80BA-FC9B-A4CE-66A3-4BA307EA032A}"/>
              </a:ext>
            </a:extLst>
          </p:cNvPr>
          <p:cNvSpPr txBox="1"/>
          <p:nvPr/>
        </p:nvSpPr>
        <p:spPr>
          <a:xfrm>
            <a:off x="1747548" y="4485119"/>
            <a:ext cx="700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1A303D7-6B41-9912-B02F-2EC00ECDCF3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" y="1049094"/>
            <a:ext cx="5762625" cy="68273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07E19B7-DA76-6214-3770-1F61B9B68EE6}"/>
              </a:ext>
            </a:extLst>
          </p:cNvPr>
          <p:cNvSpPr txBox="1"/>
          <p:nvPr/>
        </p:nvSpPr>
        <p:spPr>
          <a:xfrm>
            <a:off x="5126688" y="4460333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あります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AD72F38-4459-9C38-A5E6-CB40AB4E33A1}"/>
              </a:ext>
            </a:extLst>
          </p:cNvPr>
          <p:cNvSpPr txBox="1"/>
          <p:nvPr/>
        </p:nvSpPr>
        <p:spPr>
          <a:xfrm>
            <a:off x="1747548" y="5080102"/>
            <a:ext cx="700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5374248-58A2-EC38-ABF5-841EC2F99AF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349" y="3182385"/>
            <a:ext cx="5868407" cy="70315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7DAD37E-CC76-2DA7-8717-C0F18A78DFB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349" y="5243274"/>
            <a:ext cx="4871216" cy="72333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49B12659-B08C-F0D4-4906-DFF21771A1F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329" y="91040"/>
            <a:ext cx="4957187" cy="432067"/>
          </a:xfrm>
          <a:prstGeom prst="rect">
            <a:avLst/>
          </a:prstGeom>
        </p:spPr>
      </p:pic>
      <p:pic>
        <p:nvPicPr>
          <p:cNvPr id="2" name="X_[12-10]_katachi">
            <a:hlinkClick r:id="" action="ppaction://media"/>
            <a:extLst>
              <a:ext uri="{FF2B5EF4-FFF2-40B4-BE49-F238E27FC236}">
                <a16:creationId xmlns:a16="http://schemas.microsoft.com/office/drawing/2014/main" id="{79AE86D6-A67F-2D3B-060B-41BF897B5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43860" y="1188183"/>
            <a:ext cx="413727" cy="402004"/>
          </a:xfrm>
          <a:prstGeom prst="rect">
            <a:avLst/>
          </a:prstGeom>
        </p:spPr>
      </p:pic>
      <p:pic>
        <p:nvPicPr>
          <p:cNvPr id="3" name="X_[12-11]_katachi">
            <a:hlinkClick r:id="" action="ppaction://media"/>
            <a:extLst>
              <a:ext uri="{FF2B5EF4-FFF2-40B4-BE49-F238E27FC236}">
                <a16:creationId xmlns:a16="http://schemas.microsoft.com/office/drawing/2014/main" id="{4EB76D86-2FBA-EB82-4F40-F092F97B71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98937" y="1188183"/>
            <a:ext cx="366835" cy="4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9" grpId="0"/>
      <p:bldP spid="19" grpId="0"/>
      <p:bldP spid="22" grpId="0"/>
      <p:bldP spid="12" grpId="0"/>
      <p:bldP spid="8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368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5540A5B-C747-61D8-CB78-F2A7563D91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" y="826215"/>
            <a:ext cx="11487150" cy="49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7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455C42B-731F-F28A-4F30-B1E7BF3CE6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075" y="782087"/>
            <a:ext cx="7819149" cy="571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82801AD1-A5D8-794B-9CDA-9D3B6036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CC6152-E656-A813-D71B-F13E37AF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E9FFAA7-054A-C2F2-EFA3-C4BF39D775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93" y="2260388"/>
            <a:ext cx="11838214" cy="20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CB9D637-2D08-4607-6B64-D07D6A0A7E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85" y="2444066"/>
            <a:ext cx="8448867" cy="169169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6055701" y="2766694"/>
            <a:ext cx="75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2606649" y="3429000"/>
            <a:ext cx="645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1A303D7-6B41-9912-B02F-2EC00ECDCF3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" y="1049094"/>
            <a:ext cx="5762625" cy="6827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0FA1591-387F-A522-6F38-9AD2C8FC10A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76077"/>
            <a:ext cx="5410200" cy="96713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41E0414-44EF-194F-01D8-9592C435A21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329" y="91040"/>
            <a:ext cx="4957187" cy="432067"/>
          </a:xfrm>
          <a:prstGeom prst="rect">
            <a:avLst/>
          </a:prstGeom>
        </p:spPr>
      </p:pic>
      <p:pic>
        <p:nvPicPr>
          <p:cNvPr id="2" name="X_[12-10]_katachi">
            <a:hlinkClick r:id="" action="ppaction://media"/>
            <a:extLst>
              <a:ext uri="{FF2B5EF4-FFF2-40B4-BE49-F238E27FC236}">
                <a16:creationId xmlns:a16="http://schemas.microsoft.com/office/drawing/2014/main" id="{95BC1C0A-F43E-82A1-E751-1FC7B2146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50075" y="1047506"/>
            <a:ext cx="378558" cy="402004"/>
          </a:xfrm>
          <a:prstGeom prst="rect">
            <a:avLst/>
          </a:prstGeom>
        </p:spPr>
      </p:pic>
      <p:pic>
        <p:nvPicPr>
          <p:cNvPr id="6" name="X_[12-11]_katachi">
            <a:hlinkClick r:id="" action="ppaction://media"/>
            <a:extLst>
              <a:ext uri="{FF2B5EF4-FFF2-40B4-BE49-F238E27FC236}">
                <a16:creationId xmlns:a16="http://schemas.microsoft.com/office/drawing/2014/main" id="{707B2D44-2D8D-0624-F10A-FA46F88026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99644" y="1059229"/>
            <a:ext cx="366835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0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BDC6C97-F467-0810-3CA5-0A4E2E335F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01" y="969090"/>
            <a:ext cx="11735798" cy="371721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368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7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F321514-D954-99A2-61A5-4826D755AB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728" y="880301"/>
            <a:ext cx="9239250" cy="509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55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F98F4A7-961E-8FDD-9C9F-FF911C3912B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82550"/>
            <a:ext cx="2028825" cy="101511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905AC8F-A5F4-C18E-F741-3553DD131C9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0" y="1164338"/>
            <a:ext cx="6118510" cy="740662"/>
          </a:xfrm>
          <a:prstGeom prst="rect">
            <a:avLst/>
          </a:prstGeom>
        </p:spPr>
      </p:pic>
      <p:pic>
        <p:nvPicPr>
          <p:cNvPr id="5" name="Picture 2" descr="X_12_2_01_taifesutibaru">
            <a:extLst>
              <a:ext uri="{FF2B5EF4-FFF2-40B4-BE49-F238E27FC236}">
                <a16:creationId xmlns:a16="http://schemas.microsoft.com/office/drawing/2014/main" id="{3174A3EF-17C7-920A-D776-BF0223335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687" y="2632256"/>
            <a:ext cx="2294569" cy="22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X_12_2_02_natsumatsuri">
            <a:extLst>
              <a:ext uri="{FF2B5EF4-FFF2-40B4-BE49-F238E27FC236}">
                <a16:creationId xmlns:a16="http://schemas.microsoft.com/office/drawing/2014/main" id="{B87938D2-D276-D6A4-091A-FD80E11D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1" y="2677236"/>
            <a:ext cx="2294569" cy="22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X_12_2_03_paatii">
            <a:extLst>
              <a:ext uri="{FF2B5EF4-FFF2-40B4-BE49-F238E27FC236}">
                <a16:creationId xmlns:a16="http://schemas.microsoft.com/office/drawing/2014/main" id="{C57B9E90-95D0-CE08-2112-774A19CF5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8715" y="2658432"/>
            <a:ext cx="2294569" cy="22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X_12_2_04_karate">
            <a:extLst>
              <a:ext uri="{FF2B5EF4-FFF2-40B4-BE49-F238E27FC236}">
                <a16:creationId xmlns:a16="http://schemas.microsoft.com/office/drawing/2014/main" id="{92B9B810-4F24-CD63-0768-E3FEF3AD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1016" y="2688547"/>
            <a:ext cx="2294569" cy="22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X_12_2_05_boonenkai">
            <a:extLst>
              <a:ext uri="{FF2B5EF4-FFF2-40B4-BE49-F238E27FC236}">
                <a16:creationId xmlns:a16="http://schemas.microsoft.com/office/drawing/2014/main" id="{551F61A2-50F6-16B4-5E11-804612898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7030" y="2658431"/>
            <a:ext cx="2294569" cy="22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F148EC4-FDD3-2BB2-33D2-53806B3342C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329" y="91040"/>
            <a:ext cx="4957187" cy="432067"/>
          </a:xfrm>
          <a:prstGeom prst="rect">
            <a:avLst/>
          </a:prstGeom>
        </p:spPr>
      </p:pic>
      <p:pic>
        <p:nvPicPr>
          <p:cNvPr id="2" name="X_[12-05]_kiku1">
            <a:hlinkClick r:id="" action="ppaction://media"/>
            <a:extLst>
              <a:ext uri="{FF2B5EF4-FFF2-40B4-BE49-F238E27FC236}">
                <a16:creationId xmlns:a16="http://schemas.microsoft.com/office/drawing/2014/main" id="{D9F2C22D-00E8-8A5C-DA5F-A6FF4BD73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66505" y="5045074"/>
            <a:ext cx="378558" cy="378558"/>
          </a:xfrm>
          <a:prstGeom prst="rect">
            <a:avLst/>
          </a:prstGeom>
        </p:spPr>
      </p:pic>
      <p:pic>
        <p:nvPicPr>
          <p:cNvPr id="3" name="X_[12-06]_kiku2">
            <a:hlinkClick r:id="" action="ppaction://media"/>
            <a:extLst>
              <a:ext uri="{FF2B5EF4-FFF2-40B4-BE49-F238E27FC236}">
                <a16:creationId xmlns:a16="http://schemas.microsoft.com/office/drawing/2014/main" id="{0E50CA39-3085-9B57-BE3F-BA1D9C4BED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58721" y="5045075"/>
            <a:ext cx="390281" cy="390281"/>
          </a:xfrm>
          <a:prstGeom prst="rect">
            <a:avLst/>
          </a:prstGeom>
        </p:spPr>
      </p:pic>
      <p:pic>
        <p:nvPicPr>
          <p:cNvPr id="9" name="X_[12-07]_kiku3">
            <a:hlinkClick r:id="" action="ppaction://media"/>
            <a:extLst>
              <a:ext uri="{FF2B5EF4-FFF2-40B4-BE49-F238E27FC236}">
                <a16:creationId xmlns:a16="http://schemas.microsoft.com/office/drawing/2014/main" id="{5F77BC3B-18DC-CAC1-9BF8-BFF5879240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09551" y="5056799"/>
            <a:ext cx="378558" cy="378558"/>
          </a:xfrm>
          <a:prstGeom prst="rect">
            <a:avLst/>
          </a:prstGeom>
        </p:spPr>
      </p:pic>
      <p:pic>
        <p:nvPicPr>
          <p:cNvPr id="13" name="X_[12-08]_kiku4">
            <a:hlinkClick r:id="" action="ppaction://media"/>
            <a:extLst>
              <a:ext uri="{FF2B5EF4-FFF2-40B4-BE49-F238E27FC236}">
                <a16:creationId xmlns:a16="http://schemas.microsoft.com/office/drawing/2014/main" id="{ED763954-24B4-DC0A-B708-E43C7BEAECF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36229" y="5056798"/>
            <a:ext cx="378558" cy="378558"/>
          </a:xfrm>
          <a:prstGeom prst="rect">
            <a:avLst/>
          </a:prstGeom>
        </p:spPr>
      </p:pic>
      <p:pic>
        <p:nvPicPr>
          <p:cNvPr id="14" name="X_[12-09]_kiku5">
            <a:hlinkClick r:id="" action="ppaction://media"/>
            <a:extLst>
              <a:ext uri="{FF2B5EF4-FFF2-40B4-BE49-F238E27FC236}">
                <a16:creationId xmlns:a16="http://schemas.microsoft.com/office/drawing/2014/main" id="{58B70423-44B9-5292-EB85-375ACCA5011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927737" y="5045075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3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1009BBF-13D0-6FA6-91B5-5A2FCB85F84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329" y="91040"/>
            <a:ext cx="4957187" cy="43206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43DC812-2727-9D80-D122-0B30AB69C2A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34" y="53581"/>
            <a:ext cx="4288915" cy="7588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8B617A2-E56A-92A6-2F17-0DF8B45CC6A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036" y="2004070"/>
            <a:ext cx="8735026" cy="45777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239B6C9-8D35-62FC-79E0-C892D1F5905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34" y="876239"/>
            <a:ext cx="4286160" cy="685861"/>
          </a:xfrm>
          <a:prstGeom prst="rect">
            <a:avLst/>
          </a:prstGeom>
        </p:spPr>
      </p:pic>
      <p:pic>
        <p:nvPicPr>
          <p:cNvPr id="3" name="X_[12-12]_hanasu1">
            <a:hlinkClick r:id="" action="ppaction://media"/>
            <a:extLst>
              <a:ext uri="{FF2B5EF4-FFF2-40B4-BE49-F238E27FC236}">
                <a16:creationId xmlns:a16="http://schemas.microsoft.com/office/drawing/2014/main" id="{38A91133-C5A9-B7D0-AD42-9EF40F955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25367" y="941998"/>
            <a:ext cx="554404" cy="530958"/>
          </a:xfrm>
          <a:prstGeom prst="rect">
            <a:avLst/>
          </a:prstGeom>
        </p:spPr>
      </p:pic>
      <p:pic>
        <p:nvPicPr>
          <p:cNvPr id="5" name="X_[12-13]_hanasu2">
            <a:hlinkClick r:id="" action="ppaction://media"/>
            <a:extLst>
              <a:ext uri="{FF2B5EF4-FFF2-40B4-BE49-F238E27FC236}">
                <a16:creationId xmlns:a16="http://schemas.microsoft.com/office/drawing/2014/main" id="{BE30BA2A-A217-04DA-15E6-C53DBC4487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37644" y="906829"/>
            <a:ext cx="577850" cy="61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1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1009BBF-13D0-6FA6-91B5-5A2FCB85F84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329" y="91040"/>
            <a:ext cx="4957187" cy="43206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43DC812-2727-9D80-D122-0B30AB69C2A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34" y="53581"/>
            <a:ext cx="4288915" cy="7588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8B617A2-E56A-92A6-2F17-0DF8B45CC6A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036" y="2004070"/>
            <a:ext cx="8735026" cy="4577705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0E6BC45-916C-0B71-5193-42A7BC9DC441}"/>
              </a:ext>
            </a:extLst>
          </p:cNvPr>
          <p:cNvSpPr/>
          <p:nvPr/>
        </p:nvSpPr>
        <p:spPr>
          <a:xfrm>
            <a:off x="2034088" y="2208709"/>
            <a:ext cx="3299912" cy="138221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98A6049-9005-951C-61FA-559C324D4027}"/>
              </a:ext>
            </a:extLst>
          </p:cNvPr>
          <p:cNvSpPr/>
          <p:nvPr/>
        </p:nvSpPr>
        <p:spPr>
          <a:xfrm>
            <a:off x="3779324" y="4585665"/>
            <a:ext cx="1869001" cy="39886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9F7599A-BA16-9F70-B72C-780FC7A8C6C8}"/>
              </a:ext>
            </a:extLst>
          </p:cNvPr>
          <p:cNvSpPr/>
          <p:nvPr/>
        </p:nvSpPr>
        <p:spPr>
          <a:xfrm>
            <a:off x="6562996" y="2208709"/>
            <a:ext cx="2847703" cy="138221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FF3BE72-8B19-59BB-776E-0AA2A9293116}"/>
              </a:ext>
            </a:extLst>
          </p:cNvPr>
          <p:cNvSpPr/>
          <p:nvPr/>
        </p:nvSpPr>
        <p:spPr>
          <a:xfrm>
            <a:off x="2034088" y="5897904"/>
            <a:ext cx="3125706" cy="39886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CC69292-0AB5-C959-C862-68C4CE828831}"/>
              </a:ext>
            </a:extLst>
          </p:cNvPr>
          <p:cNvSpPr/>
          <p:nvPr/>
        </p:nvSpPr>
        <p:spPr>
          <a:xfrm>
            <a:off x="7722695" y="4585665"/>
            <a:ext cx="1869001" cy="39886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E2C2C9F-F0AA-D352-01EB-084AC9940B66}"/>
              </a:ext>
            </a:extLst>
          </p:cNvPr>
          <p:cNvSpPr/>
          <p:nvPr/>
        </p:nvSpPr>
        <p:spPr>
          <a:xfrm>
            <a:off x="7738353" y="5090351"/>
            <a:ext cx="1853343" cy="354559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5DE32FC-A226-E9AB-67CB-D2306E7C6D6E}"/>
              </a:ext>
            </a:extLst>
          </p:cNvPr>
          <p:cNvSpPr/>
          <p:nvPr/>
        </p:nvSpPr>
        <p:spPr>
          <a:xfrm>
            <a:off x="6562996" y="5995238"/>
            <a:ext cx="1938051" cy="35455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EEFFB48B-C3F7-7AAD-D795-FD2629A8E7D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22" y="896017"/>
            <a:ext cx="5282292" cy="763481"/>
          </a:xfrm>
          <a:prstGeom prst="rect">
            <a:avLst/>
          </a:prstGeom>
        </p:spPr>
      </p:pic>
      <p:pic>
        <p:nvPicPr>
          <p:cNvPr id="3" name="X_[12-12]_hanasu1">
            <a:hlinkClick r:id="" action="ppaction://media"/>
            <a:extLst>
              <a:ext uri="{FF2B5EF4-FFF2-40B4-BE49-F238E27FC236}">
                <a16:creationId xmlns:a16="http://schemas.microsoft.com/office/drawing/2014/main" id="{B876E48F-E18E-C097-3C1F-AE1549194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63213" y="1000612"/>
            <a:ext cx="495788" cy="554405"/>
          </a:xfrm>
          <a:prstGeom prst="rect">
            <a:avLst/>
          </a:prstGeom>
        </p:spPr>
      </p:pic>
      <p:pic>
        <p:nvPicPr>
          <p:cNvPr id="5" name="X_[12-13]_hanasu2">
            <a:hlinkClick r:id="" action="ppaction://media"/>
            <a:extLst>
              <a:ext uri="{FF2B5EF4-FFF2-40B4-BE49-F238E27FC236}">
                <a16:creationId xmlns:a16="http://schemas.microsoft.com/office/drawing/2014/main" id="{C06C88EB-DC25-8527-CC3D-DE905F29B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52752" y="1000613"/>
            <a:ext cx="648188" cy="55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5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7" grpId="0" animBg="1"/>
      <p:bldP spid="21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1009BBF-13D0-6FA6-91B5-5A2FCB85F8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329" y="91040"/>
            <a:ext cx="4957187" cy="43206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43DC812-2727-9D80-D122-0B30AB69C2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34" y="53581"/>
            <a:ext cx="4288915" cy="7588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8B617A2-E56A-92A6-2F17-0DF8B45CC6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16138"/>
            <a:ext cx="5740360" cy="30083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9F0954-2818-B400-5A96-2C8D9EF1DD6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34" y="812783"/>
            <a:ext cx="4334980" cy="758863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35D8A09-4E0E-1BD4-FDD2-6A9DA589690D}"/>
              </a:ext>
            </a:extLst>
          </p:cNvPr>
          <p:cNvSpPr/>
          <p:nvPr/>
        </p:nvSpPr>
        <p:spPr>
          <a:xfrm>
            <a:off x="6491886" y="2247457"/>
            <a:ext cx="451840" cy="281083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AEB624C-F2D3-036D-E01B-AB3A4219E8BE}"/>
              </a:ext>
            </a:extLst>
          </p:cNvPr>
          <p:cNvSpPr/>
          <p:nvPr/>
        </p:nvSpPr>
        <p:spPr>
          <a:xfrm>
            <a:off x="7202954" y="2264832"/>
            <a:ext cx="712321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FB1D44E-43E4-992E-AED0-130A23D35CBE}"/>
              </a:ext>
            </a:extLst>
          </p:cNvPr>
          <p:cNvSpPr/>
          <p:nvPr/>
        </p:nvSpPr>
        <p:spPr>
          <a:xfrm>
            <a:off x="6472758" y="2573955"/>
            <a:ext cx="1208309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27A44E5-8060-2B10-D220-FC2E0F98ABBA}"/>
              </a:ext>
            </a:extLst>
          </p:cNvPr>
          <p:cNvSpPr/>
          <p:nvPr/>
        </p:nvSpPr>
        <p:spPr>
          <a:xfrm>
            <a:off x="9463609" y="2247457"/>
            <a:ext cx="918642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8B5EBA3-A0AA-809A-D1B7-9DBDEC302B45}"/>
              </a:ext>
            </a:extLst>
          </p:cNvPr>
          <p:cNvSpPr/>
          <p:nvPr/>
        </p:nvSpPr>
        <p:spPr>
          <a:xfrm>
            <a:off x="9463609" y="2573955"/>
            <a:ext cx="1594916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DB46204-3DA2-FD41-A0F3-3947E785744F}"/>
              </a:ext>
            </a:extLst>
          </p:cNvPr>
          <p:cNvSpPr/>
          <p:nvPr/>
        </p:nvSpPr>
        <p:spPr>
          <a:xfrm>
            <a:off x="6484196" y="2883078"/>
            <a:ext cx="861908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Picture 2" descr="X_12_2_01_taifesutibaru">
            <a:extLst>
              <a:ext uri="{FF2B5EF4-FFF2-40B4-BE49-F238E27FC236}">
                <a16:creationId xmlns:a16="http://schemas.microsoft.com/office/drawing/2014/main" id="{64484A06-73C2-3BC3-EC43-53F0257F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18" y="2432447"/>
            <a:ext cx="1763483" cy="176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X_12_2_02_natsumatsuri">
            <a:extLst>
              <a:ext uri="{FF2B5EF4-FFF2-40B4-BE49-F238E27FC236}">
                <a16:creationId xmlns:a16="http://schemas.microsoft.com/office/drawing/2014/main" id="{41172917-EEF0-17ED-B506-A1AB49B71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060" y="2432447"/>
            <a:ext cx="1763483" cy="176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X_12_2_03_paatii">
            <a:extLst>
              <a:ext uri="{FF2B5EF4-FFF2-40B4-BE49-F238E27FC236}">
                <a16:creationId xmlns:a16="http://schemas.microsoft.com/office/drawing/2014/main" id="{0D6D8420-0B23-7722-EFEF-E86395B19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952" y="2431968"/>
            <a:ext cx="1763483" cy="176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X_12_2_04_karate">
            <a:extLst>
              <a:ext uri="{FF2B5EF4-FFF2-40B4-BE49-F238E27FC236}">
                <a16:creationId xmlns:a16="http://schemas.microsoft.com/office/drawing/2014/main" id="{F843DF21-757F-4312-2018-DDC36F20D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984" y="4446808"/>
            <a:ext cx="1763483" cy="176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X_12_2_05_boonenkai">
            <a:extLst>
              <a:ext uri="{FF2B5EF4-FFF2-40B4-BE49-F238E27FC236}">
                <a16:creationId xmlns:a16="http://schemas.microsoft.com/office/drawing/2014/main" id="{D41662FC-F64F-43EA-4ABA-4224AFD18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8300" y="4446808"/>
            <a:ext cx="1763483" cy="176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072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1009BBF-13D0-6FA6-91B5-5A2FCB85F8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329" y="91040"/>
            <a:ext cx="4957187" cy="43206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43DC812-2727-9D80-D122-0B30AB69C2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34" y="53581"/>
            <a:ext cx="4288915" cy="7588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8B617A2-E56A-92A6-2F17-0DF8B45CC6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354" y="1579098"/>
            <a:ext cx="5351162" cy="28043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89B3FE7-C4BF-77ED-AD6B-202C44ED29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791940"/>
            <a:ext cx="6296025" cy="760985"/>
          </a:xfrm>
          <a:prstGeom prst="rect">
            <a:avLst/>
          </a:prstGeom>
        </p:spPr>
      </p:pic>
      <p:sp>
        <p:nvSpPr>
          <p:cNvPr id="9" name="吹き出し: 円形 8">
            <a:extLst>
              <a:ext uri="{FF2B5EF4-FFF2-40B4-BE49-F238E27FC236}">
                <a16:creationId xmlns:a16="http://schemas.microsoft.com/office/drawing/2014/main" id="{363CDAFE-22DE-C023-3FA4-85672E63ACB6}"/>
              </a:ext>
            </a:extLst>
          </p:cNvPr>
          <p:cNvSpPr/>
          <p:nvPr/>
        </p:nvSpPr>
        <p:spPr>
          <a:xfrm>
            <a:off x="691065" y="1821758"/>
            <a:ext cx="5072410" cy="2886609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" name="Google Shape;879;p63" descr="世間話をする男性のイラスト">
            <a:extLst>
              <a:ext uri="{FF2B5EF4-FFF2-40B4-BE49-F238E27FC236}">
                <a16:creationId xmlns:a16="http://schemas.microsoft.com/office/drawing/2014/main" id="{3A6ED8D1-60B5-0F0A-FA81-7226147B680E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146" y="4231045"/>
            <a:ext cx="3080450" cy="246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空に打ち上がる花火のイラスト">
            <a:extLst>
              <a:ext uri="{FF2B5EF4-FFF2-40B4-BE49-F238E27FC236}">
                <a16:creationId xmlns:a16="http://schemas.microsoft.com/office/drawing/2014/main" id="{2DA58271-56BC-5A61-8528-79CDAE2FD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0" y="3081915"/>
            <a:ext cx="1238953" cy="114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フロートに乗るアイドルのイラスト（女性）">
            <a:extLst>
              <a:ext uri="{FF2B5EF4-FFF2-40B4-BE49-F238E27FC236}">
                <a16:creationId xmlns:a16="http://schemas.microsoft.com/office/drawing/2014/main" id="{73C1AD89-CA33-3F56-0926-3B05050D1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712" y="2756697"/>
            <a:ext cx="1336742" cy="147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フォーマルなパーティーのイラスト">
            <a:extLst>
              <a:ext uri="{FF2B5EF4-FFF2-40B4-BE49-F238E27FC236}">
                <a16:creationId xmlns:a16="http://schemas.microsoft.com/office/drawing/2014/main" id="{CCEE5BE5-5D21-8AF7-0B67-C29F11507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011" y="1917354"/>
            <a:ext cx="1525086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837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622309A-ED60-E58A-469A-032AAEC409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16" y="2188046"/>
            <a:ext cx="11718758" cy="248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1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>
            <a:extLst>
              <a:ext uri="{FF2B5EF4-FFF2-40B4-BE49-F238E27FC236}">
                <a16:creationId xmlns:a16="http://schemas.microsoft.com/office/drawing/2014/main" id="{C722369C-D89C-42FE-901C-84FC3E9AACD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563" y="5443049"/>
            <a:ext cx="8051714" cy="105355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96B3091-07EF-41B3-444C-7BFFEEDB369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904" y="24955"/>
            <a:ext cx="4642344" cy="4125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B55F076-36A7-CBBE-F2C2-68933929456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47" y="24955"/>
            <a:ext cx="2521421" cy="4927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1DA2DC0-E646-AD93-9D7E-07C5C267C1C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47" y="517686"/>
            <a:ext cx="3665621" cy="64987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51C2FE9-3790-59EE-BEEA-CE2E35E0A79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12" y="1080405"/>
            <a:ext cx="3533010" cy="68342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CD3E6F0-F1E0-FC51-2075-52F789D59D6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11" y="1782218"/>
            <a:ext cx="4161829" cy="736892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6238459-8269-FCC0-00B0-4982C44DD8C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251" y="2642647"/>
            <a:ext cx="2277164" cy="250470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2FA48EE-C346-753D-E4FD-6C98B45B0E0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182" y="2642573"/>
            <a:ext cx="2240114" cy="250470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D3060431-4BDE-3786-BE6B-DF8E32FD4BE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064" y="2642573"/>
            <a:ext cx="2209416" cy="2504708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AF312F65-4533-9FFE-2E30-0759F9D9E17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248" y="2642573"/>
            <a:ext cx="2159230" cy="2504708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C93A5E2-D18F-34A9-69A6-C18CE4FF9CC0}"/>
              </a:ext>
            </a:extLst>
          </p:cNvPr>
          <p:cNvSpPr txBox="1"/>
          <p:nvPr/>
        </p:nvSpPr>
        <p:spPr>
          <a:xfrm>
            <a:off x="2800071" y="5931834"/>
            <a:ext cx="657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C6D45F8-D7BB-5827-761F-964CF4F48988}"/>
              </a:ext>
            </a:extLst>
          </p:cNvPr>
          <p:cNvSpPr txBox="1"/>
          <p:nvPr/>
        </p:nvSpPr>
        <p:spPr>
          <a:xfrm>
            <a:off x="4561168" y="5931727"/>
            <a:ext cx="963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DA651D6-8E9B-1D1E-E49F-318462439AED}"/>
              </a:ext>
            </a:extLst>
          </p:cNvPr>
          <p:cNvSpPr txBox="1"/>
          <p:nvPr/>
        </p:nvSpPr>
        <p:spPr>
          <a:xfrm>
            <a:off x="6512766" y="5987491"/>
            <a:ext cx="64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09FFCAA-7F22-60E5-E9AC-A9E2037660D8}"/>
              </a:ext>
            </a:extLst>
          </p:cNvPr>
          <p:cNvSpPr txBox="1"/>
          <p:nvPr/>
        </p:nvSpPr>
        <p:spPr>
          <a:xfrm>
            <a:off x="8239286" y="5969827"/>
            <a:ext cx="757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12-14]_kiku1">
            <a:hlinkClick r:id="" action="ppaction://media"/>
            <a:extLst>
              <a:ext uri="{FF2B5EF4-FFF2-40B4-BE49-F238E27FC236}">
                <a16:creationId xmlns:a16="http://schemas.microsoft.com/office/drawing/2014/main" id="{CFB6DA22-E188-CB46-8EF0-8B872D028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29766" y="5443660"/>
            <a:ext cx="319943" cy="284773"/>
          </a:xfrm>
          <a:prstGeom prst="rect">
            <a:avLst/>
          </a:prstGeom>
        </p:spPr>
      </p:pic>
      <p:pic>
        <p:nvPicPr>
          <p:cNvPr id="3" name="X_[12-15]_kiku2">
            <a:hlinkClick r:id="" action="ppaction://media"/>
            <a:extLst>
              <a:ext uri="{FF2B5EF4-FFF2-40B4-BE49-F238E27FC236}">
                <a16:creationId xmlns:a16="http://schemas.microsoft.com/office/drawing/2014/main" id="{4BAF5C57-8EA0-C7CB-EBE4-B46B21B564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70290" y="5596059"/>
            <a:ext cx="296496" cy="273050"/>
          </a:xfrm>
          <a:prstGeom prst="rect">
            <a:avLst/>
          </a:prstGeom>
        </p:spPr>
      </p:pic>
      <p:pic>
        <p:nvPicPr>
          <p:cNvPr id="5" name="X_[12-16]_kiku3">
            <a:hlinkClick r:id="" action="ppaction://media"/>
            <a:extLst>
              <a:ext uri="{FF2B5EF4-FFF2-40B4-BE49-F238E27FC236}">
                <a16:creationId xmlns:a16="http://schemas.microsoft.com/office/drawing/2014/main" id="{047E8C52-B08A-E827-F12D-7FE5B99236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63921" y="5549167"/>
            <a:ext cx="308219" cy="319942"/>
          </a:xfrm>
          <a:prstGeom prst="rect">
            <a:avLst/>
          </a:prstGeom>
        </p:spPr>
      </p:pic>
      <p:pic>
        <p:nvPicPr>
          <p:cNvPr id="6" name="X_[12-17]_kiku4">
            <a:hlinkClick r:id="" action="ppaction://media"/>
            <a:extLst>
              <a:ext uri="{FF2B5EF4-FFF2-40B4-BE49-F238E27FC236}">
                <a16:creationId xmlns:a16="http://schemas.microsoft.com/office/drawing/2014/main" id="{8765683A-688E-BB11-9428-D4057E6D6A1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227890" y="5549167"/>
            <a:ext cx="308219" cy="31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6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/>
      <p:bldP spid="38" grpId="0"/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25A12DF-A0E0-1C4A-2C65-3B00F59D53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171" y="78096"/>
            <a:ext cx="5774871" cy="4232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988BED-80D8-4C23-332A-312392E326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141" y="69855"/>
            <a:ext cx="3270385" cy="65407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5D608C4-828E-4FBE-CB9A-ABE82D3E60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989" y="1914574"/>
            <a:ext cx="8204363" cy="486533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A7BDEA9-8EF0-7E0C-D5B9-4AA6FEA0BB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36" y="753672"/>
            <a:ext cx="5322734" cy="93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3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96B3091-07EF-41B3-444C-7BFFEEDB369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950" y="24955"/>
            <a:ext cx="4642344" cy="4125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B55F076-36A7-CBBE-F2C2-68933929456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47" y="24955"/>
            <a:ext cx="2521421" cy="4927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1DA2DC0-E646-AD93-9D7E-07C5C267C1C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47" y="517686"/>
            <a:ext cx="3665621" cy="64987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CC2A162-EF7A-3FE5-9507-9E74C07C6ED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6" y="3971870"/>
            <a:ext cx="7113617" cy="156797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51C2FE9-3790-59EE-BEEA-CE2E35E0A79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12" y="1318159"/>
            <a:ext cx="3219356" cy="622751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94DF493D-354D-D5FD-AD42-97B5AB9D53B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421" y="931692"/>
            <a:ext cx="4808873" cy="3931127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12DC01D1-BFD1-A99C-10D2-5B9727E1F83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06" y="2091509"/>
            <a:ext cx="5332247" cy="651830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C93A5E2-D18F-34A9-69A6-C18CE4FF9CC0}"/>
              </a:ext>
            </a:extLst>
          </p:cNvPr>
          <p:cNvSpPr txBox="1"/>
          <p:nvPr/>
        </p:nvSpPr>
        <p:spPr>
          <a:xfrm>
            <a:off x="1090562" y="5049416"/>
            <a:ext cx="657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11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C6D45F8-D7BB-5827-761F-964CF4F48988}"/>
              </a:ext>
            </a:extLst>
          </p:cNvPr>
          <p:cNvSpPr txBox="1"/>
          <p:nvPr/>
        </p:nvSpPr>
        <p:spPr>
          <a:xfrm>
            <a:off x="2675979" y="5049416"/>
            <a:ext cx="581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14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CB999E-CB31-BC9B-78A1-DD6E7542FE3B}"/>
              </a:ext>
            </a:extLst>
          </p:cNvPr>
          <p:cNvSpPr txBox="1"/>
          <p:nvPr/>
        </p:nvSpPr>
        <p:spPr>
          <a:xfrm>
            <a:off x="1352397" y="4464877"/>
            <a:ext cx="657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CF1CE9-2F00-2424-DAA7-9E3DC6E98345}"/>
              </a:ext>
            </a:extLst>
          </p:cNvPr>
          <p:cNvSpPr txBox="1"/>
          <p:nvPr/>
        </p:nvSpPr>
        <p:spPr>
          <a:xfrm>
            <a:off x="2966492" y="4464877"/>
            <a:ext cx="963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E9EE8B4-B28B-B4F4-8474-646314B31F34}"/>
              </a:ext>
            </a:extLst>
          </p:cNvPr>
          <p:cNvSpPr txBox="1"/>
          <p:nvPr/>
        </p:nvSpPr>
        <p:spPr>
          <a:xfrm>
            <a:off x="4405234" y="4482541"/>
            <a:ext cx="64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5AB81FC-7862-C07F-289D-3862BA7A9229}"/>
              </a:ext>
            </a:extLst>
          </p:cNvPr>
          <p:cNvSpPr txBox="1"/>
          <p:nvPr/>
        </p:nvSpPr>
        <p:spPr>
          <a:xfrm>
            <a:off x="6131754" y="4464877"/>
            <a:ext cx="757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B98269F-3DA8-A691-A338-4AF588C69481}"/>
              </a:ext>
            </a:extLst>
          </p:cNvPr>
          <p:cNvSpPr txBox="1"/>
          <p:nvPr/>
        </p:nvSpPr>
        <p:spPr>
          <a:xfrm>
            <a:off x="4245599" y="5045027"/>
            <a:ext cx="657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10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7AC4E08-C156-64E7-5075-2EEEB0E884DA}"/>
              </a:ext>
            </a:extLst>
          </p:cNvPr>
          <p:cNvSpPr txBox="1"/>
          <p:nvPr/>
        </p:nvSpPr>
        <p:spPr>
          <a:xfrm>
            <a:off x="6015037" y="5045027"/>
            <a:ext cx="657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9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2" name="X_[12-15]_kiku2">
            <a:hlinkClick r:id="" action="ppaction://media"/>
            <a:extLst>
              <a:ext uri="{FF2B5EF4-FFF2-40B4-BE49-F238E27FC236}">
                <a16:creationId xmlns:a16="http://schemas.microsoft.com/office/drawing/2014/main" id="{17729A87-AEFE-8A62-D49C-FFB69DAE0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35275" y="4165846"/>
            <a:ext cx="331665" cy="296495"/>
          </a:xfrm>
          <a:prstGeom prst="rect">
            <a:avLst/>
          </a:prstGeom>
        </p:spPr>
      </p:pic>
      <p:pic>
        <p:nvPicPr>
          <p:cNvPr id="13" name="X_[12-14]_kiku1">
            <a:hlinkClick r:id="" action="ppaction://media"/>
            <a:extLst>
              <a:ext uri="{FF2B5EF4-FFF2-40B4-BE49-F238E27FC236}">
                <a16:creationId xmlns:a16="http://schemas.microsoft.com/office/drawing/2014/main" id="{B439C41F-1047-B067-4BAB-6CDFE773C3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383" y="4189290"/>
            <a:ext cx="319943" cy="284774"/>
          </a:xfrm>
          <a:prstGeom prst="rect">
            <a:avLst/>
          </a:prstGeom>
        </p:spPr>
      </p:pic>
      <p:pic>
        <p:nvPicPr>
          <p:cNvPr id="14" name="X_[12-16]_kiku3">
            <a:hlinkClick r:id="" action="ppaction://media"/>
            <a:extLst>
              <a:ext uri="{FF2B5EF4-FFF2-40B4-BE49-F238E27FC236}">
                <a16:creationId xmlns:a16="http://schemas.microsoft.com/office/drawing/2014/main" id="{54293361-0AD4-1D65-3542-DDB2813633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06167" y="4165843"/>
            <a:ext cx="308220" cy="249605"/>
          </a:xfrm>
          <a:prstGeom prst="rect">
            <a:avLst/>
          </a:prstGeom>
        </p:spPr>
      </p:pic>
      <p:pic>
        <p:nvPicPr>
          <p:cNvPr id="15" name="X_[12-17]_kiku4">
            <a:hlinkClick r:id="" action="ppaction://media"/>
            <a:extLst>
              <a:ext uri="{FF2B5EF4-FFF2-40B4-BE49-F238E27FC236}">
                <a16:creationId xmlns:a16="http://schemas.microsoft.com/office/drawing/2014/main" id="{BFBB08B8-EAC8-CBDB-05D2-064A5B25BA7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12228" y="4154121"/>
            <a:ext cx="273051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7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7" grpId="0"/>
      <p:bldP spid="38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96B3091-07EF-41B3-444C-7BFFEEDB369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950" y="24955"/>
            <a:ext cx="4642344" cy="4125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B55F076-36A7-CBBE-F2C2-68933929456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47" y="24955"/>
            <a:ext cx="2521421" cy="4927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1DA2DC0-E646-AD93-9D7E-07C5C267C1C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47" y="517686"/>
            <a:ext cx="3665621" cy="64987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66C26CF-23C7-3CFC-EC23-0374FA7A8E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163" y="5584984"/>
            <a:ext cx="8045356" cy="114003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CB999E-CB31-BC9B-78A1-DD6E7542FE3B}"/>
              </a:ext>
            </a:extLst>
          </p:cNvPr>
          <p:cNvSpPr txBox="1"/>
          <p:nvPr/>
        </p:nvSpPr>
        <p:spPr>
          <a:xfrm>
            <a:off x="2795331" y="6097641"/>
            <a:ext cx="657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CF1CE9-2F00-2424-DAA7-9E3DC6E98345}"/>
              </a:ext>
            </a:extLst>
          </p:cNvPr>
          <p:cNvSpPr txBox="1"/>
          <p:nvPr/>
        </p:nvSpPr>
        <p:spPr>
          <a:xfrm>
            <a:off x="4409426" y="6097641"/>
            <a:ext cx="963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E9EE8B4-B28B-B4F4-8474-646314B31F34}"/>
              </a:ext>
            </a:extLst>
          </p:cNvPr>
          <p:cNvSpPr txBox="1"/>
          <p:nvPr/>
        </p:nvSpPr>
        <p:spPr>
          <a:xfrm>
            <a:off x="6415072" y="6097641"/>
            <a:ext cx="64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5AB81FC-7862-C07F-289D-3862BA7A9229}"/>
              </a:ext>
            </a:extLst>
          </p:cNvPr>
          <p:cNvSpPr txBox="1"/>
          <p:nvPr/>
        </p:nvSpPr>
        <p:spPr>
          <a:xfrm>
            <a:off x="8260488" y="6097641"/>
            <a:ext cx="757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19467EC-1977-9387-DDDD-CAF71DA23CF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24" y="1273016"/>
            <a:ext cx="6906302" cy="946401"/>
          </a:xfrm>
          <a:prstGeom prst="rect">
            <a:avLst/>
          </a:prstGeom>
        </p:spPr>
      </p:pic>
      <p:pic>
        <p:nvPicPr>
          <p:cNvPr id="1026" name="Picture 2" descr="X_12_3_03_haikingu">
            <a:extLst>
              <a:ext uri="{FF2B5EF4-FFF2-40B4-BE49-F238E27FC236}">
                <a16:creationId xmlns:a16="http://schemas.microsoft.com/office/drawing/2014/main" id="{808B3C61-064C-6AA2-5B5B-CE8259968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794" y="2605637"/>
            <a:ext cx="2394906" cy="23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_12_3_01_yakiniku">
            <a:extLst>
              <a:ext uri="{FF2B5EF4-FFF2-40B4-BE49-F238E27FC236}">
                <a16:creationId xmlns:a16="http://schemas.microsoft.com/office/drawing/2014/main" id="{646B2019-3FBF-D9C4-AF70-BB2FA0550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020" y="2605637"/>
            <a:ext cx="2394906" cy="23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_12_3_02_eega">
            <a:extLst>
              <a:ext uri="{FF2B5EF4-FFF2-40B4-BE49-F238E27FC236}">
                <a16:creationId xmlns:a16="http://schemas.microsoft.com/office/drawing/2014/main" id="{E521D1F0-3432-B5D1-499A-2668A45A4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9434" y="2605637"/>
            <a:ext cx="2394906" cy="23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_12_3_04_nomikai">
            <a:extLst>
              <a:ext uri="{FF2B5EF4-FFF2-40B4-BE49-F238E27FC236}">
                <a16:creationId xmlns:a16="http://schemas.microsoft.com/office/drawing/2014/main" id="{E07662B7-C6DF-8EE8-3D7C-501E4F819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0848" y="2605637"/>
            <a:ext cx="2394906" cy="23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X_[12-14]_kiku1">
            <a:hlinkClick r:id="" action="ppaction://media"/>
            <a:extLst>
              <a:ext uri="{FF2B5EF4-FFF2-40B4-BE49-F238E27FC236}">
                <a16:creationId xmlns:a16="http://schemas.microsoft.com/office/drawing/2014/main" id="{A76A074E-78AA-2247-EB80-85E608935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77367" y="5584337"/>
            <a:ext cx="319943" cy="355112"/>
          </a:xfrm>
          <a:prstGeom prst="rect">
            <a:avLst/>
          </a:prstGeom>
        </p:spPr>
      </p:pic>
      <p:pic>
        <p:nvPicPr>
          <p:cNvPr id="15" name="X_[12-16]_kiku3">
            <a:hlinkClick r:id="" action="ppaction://media"/>
            <a:extLst>
              <a:ext uri="{FF2B5EF4-FFF2-40B4-BE49-F238E27FC236}">
                <a16:creationId xmlns:a16="http://schemas.microsoft.com/office/drawing/2014/main" id="{2BFB26EB-7B33-F639-9FE4-52F38D6539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34260" y="5607783"/>
            <a:ext cx="308220" cy="343389"/>
          </a:xfrm>
          <a:prstGeom prst="rect">
            <a:avLst/>
          </a:prstGeom>
        </p:spPr>
      </p:pic>
      <p:pic>
        <p:nvPicPr>
          <p:cNvPr id="16" name="X_[12-17]_kiku4">
            <a:hlinkClick r:id="" action="ppaction://media"/>
            <a:extLst>
              <a:ext uri="{FF2B5EF4-FFF2-40B4-BE49-F238E27FC236}">
                <a16:creationId xmlns:a16="http://schemas.microsoft.com/office/drawing/2014/main" id="{158671AA-AE3E-5636-1CD0-1CFECEECB48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56844" y="5607783"/>
            <a:ext cx="343389" cy="355112"/>
          </a:xfrm>
          <a:prstGeom prst="rect">
            <a:avLst/>
          </a:prstGeom>
        </p:spPr>
      </p:pic>
      <p:pic>
        <p:nvPicPr>
          <p:cNvPr id="9" name="X_[12-15]_kiku2">
            <a:hlinkClick r:id="" action="ppaction://media"/>
            <a:extLst>
              <a:ext uri="{FF2B5EF4-FFF2-40B4-BE49-F238E27FC236}">
                <a16:creationId xmlns:a16="http://schemas.microsoft.com/office/drawing/2014/main" id="{4ED0467D-B211-445C-811E-0BBAF677949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53060" y="5560890"/>
            <a:ext cx="460620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0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96B3091-07EF-41B3-444C-7BFFEEDB369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950" y="24955"/>
            <a:ext cx="4642344" cy="4125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B55F076-36A7-CBBE-F2C2-68933929456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47" y="24955"/>
            <a:ext cx="2521421" cy="4927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1DA2DC0-E646-AD93-9D7E-07C5C267C1C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47" y="517686"/>
            <a:ext cx="3665621" cy="64987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84C554F-1F0C-60E3-733D-163D030BF28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47" y="1310504"/>
            <a:ext cx="6327242" cy="69957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F9200F0-EE90-9596-903D-DEACA03D670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97" y="4937814"/>
            <a:ext cx="10344357" cy="1579373"/>
          </a:xfrm>
          <a:prstGeom prst="rect">
            <a:avLst/>
          </a:prstGeom>
        </p:spPr>
      </p:pic>
      <p:pic>
        <p:nvPicPr>
          <p:cNvPr id="8" name="Picture 2" descr="X_12_3_03_haikingu">
            <a:extLst>
              <a:ext uri="{FF2B5EF4-FFF2-40B4-BE49-F238E27FC236}">
                <a16:creationId xmlns:a16="http://schemas.microsoft.com/office/drawing/2014/main" id="{5DA16243-E595-AE82-FA3A-B242CC84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894" y="2276492"/>
            <a:ext cx="2394906" cy="23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X_12_3_01_yakiniku">
            <a:extLst>
              <a:ext uri="{FF2B5EF4-FFF2-40B4-BE49-F238E27FC236}">
                <a16:creationId xmlns:a16="http://schemas.microsoft.com/office/drawing/2014/main" id="{95F942BA-052B-1A3D-DDE5-6CB2D744E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4308" y="2302284"/>
            <a:ext cx="2394906" cy="23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X_12_3_02_eega">
            <a:extLst>
              <a:ext uri="{FF2B5EF4-FFF2-40B4-BE49-F238E27FC236}">
                <a16:creationId xmlns:a16="http://schemas.microsoft.com/office/drawing/2014/main" id="{89A4B69A-609C-46D3-B48A-51F3DE3C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5722" y="2250701"/>
            <a:ext cx="2394906" cy="23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X_12_3_04_nomikai">
            <a:extLst>
              <a:ext uri="{FF2B5EF4-FFF2-40B4-BE49-F238E27FC236}">
                <a16:creationId xmlns:a16="http://schemas.microsoft.com/office/drawing/2014/main" id="{6050D146-96BB-5605-7430-40F3D34E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7136" y="2167807"/>
            <a:ext cx="2394906" cy="23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_[12-14]_kiku1">
            <a:hlinkClick r:id="" action="ppaction://media"/>
            <a:extLst>
              <a:ext uri="{FF2B5EF4-FFF2-40B4-BE49-F238E27FC236}">
                <a16:creationId xmlns:a16="http://schemas.microsoft.com/office/drawing/2014/main" id="{149B2D12-3D3A-1E49-8D33-970F100CA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055583" y="1328860"/>
            <a:ext cx="402004" cy="378558"/>
          </a:xfrm>
          <a:prstGeom prst="rect">
            <a:avLst/>
          </a:prstGeom>
        </p:spPr>
      </p:pic>
      <p:pic>
        <p:nvPicPr>
          <p:cNvPr id="3" name="X_[12-15]_kiku2">
            <a:hlinkClick r:id="" action="ppaction://media"/>
            <a:extLst>
              <a:ext uri="{FF2B5EF4-FFF2-40B4-BE49-F238E27FC236}">
                <a16:creationId xmlns:a16="http://schemas.microsoft.com/office/drawing/2014/main" id="{1CCD5E2F-888B-D58B-65F3-707EF1806A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63767" y="1352306"/>
            <a:ext cx="390281" cy="355112"/>
          </a:xfrm>
          <a:prstGeom prst="rect">
            <a:avLst/>
          </a:prstGeom>
        </p:spPr>
      </p:pic>
      <p:pic>
        <p:nvPicPr>
          <p:cNvPr id="5" name="X_[12-16]_kiku3">
            <a:hlinkClick r:id="" action="ppaction://media"/>
            <a:extLst>
              <a:ext uri="{FF2B5EF4-FFF2-40B4-BE49-F238E27FC236}">
                <a16:creationId xmlns:a16="http://schemas.microsoft.com/office/drawing/2014/main" id="{B5C87F51-63BD-7CE1-F264-AE43BC20434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013337" y="1328860"/>
            <a:ext cx="355112" cy="343389"/>
          </a:xfrm>
          <a:prstGeom prst="rect">
            <a:avLst/>
          </a:prstGeom>
        </p:spPr>
      </p:pic>
      <p:pic>
        <p:nvPicPr>
          <p:cNvPr id="6" name="X_[12-17]_kiku4">
            <a:hlinkClick r:id="" action="ppaction://media"/>
            <a:extLst>
              <a:ext uri="{FF2B5EF4-FFF2-40B4-BE49-F238E27FC236}">
                <a16:creationId xmlns:a16="http://schemas.microsoft.com/office/drawing/2014/main" id="{137A89C9-305F-E092-A15C-E8BA89B7CBA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74629" y="1352306"/>
            <a:ext cx="413727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0230E17-89C4-F24A-88AA-28622864E51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892" y="1876681"/>
            <a:ext cx="5778587" cy="465727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3021175" y="6004380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いきましょう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8297899" y="4582333"/>
            <a:ext cx="167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ときどき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3499649" y="2536408"/>
            <a:ext cx="2120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いきませんか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8336487" y="3943707"/>
            <a:ext cx="1938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よく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BC1F85E-EB35-AFC7-FBCD-5E794FA13C17}"/>
              </a:ext>
            </a:extLst>
          </p:cNvPr>
          <p:cNvSpPr txBox="1"/>
          <p:nvPr/>
        </p:nvSpPr>
        <p:spPr>
          <a:xfrm>
            <a:off x="8336487" y="5159409"/>
            <a:ext cx="167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あまり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C262A9A-1255-051E-33FA-7A0CBC1AC5EA}"/>
              </a:ext>
            </a:extLst>
          </p:cNvPr>
          <p:cNvSpPr txBox="1"/>
          <p:nvPr/>
        </p:nvSpPr>
        <p:spPr>
          <a:xfrm>
            <a:off x="8297899" y="5851891"/>
            <a:ext cx="167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ぜんぜん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63DD0D6-6850-96F9-C89B-DFCD9DBA292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10" y="1035054"/>
            <a:ext cx="6381750" cy="6984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11392BE-B4FE-3916-54D0-5FF14D62129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950" y="24955"/>
            <a:ext cx="4642344" cy="412568"/>
          </a:xfrm>
          <a:prstGeom prst="rect">
            <a:avLst/>
          </a:prstGeom>
        </p:spPr>
      </p:pic>
      <p:pic>
        <p:nvPicPr>
          <p:cNvPr id="2" name="X_[12-18]_katachi">
            <a:hlinkClick r:id="" action="ppaction://media"/>
            <a:extLst>
              <a:ext uri="{FF2B5EF4-FFF2-40B4-BE49-F238E27FC236}">
                <a16:creationId xmlns:a16="http://schemas.microsoft.com/office/drawing/2014/main" id="{F317E173-A7E9-4C10-308A-D554F0543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V="1">
            <a:off x="7465889" y="1176458"/>
            <a:ext cx="390282" cy="406889"/>
          </a:xfrm>
          <a:prstGeom prst="rect">
            <a:avLst/>
          </a:prstGeom>
        </p:spPr>
      </p:pic>
      <p:pic>
        <p:nvPicPr>
          <p:cNvPr id="6" name="X_[12-19]_katachi">
            <a:hlinkClick r:id="" action="ppaction://media"/>
            <a:extLst>
              <a:ext uri="{FF2B5EF4-FFF2-40B4-BE49-F238E27FC236}">
                <a16:creationId xmlns:a16="http://schemas.microsoft.com/office/drawing/2014/main" id="{0FE84DF6-2E7F-21B5-BF2F-1416A4ABF8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03737" y="1141291"/>
            <a:ext cx="425450" cy="43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7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9" grpId="0"/>
      <p:bldP spid="19" grpId="0"/>
      <p:bldP spid="22" grpId="0"/>
      <p:bldP spid="21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387FCE6-007C-244D-FE5A-ABED705D73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43" y="2053658"/>
            <a:ext cx="7717113" cy="307084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4935699" y="4394655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いきましょう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63DD0D6-6850-96F9-C89B-DFCD9DBA29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810" y="1035054"/>
            <a:ext cx="5457190" cy="6984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11392BE-B4FE-3916-54D0-5FF14D6212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950" y="24955"/>
            <a:ext cx="4642344" cy="41256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24E3AD2-4A7F-21E2-2A8D-4FE573D9D03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895177"/>
            <a:ext cx="4504277" cy="75471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CC2DA73-69F7-2597-A28F-226A11B9749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225" y="3346319"/>
            <a:ext cx="5886450" cy="700118"/>
          </a:xfrm>
          <a:prstGeom prst="rect">
            <a:avLst/>
          </a:prstGeom>
        </p:spPr>
      </p:pic>
      <p:pic>
        <p:nvPicPr>
          <p:cNvPr id="2" name="X_[12-18]_katachi">
            <a:hlinkClick r:id="" action="ppaction://media"/>
            <a:extLst>
              <a:ext uri="{FF2B5EF4-FFF2-40B4-BE49-F238E27FC236}">
                <a16:creationId xmlns:a16="http://schemas.microsoft.com/office/drawing/2014/main" id="{24513C40-F210-7B8E-A1C8-04D9E16F1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16321" y="1235076"/>
            <a:ext cx="355112" cy="2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0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9DFDD41-1715-25F4-EB64-0E551B3CDD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517070"/>
            <a:ext cx="10811697" cy="314325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16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A92F835-8CC8-8AFC-D238-17631E5C60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814" y="1090612"/>
            <a:ext cx="10207646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03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55FCBD0-D186-78B5-294D-4536DE5D6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62" y="830856"/>
            <a:ext cx="11039475" cy="354733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9FBAFD-025D-8193-8E71-59A78BDB80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28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89FBAFD-025D-8193-8E71-59A78BDB8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01B8C27-FECC-EAA0-C8CE-496D0D65E9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249" y="874994"/>
            <a:ext cx="8979801" cy="54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55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8307C91-E907-4876-22B7-D3C27D44EE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5" y="1923660"/>
            <a:ext cx="8115300" cy="407063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4575826" y="2178171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たべに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11392BE-B4FE-3916-54D0-5FF14D6212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950" y="24955"/>
            <a:ext cx="4642344" cy="4125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54DE849-A605-58B3-E215-8CA23FAF9F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25" y="1170758"/>
            <a:ext cx="5524500" cy="67627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879BE4-3743-9029-092D-DB5C5B7ED40D}"/>
              </a:ext>
            </a:extLst>
          </p:cNvPr>
          <p:cNvSpPr txBox="1"/>
          <p:nvPr/>
        </p:nvSpPr>
        <p:spPr>
          <a:xfrm>
            <a:off x="2352675" y="4083171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みに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1C44484-2729-F1C0-201A-3D304ACCFF63}"/>
              </a:ext>
            </a:extLst>
          </p:cNvPr>
          <p:cNvSpPr txBox="1"/>
          <p:nvPr/>
        </p:nvSpPr>
        <p:spPr>
          <a:xfrm>
            <a:off x="2585751" y="5330946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のみに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3DD624A-D963-B22B-63E7-7F51BA7053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454" y="4503257"/>
            <a:ext cx="6095996" cy="827689"/>
          </a:xfrm>
          <a:prstGeom prst="rect">
            <a:avLst/>
          </a:prstGeom>
        </p:spPr>
      </p:pic>
      <p:pic>
        <p:nvPicPr>
          <p:cNvPr id="2" name="X_[12-19]_katachi">
            <a:hlinkClick r:id="" action="ppaction://media"/>
            <a:extLst>
              <a:ext uri="{FF2B5EF4-FFF2-40B4-BE49-F238E27FC236}">
                <a16:creationId xmlns:a16="http://schemas.microsoft.com/office/drawing/2014/main" id="{F062AADC-D611-9219-FD90-21608F89F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16321" y="1317137"/>
            <a:ext cx="425450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5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25A12DF-A0E0-1C4A-2C65-3B00F59D53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171" y="78096"/>
            <a:ext cx="5774871" cy="42324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0694D50-31BA-9D92-999E-EBBC285E98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20" y="814590"/>
            <a:ext cx="8212537" cy="76045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988BED-80D8-4C23-332A-312392E326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20" y="22911"/>
            <a:ext cx="3802270" cy="76045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5D608C4-828E-4FBE-CB9A-ABE82D3E60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202" y="894303"/>
            <a:ext cx="3154840" cy="187087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0726B71-DA5D-C9A5-309F-ED238BA5CF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43" y="1814826"/>
            <a:ext cx="4108227" cy="76045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60DF67B-19C7-84C9-C9FE-BA456C7351C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43" y="2837906"/>
            <a:ext cx="5464718" cy="36781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8427653-C787-DE97-855E-0FA4D77522F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837906"/>
            <a:ext cx="5709557" cy="374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13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49343E8-85F4-BAE4-AE50-8321DB9DE8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31" y="728895"/>
            <a:ext cx="10949538" cy="444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220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C4A2E10-3A3A-CEAD-9DB4-8D2FEFF40F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643" y="700217"/>
            <a:ext cx="9659968" cy="472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603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F98F4A7-961E-8FDD-9C9F-FF911C3912B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82550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A8BF187-9639-888B-B7AF-355EE6E8E65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15" y="1097663"/>
            <a:ext cx="5919685" cy="693430"/>
          </a:xfrm>
          <a:prstGeom prst="rect">
            <a:avLst/>
          </a:prstGeom>
        </p:spPr>
      </p:pic>
      <p:pic>
        <p:nvPicPr>
          <p:cNvPr id="8" name="Picture 2" descr="X_12_3_03_haikingu">
            <a:extLst>
              <a:ext uri="{FF2B5EF4-FFF2-40B4-BE49-F238E27FC236}">
                <a16:creationId xmlns:a16="http://schemas.microsoft.com/office/drawing/2014/main" id="{71A48593-ED54-9714-70E8-551FF48C9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673" y="2511369"/>
            <a:ext cx="2394906" cy="23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X_12_3_01_yakiniku">
            <a:extLst>
              <a:ext uri="{FF2B5EF4-FFF2-40B4-BE49-F238E27FC236}">
                <a16:creationId xmlns:a16="http://schemas.microsoft.com/office/drawing/2014/main" id="{B8E1D713-6C14-D1F7-DC6D-7D160A246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4899" y="2511369"/>
            <a:ext cx="2394906" cy="23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X_12_3_02_eega">
            <a:extLst>
              <a:ext uri="{FF2B5EF4-FFF2-40B4-BE49-F238E27FC236}">
                <a16:creationId xmlns:a16="http://schemas.microsoft.com/office/drawing/2014/main" id="{2AEC8F90-CFD5-B577-DD02-89CDEF057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6313" y="2511369"/>
            <a:ext cx="2394906" cy="23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X_12_3_04_nomikai">
            <a:extLst>
              <a:ext uri="{FF2B5EF4-FFF2-40B4-BE49-F238E27FC236}">
                <a16:creationId xmlns:a16="http://schemas.microsoft.com/office/drawing/2014/main" id="{A5AF099E-901F-F36D-2056-A0CE10524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7727" y="2511369"/>
            <a:ext cx="2394906" cy="23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92DCCC1-9101-38B0-5E06-DAC6BFBF70B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950" y="24955"/>
            <a:ext cx="4642344" cy="412568"/>
          </a:xfrm>
          <a:prstGeom prst="rect">
            <a:avLst/>
          </a:prstGeom>
        </p:spPr>
      </p:pic>
      <p:pic>
        <p:nvPicPr>
          <p:cNvPr id="2" name="X_[12-14]_kiku1">
            <a:hlinkClick r:id="" action="ppaction://media"/>
            <a:extLst>
              <a:ext uri="{FF2B5EF4-FFF2-40B4-BE49-F238E27FC236}">
                <a16:creationId xmlns:a16="http://schemas.microsoft.com/office/drawing/2014/main" id="{B3CF033B-6E51-D6FF-A084-2A971572F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17029" y="1117844"/>
            <a:ext cx="378558" cy="319943"/>
          </a:xfrm>
          <a:prstGeom prst="rect">
            <a:avLst/>
          </a:prstGeom>
        </p:spPr>
      </p:pic>
      <p:pic>
        <p:nvPicPr>
          <p:cNvPr id="4" name="X_[12-16]_kiku3">
            <a:hlinkClick r:id="" action="ppaction://media"/>
            <a:extLst>
              <a:ext uri="{FF2B5EF4-FFF2-40B4-BE49-F238E27FC236}">
                <a16:creationId xmlns:a16="http://schemas.microsoft.com/office/drawing/2014/main" id="{18507B8A-2277-2C3E-22E8-956E9955D9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65890" y="1129567"/>
            <a:ext cx="425450" cy="319943"/>
          </a:xfrm>
          <a:prstGeom prst="rect">
            <a:avLst/>
          </a:prstGeom>
        </p:spPr>
      </p:pic>
      <p:pic>
        <p:nvPicPr>
          <p:cNvPr id="5" name="X_[12-17]_kiku4">
            <a:hlinkClick r:id="" action="ppaction://media"/>
            <a:extLst>
              <a:ext uri="{FF2B5EF4-FFF2-40B4-BE49-F238E27FC236}">
                <a16:creationId xmlns:a16="http://schemas.microsoft.com/office/drawing/2014/main" id="{E18234F1-9F05-5D8D-0878-AE955F0154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75490" y="1129567"/>
            <a:ext cx="402004" cy="308220"/>
          </a:xfrm>
          <a:prstGeom prst="rect">
            <a:avLst/>
          </a:prstGeom>
        </p:spPr>
      </p:pic>
      <p:pic>
        <p:nvPicPr>
          <p:cNvPr id="13" name="X_[12-15]_kiku2">
            <a:hlinkClick r:id="" action="ppaction://media"/>
            <a:extLst>
              <a:ext uri="{FF2B5EF4-FFF2-40B4-BE49-F238E27FC236}">
                <a16:creationId xmlns:a16="http://schemas.microsoft.com/office/drawing/2014/main" id="{6F5463C1-C4A0-C9D4-AD93-C270B528FF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56290" y="1094398"/>
            <a:ext cx="425450" cy="3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FA94023-991D-2A61-5035-371E6A3FD90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49" y="77166"/>
            <a:ext cx="3047197" cy="7855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88666E0-F2D6-9AD4-481B-824DAB2B7EA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950" y="24955"/>
            <a:ext cx="4642344" cy="4125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04BDECD-C574-A48A-BE6B-F70F3B04D8A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49" y="787602"/>
            <a:ext cx="4434402" cy="68327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9D9F1F6-24F9-7179-F971-5BD6C5DB84F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636" y="1337000"/>
            <a:ext cx="6817486" cy="5443834"/>
          </a:xfrm>
          <a:prstGeom prst="rect">
            <a:avLst/>
          </a:prstGeom>
        </p:spPr>
      </p:pic>
      <p:pic>
        <p:nvPicPr>
          <p:cNvPr id="2" name="X_[12-20]_hanasu1">
            <a:hlinkClick r:id="" action="ppaction://media"/>
            <a:extLst>
              <a:ext uri="{FF2B5EF4-FFF2-40B4-BE49-F238E27FC236}">
                <a16:creationId xmlns:a16="http://schemas.microsoft.com/office/drawing/2014/main" id="{BA96225A-759A-6BB5-C468-F14EEE98A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48814" y="859937"/>
            <a:ext cx="319943" cy="378558"/>
          </a:xfrm>
          <a:prstGeom prst="rect">
            <a:avLst/>
          </a:prstGeom>
        </p:spPr>
      </p:pic>
      <p:pic>
        <p:nvPicPr>
          <p:cNvPr id="4" name="X_[12-21]_hanasu2">
            <a:hlinkClick r:id="" action="ppaction://media"/>
            <a:extLst>
              <a:ext uri="{FF2B5EF4-FFF2-40B4-BE49-F238E27FC236}">
                <a16:creationId xmlns:a16="http://schemas.microsoft.com/office/drawing/2014/main" id="{7FD3832C-84AB-4006-7B32-2D3E22B6B6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87367" y="848214"/>
            <a:ext cx="425451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0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FA94023-991D-2A61-5035-371E6A3FD90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49" y="77166"/>
            <a:ext cx="3047197" cy="7855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88666E0-F2D6-9AD4-481B-824DAB2B7EA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950" y="24955"/>
            <a:ext cx="4642344" cy="41256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9D9F1F6-24F9-7179-F971-5BD6C5DB84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636" y="1337000"/>
            <a:ext cx="6817486" cy="5443834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3426B99-F7B6-363D-8EEB-A7A886CD6980}"/>
              </a:ext>
            </a:extLst>
          </p:cNvPr>
          <p:cNvSpPr/>
          <p:nvPr/>
        </p:nvSpPr>
        <p:spPr>
          <a:xfrm>
            <a:off x="3434192" y="1470872"/>
            <a:ext cx="2466987" cy="142315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BD01A31-0E07-4DCE-9EAE-5490AABD4F4A}"/>
              </a:ext>
            </a:extLst>
          </p:cNvPr>
          <p:cNvSpPr/>
          <p:nvPr/>
        </p:nvSpPr>
        <p:spPr>
          <a:xfrm>
            <a:off x="5755283" y="3631758"/>
            <a:ext cx="1939296" cy="34295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6224AAB-BFB4-AC46-DAD3-B89E27D3231F}"/>
              </a:ext>
            </a:extLst>
          </p:cNvPr>
          <p:cNvSpPr/>
          <p:nvPr/>
        </p:nvSpPr>
        <p:spPr>
          <a:xfrm>
            <a:off x="6480621" y="1470872"/>
            <a:ext cx="2466987" cy="68327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E2C5761-3744-670E-7A59-34FFBD3D16C7}"/>
              </a:ext>
            </a:extLst>
          </p:cNvPr>
          <p:cNvSpPr/>
          <p:nvPr/>
        </p:nvSpPr>
        <p:spPr>
          <a:xfrm>
            <a:off x="4765311" y="4210372"/>
            <a:ext cx="2160784" cy="34295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23F7385-9454-A8C3-8CA5-C62B55F6F15F}"/>
              </a:ext>
            </a:extLst>
          </p:cNvPr>
          <p:cNvSpPr/>
          <p:nvPr/>
        </p:nvSpPr>
        <p:spPr>
          <a:xfrm>
            <a:off x="4189267" y="5215652"/>
            <a:ext cx="1939296" cy="34295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7738132-31CC-A4AF-74FD-5E958066C3C5}"/>
              </a:ext>
            </a:extLst>
          </p:cNvPr>
          <p:cNvSpPr/>
          <p:nvPr/>
        </p:nvSpPr>
        <p:spPr>
          <a:xfrm>
            <a:off x="6877330" y="5232590"/>
            <a:ext cx="2344033" cy="68327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2F884EF-6EB1-13BF-ABD9-0C046D572076}"/>
              </a:ext>
            </a:extLst>
          </p:cNvPr>
          <p:cNvSpPr/>
          <p:nvPr/>
        </p:nvSpPr>
        <p:spPr>
          <a:xfrm>
            <a:off x="3434192" y="6271250"/>
            <a:ext cx="2160784" cy="34295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67A8266-D53B-2FC8-E9D3-5636B5EF6CCC}"/>
              </a:ext>
            </a:extLst>
          </p:cNvPr>
          <p:cNvSpPr/>
          <p:nvPr/>
        </p:nvSpPr>
        <p:spPr>
          <a:xfrm>
            <a:off x="6480621" y="6271251"/>
            <a:ext cx="2740742" cy="34295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F76E0DE-EA74-9409-6935-28CCD06DE9C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49" y="791605"/>
            <a:ext cx="4626073" cy="644846"/>
          </a:xfrm>
          <a:prstGeom prst="rect">
            <a:avLst/>
          </a:prstGeom>
        </p:spPr>
      </p:pic>
      <p:pic>
        <p:nvPicPr>
          <p:cNvPr id="2" name="X_[12-20]_hanasu1">
            <a:hlinkClick r:id="" action="ppaction://media"/>
            <a:extLst>
              <a:ext uri="{FF2B5EF4-FFF2-40B4-BE49-F238E27FC236}">
                <a16:creationId xmlns:a16="http://schemas.microsoft.com/office/drawing/2014/main" id="{31BB22EC-3488-B309-A51F-BA1FE72D8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54321" y="859937"/>
            <a:ext cx="378558" cy="366835"/>
          </a:xfrm>
          <a:prstGeom prst="rect">
            <a:avLst/>
          </a:prstGeom>
        </p:spPr>
      </p:pic>
      <p:pic>
        <p:nvPicPr>
          <p:cNvPr id="6" name="X_[12-21]_hanasu2">
            <a:hlinkClick r:id="" action="ppaction://media"/>
            <a:extLst>
              <a:ext uri="{FF2B5EF4-FFF2-40B4-BE49-F238E27FC236}">
                <a16:creationId xmlns:a16="http://schemas.microsoft.com/office/drawing/2014/main" id="{40AB1189-51C4-C618-AD14-9FA3558D80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39060" y="848214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7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FA94023-991D-2A61-5035-371E6A3FD9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49" y="77166"/>
            <a:ext cx="3047197" cy="7855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88666E0-F2D6-9AD4-481B-824DAB2B7E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950" y="24955"/>
            <a:ext cx="4642344" cy="41256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EB99B4A-A0D3-594D-B7B5-37CF132B8B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49" y="759265"/>
            <a:ext cx="4571773" cy="89677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71D6BE3-84F6-C75B-B39A-4EB9433F45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333" y="1741296"/>
            <a:ext cx="5847174" cy="4669029"/>
          </a:xfrm>
          <a:prstGeom prst="rect">
            <a:avLst/>
          </a:prstGeom>
        </p:spPr>
      </p:pic>
      <p:pic>
        <p:nvPicPr>
          <p:cNvPr id="7" name="Picture 2" descr="X_12_3_03_haikingu">
            <a:extLst>
              <a:ext uri="{FF2B5EF4-FFF2-40B4-BE49-F238E27FC236}">
                <a16:creationId xmlns:a16="http://schemas.microsoft.com/office/drawing/2014/main" id="{27B6997D-944F-6E4C-CFB6-87234B2A9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233" y="2025594"/>
            <a:ext cx="2096525" cy="20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X_12_3_01_yakiniku">
            <a:extLst>
              <a:ext uri="{FF2B5EF4-FFF2-40B4-BE49-F238E27FC236}">
                <a16:creationId xmlns:a16="http://schemas.microsoft.com/office/drawing/2014/main" id="{AA97B96B-24DA-5E65-4E41-139ED517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4782" y="2025594"/>
            <a:ext cx="2096525" cy="20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X_12_3_02_eega">
            <a:extLst>
              <a:ext uri="{FF2B5EF4-FFF2-40B4-BE49-F238E27FC236}">
                <a16:creationId xmlns:a16="http://schemas.microsoft.com/office/drawing/2014/main" id="{48C8CA3D-9E1F-D254-D826-2B4D9033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233" y="4313800"/>
            <a:ext cx="2096525" cy="20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X_12_3_04_nomikai">
            <a:extLst>
              <a:ext uri="{FF2B5EF4-FFF2-40B4-BE49-F238E27FC236}">
                <a16:creationId xmlns:a16="http://schemas.microsoft.com/office/drawing/2014/main" id="{5235AA13-3045-34C1-5550-40AE4589F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4781" y="4218550"/>
            <a:ext cx="2096525" cy="20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88D6F97-1F74-1921-2182-633AD8200594}"/>
              </a:ext>
            </a:extLst>
          </p:cNvPr>
          <p:cNvSpPr/>
          <p:nvPr/>
        </p:nvSpPr>
        <p:spPr>
          <a:xfrm>
            <a:off x="9752076" y="1862577"/>
            <a:ext cx="887349" cy="281083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A53115C-3A83-40AD-EA61-629217BFBC35}"/>
              </a:ext>
            </a:extLst>
          </p:cNvPr>
          <p:cNvSpPr/>
          <p:nvPr/>
        </p:nvSpPr>
        <p:spPr>
          <a:xfrm>
            <a:off x="6364035" y="1862577"/>
            <a:ext cx="455866" cy="281083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47273E1-8592-C444-4AC1-A43769508E8C}"/>
              </a:ext>
            </a:extLst>
          </p:cNvPr>
          <p:cNvSpPr/>
          <p:nvPr/>
        </p:nvSpPr>
        <p:spPr>
          <a:xfrm>
            <a:off x="7553580" y="1871264"/>
            <a:ext cx="803302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C6A5FAB-0E46-759E-4E89-2B9D12657B39}"/>
              </a:ext>
            </a:extLst>
          </p:cNvPr>
          <p:cNvSpPr/>
          <p:nvPr/>
        </p:nvSpPr>
        <p:spPr>
          <a:xfrm>
            <a:off x="6458516" y="2497078"/>
            <a:ext cx="455866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AA0270E-0950-AC4D-6A1E-2CCF1DB95F85}"/>
              </a:ext>
            </a:extLst>
          </p:cNvPr>
          <p:cNvSpPr/>
          <p:nvPr/>
        </p:nvSpPr>
        <p:spPr>
          <a:xfrm>
            <a:off x="7553580" y="4237600"/>
            <a:ext cx="1428495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F20ECB4-0D6F-F82B-2ECD-CBBFFCB02379}"/>
              </a:ext>
            </a:extLst>
          </p:cNvPr>
          <p:cNvSpPr/>
          <p:nvPr/>
        </p:nvSpPr>
        <p:spPr>
          <a:xfrm>
            <a:off x="9315706" y="5362062"/>
            <a:ext cx="1018920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502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吹き出し: 円形 20">
            <a:extLst>
              <a:ext uri="{FF2B5EF4-FFF2-40B4-BE49-F238E27FC236}">
                <a16:creationId xmlns:a16="http://schemas.microsoft.com/office/drawing/2014/main" id="{DF5CFF58-BD8F-3D12-8582-F03C69A95F48}"/>
              </a:ext>
            </a:extLst>
          </p:cNvPr>
          <p:cNvSpPr/>
          <p:nvPr/>
        </p:nvSpPr>
        <p:spPr>
          <a:xfrm>
            <a:off x="896349" y="1946934"/>
            <a:ext cx="5072410" cy="2886609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A94023-991D-2A61-5035-371E6A3FD9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49" y="77166"/>
            <a:ext cx="3047197" cy="7855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88666E0-F2D6-9AD4-481B-824DAB2B7E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950" y="24955"/>
            <a:ext cx="4642344" cy="4125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71D6BE3-84F6-C75B-B39A-4EB9433F45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440" y="2146971"/>
            <a:ext cx="5362991" cy="428240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ED75E0D-2B2F-B3F8-0BC5-C5FDA7C9FC1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49" y="862726"/>
            <a:ext cx="10152651" cy="1044640"/>
          </a:xfrm>
          <a:prstGeom prst="rect">
            <a:avLst/>
          </a:prstGeom>
        </p:spPr>
      </p:pic>
      <p:pic>
        <p:nvPicPr>
          <p:cNvPr id="20" name="Picture 2" descr="物販会場のイラスト | かわいいフリー素材集 いらすとや">
            <a:extLst>
              <a:ext uri="{FF2B5EF4-FFF2-40B4-BE49-F238E27FC236}">
                <a16:creationId xmlns:a16="http://schemas.microsoft.com/office/drawing/2014/main" id="{A75A1324-C148-5CBA-F06B-316B7E64E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183" y="2592603"/>
            <a:ext cx="1312664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盆踊りと太鼓のイラスト（お祭り） | かわいいフリー素材集 いらすとや">
            <a:extLst>
              <a:ext uri="{FF2B5EF4-FFF2-40B4-BE49-F238E27FC236}">
                <a16:creationId xmlns:a16="http://schemas.microsoft.com/office/drawing/2014/main" id="{F03A7C74-FF5C-B391-415A-DFA4E668B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100" y="3062144"/>
            <a:ext cx="991939" cy="103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879;p63" descr="世間話をする男性のイラスト">
            <a:extLst>
              <a:ext uri="{FF2B5EF4-FFF2-40B4-BE49-F238E27FC236}">
                <a16:creationId xmlns:a16="http://schemas.microsoft.com/office/drawing/2014/main" id="{9029BE77-A720-7B05-821B-32BC8496D7BE}"/>
              </a:ext>
            </a:extLst>
          </p:cNvPr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571" y="4391186"/>
            <a:ext cx="3080450" cy="246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Picture 4" descr="交流の検索結果 | かわいいフリー素材集 いらすとや">
            <a:extLst>
              <a:ext uri="{FF2B5EF4-FFF2-40B4-BE49-F238E27FC236}">
                <a16:creationId xmlns:a16="http://schemas.microsoft.com/office/drawing/2014/main" id="{02C468CA-37ED-EF2D-CA20-0F070536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2310" y="2231897"/>
            <a:ext cx="991939" cy="99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読み聞かせをしている女性のイラスト | かわいいフリー素材集 いらすとや">
            <a:extLst>
              <a:ext uri="{FF2B5EF4-FFF2-40B4-BE49-F238E27FC236}">
                <a16:creationId xmlns:a16="http://schemas.microsoft.com/office/drawing/2014/main" id="{D515600E-F631-7F24-F7EF-2446EC4D7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258" y="3306978"/>
            <a:ext cx="1219200" cy="109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9164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65EBD3C-25B8-EE79-991C-9F84346591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" y="2245478"/>
            <a:ext cx="11640457" cy="236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1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043DAB9-5FD2-6A10-A357-6E795830C9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914" y="70791"/>
            <a:ext cx="5065486" cy="44508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512DE84-B53A-3C2C-3751-34E7BE25C4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47" y="138947"/>
            <a:ext cx="2358571" cy="48156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F6D1482-8AD0-0057-A22E-0D4A32F52F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127" y="719125"/>
            <a:ext cx="3486262" cy="63301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638C371-D176-1343-36AC-11A27C56EB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98" y="1450086"/>
            <a:ext cx="5781040" cy="75163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1AA34F1-70A3-9041-0A03-34E216A749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007" y="2504892"/>
            <a:ext cx="8331200" cy="4209012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21E3933-4737-9D18-5C96-57A33F78385B}"/>
              </a:ext>
            </a:extLst>
          </p:cNvPr>
          <p:cNvSpPr txBox="1"/>
          <p:nvPr/>
        </p:nvSpPr>
        <p:spPr>
          <a:xfrm>
            <a:off x="7576457" y="1768531"/>
            <a:ext cx="348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FF6969"/>
                </a:solidFill>
                <a:latin typeface="+mj-ea"/>
                <a:ea typeface="+mj-ea"/>
              </a:rPr>
              <a:t>ごはんのさそい</a:t>
            </a:r>
            <a:endParaRPr kumimoji="1" lang="ja-JP" altLang="en-US" sz="36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4710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043DAB9-5FD2-6A10-A357-6E795830C9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914" y="70791"/>
            <a:ext cx="5065486" cy="44508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512DE84-B53A-3C2C-3751-34E7BE25C4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47" y="138947"/>
            <a:ext cx="2358571" cy="48156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F6D1482-8AD0-0057-A22E-0D4A32F52F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127" y="719125"/>
            <a:ext cx="3486262" cy="63301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F179B27-A7AA-06B1-FEA1-8CAFC7AEFF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13" y="1451882"/>
            <a:ext cx="7474857" cy="84256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59FB7DA-0F55-0BE8-0B83-1D3E242164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04" y="2274803"/>
            <a:ext cx="10950392" cy="45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44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25A12DF-A0E0-1C4A-2C65-3B00F59D53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850" y="48075"/>
            <a:ext cx="5774871" cy="4232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988BED-80D8-4C23-332A-312392E326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81" y="76070"/>
            <a:ext cx="3720761" cy="74415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5D608C4-828E-4FBE-CB9A-ABE82D3E60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0086" y="1018527"/>
            <a:ext cx="3341914" cy="19818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60DF67B-19C7-84C9-C9FE-BA456C7351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43" y="3113161"/>
            <a:ext cx="5464718" cy="36781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8427653-C787-DE97-855E-0FA4D77522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113161"/>
            <a:ext cx="5709557" cy="374483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4D5298A-7749-BD91-0E50-1C75997CDF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96" y="1672261"/>
            <a:ext cx="5011068" cy="1500416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BBBE4012-5F50-A90C-CF91-67D46AA95721}"/>
              </a:ext>
            </a:extLst>
          </p:cNvPr>
          <p:cNvSpPr/>
          <p:nvPr/>
        </p:nvSpPr>
        <p:spPr>
          <a:xfrm>
            <a:off x="1347199" y="5905459"/>
            <a:ext cx="1235911" cy="518926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6176937C-607A-40DA-C4AE-011F1B66BAE7}"/>
              </a:ext>
            </a:extLst>
          </p:cNvPr>
          <p:cNvSpPr/>
          <p:nvPr/>
        </p:nvSpPr>
        <p:spPr>
          <a:xfrm>
            <a:off x="264870" y="6380243"/>
            <a:ext cx="2454074" cy="337757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3910E256-0F58-7451-E383-461CFCF9242C}"/>
              </a:ext>
            </a:extLst>
          </p:cNvPr>
          <p:cNvSpPr/>
          <p:nvPr/>
        </p:nvSpPr>
        <p:spPr>
          <a:xfrm>
            <a:off x="3152230" y="5053595"/>
            <a:ext cx="1235911" cy="518926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3AC0750-3A82-084B-4E4F-F91C1571BE36}"/>
              </a:ext>
            </a:extLst>
          </p:cNvPr>
          <p:cNvSpPr/>
          <p:nvPr/>
        </p:nvSpPr>
        <p:spPr>
          <a:xfrm>
            <a:off x="4319118" y="6270727"/>
            <a:ext cx="1379643" cy="337757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5E3470E-F7F5-0505-9B59-766D0450E8EB}"/>
              </a:ext>
            </a:extLst>
          </p:cNvPr>
          <p:cNvSpPr/>
          <p:nvPr/>
        </p:nvSpPr>
        <p:spPr>
          <a:xfrm>
            <a:off x="4388141" y="5046406"/>
            <a:ext cx="1235911" cy="518926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D7FB23FB-8C34-FE27-06C1-28B3FD1701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20" y="814590"/>
            <a:ext cx="8212537" cy="760454"/>
          </a:xfrm>
          <a:prstGeom prst="rect">
            <a:avLst/>
          </a:prstGeom>
        </p:spPr>
      </p:pic>
      <p:sp>
        <p:nvSpPr>
          <p:cNvPr id="16" name="楕円 15">
            <a:extLst>
              <a:ext uri="{FF2B5EF4-FFF2-40B4-BE49-F238E27FC236}">
                <a16:creationId xmlns:a16="http://schemas.microsoft.com/office/drawing/2014/main" id="{FB87E1EC-5F37-444E-D7AF-B944EB993875}"/>
              </a:ext>
            </a:extLst>
          </p:cNvPr>
          <p:cNvSpPr/>
          <p:nvPr/>
        </p:nvSpPr>
        <p:spPr>
          <a:xfrm>
            <a:off x="6383776" y="4700616"/>
            <a:ext cx="2201703" cy="337757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0A85F06-FC08-299A-BE4C-6A9E77CE4711}"/>
              </a:ext>
            </a:extLst>
          </p:cNvPr>
          <p:cNvSpPr/>
          <p:nvPr/>
        </p:nvSpPr>
        <p:spPr>
          <a:xfrm>
            <a:off x="6244850" y="5010599"/>
            <a:ext cx="1379643" cy="337757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CF577BC4-B2FC-8645-1E55-EE6C0AC53F3E}"/>
              </a:ext>
            </a:extLst>
          </p:cNvPr>
          <p:cNvSpPr/>
          <p:nvPr/>
        </p:nvSpPr>
        <p:spPr>
          <a:xfrm>
            <a:off x="8982718" y="5010598"/>
            <a:ext cx="1743060" cy="48288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131458F4-62C8-F7B6-9A39-82E8026A7F80}"/>
              </a:ext>
            </a:extLst>
          </p:cNvPr>
          <p:cNvSpPr/>
          <p:nvPr/>
        </p:nvSpPr>
        <p:spPr>
          <a:xfrm>
            <a:off x="9008797" y="5438445"/>
            <a:ext cx="844062" cy="268152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173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31220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F0CFE2E-188B-9913-7692-2FE9A36FE2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1037"/>
            <a:ext cx="10855331" cy="61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02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4" y="951063"/>
            <a:ext cx="3429001" cy="661074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9ECC35F-E00F-C0A3-1C49-E1AAE98B87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545" y="397782"/>
            <a:ext cx="6805929" cy="626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72512"/>
            <a:ext cx="4292600" cy="67338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6F20C07-0D7B-BEFC-AFE1-1604C87CA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5F4F230-74A0-8408-6E6B-FF870E5DE3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57" y="1501039"/>
            <a:ext cx="11654971" cy="379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4A19BC-EE8D-0FF0-32E6-83EEEB885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0423"/>
            <a:ext cx="3541349" cy="73971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5218066"/>
            <a:ext cx="9951295" cy="1174483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5819" y="2810633"/>
            <a:ext cx="2113155" cy="16112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C9A61F0-79DA-A0E4-1CCB-7A7C317F8F0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0" y="1690688"/>
            <a:ext cx="9751333" cy="317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25A12DF-A0E0-1C4A-2C65-3B00F59D53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171" y="78096"/>
            <a:ext cx="5774871" cy="4232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988BED-80D8-4C23-332A-312392E326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141" y="69855"/>
            <a:ext cx="3609430" cy="72188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60DF67B-19C7-84C9-C9FE-BA456C7351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28" y="791741"/>
            <a:ext cx="5464718" cy="36781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8427653-C787-DE97-855E-0FA4D77522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615" y="758420"/>
            <a:ext cx="5709557" cy="374483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5824252-FD52-25EF-4E41-0E8383DE40F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586" y="4469940"/>
            <a:ext cx="7187920" cy="235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09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25A12DF-A0E0-1C4A-2C65-3B00F59D53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171" y="78096"/>
            <a:ext cx="5774871" cy="4232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988BED-80D8-4C23-332A-312392E326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50" y="9430"/>
            <a:ext cx="3720300" cy="74406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8D4B179-1FC2-4EBD-705F-7BCF9BE15F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50" y="753490"/>
            <a:ext cx="4460226" cy="90448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8471851-CA13-5792-6B2D-ED43B87AC1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4" y="1872616"/>
            <a:ext cx="2802358" cy="90448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00E5CBC-06EC-0D88-BC4A-0410EAC3F69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532" y="2777104"/>
            <a:ext cx="3112746" cy="90448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6F82B4D-A694-78D0-CB90-12BB3B6BCE4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591" y="1810982"/>
            <a:ext cx="9125451" cy="4612369"/>
          </a:xfrm>
          <a:prstGeom prst="rect">
            <a:avLst/>
          </a:prstGeom>
        </p:spPr>
      </p:pic>
      <p:pic>
        <p:nvPicPr>
          <p:cNvPr id="6" name="X_[12-01]_yomu_month">
            <a:hlinkClick r:id="" action="ppaction://media"/>
            <a:extLst>
              <a:ext uri="{FF2B5EF4-FFF2-40B4-BE49-F238E27FC236}">
                <a16:creationId xmlns:a16="http://schemas.microsoft.com/office/drawing/2014/main" id="{23C1E834-3396-9A74-5F17-A0E657DF9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6414" y="2946644"/>
            <a:ext cx="519234" cy="56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6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25A12DF-A0E0-1C4A-2C65-3B00F59D53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171" y="78096"/>
            <a:ext cx="5774871" cy="4232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988BED-80D8-4C23-332A-312392E326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50" y="9430"/>
            <a:ext cx="3720300" cy="74406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8D4B179-1FC2-4EBD-705F-7BCF9BE15F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27" y="816260"/>
            <a:ext cx="3669121" cy="74406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8471851-CA13-5792-6B2D-ED43B87AC1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58" y="1838195"/>
            <a:ext cx="2499786" cy="80683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0DF4095-9456-AFFF-DC25-F285460B2A1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36" y="2645025"/>
            <a:ext cx="2635630" cy="4489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4EFD67E-B056-3DC6-4256-70188135DF5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588" y="1543589"/>
            <a:ext cx="9258782" cy="5314411"/>
          </a:xfrm>
          <a:prstGeom prst="rect">
            <a:avLst/>
          </a:prstGeom>
        </p:spPr>
      </p:pic>
      <p:pic>
        <p:nvPicPr>
          <p:cNvPr id="7" name="X_[12-02]_yomu_date">
            <a:hlinkClick r:id="" action="ppaction://media"/>
            <a:extLst>
              <a:ext uri="{FF2B5EF4-FFF2-40B4-BE49-F238E27FC236}">
                <a16:creationId xmlns:a16="http://schemas.microsoft.com/office/drawing/2014/main" id="{1AFCB7EF-B997-31E6-E82D-2D5F514FB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2290" y="2583229"/>
            <a:ext cx="495789" cy="4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1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25A12DF-A0E0-1C4A-2C65-3B00F59D53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171" y="78096"/>
            <a:ext cx="5774871" cy="4232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988BED-80D8-4C23-332A-312392E326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50" y="9430"/>
            <a:ext cx="3720300" cy="74406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8D4B179-1FC2-4EBD-705F-7BCF9BE15F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50" y="800192"/>
            <a:ext cx="3883073" cy="7874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4EFD67E-B056-3DC6-4256-70188135DF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916" y="819042"/>
            <a:ext cx="3786126" cy="21731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7F16765-1C85-BB58-6374-6FD2D361CB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3" y="1966119"/>
            <a:ext cx="4995640" cy="7636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6EF81AD-CC1F-BBC6-1BBC-2273CFD8E1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181" y="819042"/>
            <a:ext cx="2892820" cy="146214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96D58BB-B2CA-AC0B-F2D3-FCCE1B67366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59" y="2992226"/>
            <a:ext cx="5539568" cy="372857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2076147-716B-EDD6-4E1E-C12E64817F3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129" y="2992226"/>
            <a:ext cx="5774871" cy="378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93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160</Words>
  <Application>Microsoft Office PowerPoint</Application>
  <PresentationFormat>Widescreen</PresentationFormat>
  <Paragraphs>77</Paragraphs>
  <Slides>53</Slides>
  <Notes>20</Notes>
  <HiddenSlides>0</HiddenSlides>
  <MMClips>61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1</cp:revision>
  <dcterms:created xsi:type="dcterms:W3CDTF">2025-08-29T02:31:45Z</dcterms:created>
  <dcterms:modified xsi:type="dcterms:W3CDTF">2025-09-03T06:58:22Z</dcterms:modified>
</cp:coreProperties>
</file>