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2" r:id="rId3"/>
    <p:sldId id="574" r:id="rId4"/>
    <p:sldId id="691" r:id="rId5"/>
    <p:sldId id="692" r:id="rId6"/>
    <p:sldId id="693" r:id="rId7"/>
    <p:sldId id="694" r:id="rId8"/>
    <p:sldId id="695" r:id="rId9"/>
    <p:sldId id="467" r:id="rId10"/>
    <p:sldId id="416" r:id="rId11"/>
    <p:sldId id="599" r:id="rId12"/>
    <p:sldId id="696" r:id="rId13"/>
    <p:sldId id="671" r:id="rId14"/>
    <p:sldId id="674" r:id="rId15"/>
    <p:sldId id="697" r:id="rId16"/>
    <p:sldId id="698" r:id="rId17"/>
    <p:sldId id="699" r:id="rId18"/>
    <p:sldId id="603" r:id="rId19"/>
    <p:sldId id="604" r:id="rId20"/>
    <p:sldId id="700" r:id="rId21"/>
    <p:sldId id="701" r:id="rId22"/>
    <p:sldId id="616" r:id="rId23"/>
    <p:sldId id="617" r:id="rId24"/>
    <p:sldId id="682" r:id="rId25"/>
    <p:sldId id="684" r:id="rId26"/>
    <p:sldId id="620" r:id="rId27"/>
    <p:sldId id="702" r:id="rId28"/>
    <p:sldId id="703" r:id="rId29"/>
    <p:sldId id="7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ACF0F-29CE-4124-8F51-380C786C233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D72D8-85AC-4C4F-86F9-5B61190E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06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902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133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41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88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0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68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67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97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785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37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DD0F1-D2CD-31AF-1DFB-BDAEBAB41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B2BEF-8D19-1743-9A4D-6BD2775D0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10AE5-7BC8-AE5D-33C3-DA747271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67E6D-6A91-947F-93E2-AE972B66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45A9-D801-0CCD-0EA0-53EADE5C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3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7CC9-0958-D652-48DF-97CE5158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92CED-F02D-2B91-466A-3C12A39AA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CDBE8-16ED-8191-D48D-E79819F3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10A1D-79FD-B87D-BCB1-46910105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0505-0883-F257-C700-1CA07149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02570-50DE-D70D-9D54-066311467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D28FA-E62F-3F24-6341-96917F231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CB1A7-7AA4-D608-8D9F-C5EB2FDF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9083-18D4-253A-8754-A34F87A0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2D662-1B5B-E42D-685A-33076C6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435-EFB5-6D68-221C-473ADFC6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21EA1-F4D4-AFC6-0A37-AF28DCBF6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0AD3-C68D-A7FE-4D14-C1CF9E8C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C0137-1B35-87DF-5B17-33375FD2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9BF2A-AD8F-B972-492B-98953B27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7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BDF84-99A6-92DF-4494-33964CDD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6B656-460E-BA49-6291-652EEB0A6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E80D9-336D-8B38-B1CA-5A904B5C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995B1-29DF-A5A1-0D36-04E3B6CE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FD229-0055-D915-9562-7B59C626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9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57B8-6B3F-15AF-2EA1-94EA785B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75AB-1E0B-70E1-CB12-6EF4DA3F3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3EE8B-AE89-4346-BF61-D86F4C0F8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F13B3-92AC-9519-44C9-E575D382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B3192-A378-7D8D-3C2F-7EA17EC2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E3A94-1EFB-A20E-5A77-79DD96C3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8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7F4E-86E7-EC40-0413-7CECAE9B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9966-9368-E7FE-66AE-C5D85BA27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3ACA4-E63B-7B16-C4CB-9FAA61044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66F9B-AAEF-FDF8-E7BC-2E3495F601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92ACB-CB1C-7AEC-7946-50406DDB1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ED3B9-16E7-B571-B62E-47111AD8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D88E02-735F-58C4-E66C-59D0DF83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5FC9B-FF9A-F608-2803-C9DA4BAC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7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4C14-2B55-B616-ECB2-379EE41A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6E6A7-550E-639F-0342-5FA99E6A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359AA-D717-BF24-DAF2-62CC1754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1FD9A-39AF-29F8-8756-601C4807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0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E66CB-E9E2-66C9-D0F0-925BA995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4249E-13CB-2C4D-7BCC-FAFF1BA4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AA846-2646-BE58-6D6A-924CDFF0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7256-AD9E-3AB7-18C6-CBB36CD3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DD9C3-E00D-5F1F-606A-CEC796F46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05B94-3D7C-2251-97A8-A12E6EB4B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00460-83FC-3FDE-276E-C73DDD6E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CAFE5-F823-BFC3-C2CF-2C77DAD36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E73BC-5A5D-9141-425B-0F2E61E0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0AED-C5DD-F624-3BC7-F828F093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D54215-B2A8-B0C7-743F-BA2AEB9E1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89531-60FC-C217-1735-0136DA7C8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69CBA-1164-7F39-E30B-699D7EE1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33254-22DF-D033-DA36-A14821F3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14125-BA96-78DE-1350-6D15F357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69ED3-A96F-2FD4-F38C-51D20C49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81EB9-190B-1B8A-3408-BE2151863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0E1C4-66E1-0654-B716-37570DBBC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3707D-78DE-476D-954E-B0BE0DC44CE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F9D0E-1809-DFA2-FE31-3F9A2603D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4A00D-A248-18BD-736E-F4B9588D0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D0443-ED57-4DF6-B0E0-1051F075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4.pn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10" Type="http://schemas.openxmlformats.org/officeDocument/2006/relationships/audio" Target="../media/media7.mp3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10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10.mp3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53.png"/><Relationship Id="rId18" Type="http://schemas.openxmlformats.org/officeDocument/2006/relationships/image" Target="../media/image10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52.png"/><Relationship Id="rId17" Type="http://schemas.openxmlformats.org/officeDocument/2006/relationships/image" Target="../media/image59.png"/><Relationship Id="rId2" Type="http://schemas.openxmlformats.org/officeDocument/2006/relationships/audio" Target="../media/media11.mp3"/><Relationship Id="rId16" Type="http://schemas.openxmlformats.org/officeDocument/2006/relationships/image" Target="../media/image58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57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53.png"/><Relationship Id="rId18" Type="http://schemas.openxmlformats.org/officeDocument/2006/relationships/image" Target="../media/image63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52.png"/><Relationship Id="rId17" Type="http://schemas.openxmlformats.org/officeDocument/2006/relationships/image" Target="../media/image62.png"/><Relationship Id="rId2" Type="http://schemas.openxmlformats.org/officeDocument/2006/relationships/audio" Target="../media/media11.mp3"/><Relationship Id="rId16" Type="http://schemas.openxmlformats.org/officeDocument/2006/relationships/image" Target="../media/image61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60.png"/><Relationship Id="rId10" Type="http://schemas.openxmlformats.org/officeDocument/2006/relationships/audio" Target="../media/media15.mp3"/><Relationship Id="rId19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5.png"/><Relationship Id="rId5" Type="http://schemas.openxmlformats.org/officeDocument/2006/relationships/image" Target="../media/image27.png"/><Relationship Id="rId4" Type="http://schemas.openxmlformats.org/officeDocument/2006/relationships/image" Target="../media/image64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9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27.png"/><Relationship Id="rId17" Type="http://schemas.openxmlformats.org/officeDocument/2006/relationships/image" Target="../media/image10.png"/><Relationship Id="rId2" Type="http://schemas.openxmlformats.org/officeDocument/2006/relationships/audio" Target="../media/media11.mp3"/><Relationship Id="rId16" Type="http://schemas.openxmlformats.org/officeDocument/2006/relationships/image" Target="../media/image52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71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0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73.png"/><Relationship Id="rId5" Type="http://schemas.microsoft.com/office/2007/relationships/media" Target="../media/media19.mp3"/><Relationship Id="rId10" Type="http://schemas.openxmlformats.org/officeDocument/2006/relationships/image" Target="../media/image52.png"/><Relationship Id="rId4" Type="http://schemas.openxmlformats.org/officeDocument/2006/relationships/audio" Target="../media/media18.mp3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10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74.png"/><Relationship Id="rId5" Type="http://schemas.microsoft.com/office/2007/relationships/media" Target="../media/media19.mp3"/><Relationship Id="rId10" Type="http://schemas.openxmlformats.org/officeDocument/2006/relationships/image" Target="../media/image52.png"/><Relationship Id="rId4" Type="http://schemas.openxmlformats.org/officeDocument/2006/relationships/audio" Target="../media/media18.mp3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3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7.mp3"/><Relationship Id="rId12" Type="http://schemas.openxmlformats.org/officeDocument/2006/relationships/image" Target="../media/image17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audio" Target="../media/media6.mp3"/><Relationship Id="rId4" Type="http://schemas.openxmlformats.org/officeDocument/2006/relationships/audio" Target="../media/media4.mp3"/><Relationship Id="rId9" Type="http://schemas.microsoft.com/office/2007/relationships/media" Target="../media/media6.mp3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21" Type="http://schemas.openxmlformats.org/officeDocument/2006/relationships/image" Target="../media/image25.png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audio" Target="../media/media7.mp3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5.png"/><Relationship Id="rId2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C47189-A7F2-323A-0C84-86C4420A09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0506"/>
            <a:ext cx="12192000" cy="30145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704EA8E-C32E-1B7C-8A25-6474B18BEC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7595"/>
            <a:ext cx="12192000" cy="14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368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7CBB042-E6F2-4ACA-35F8-8FAB920E12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024698"/>
            <a:ext cx="11887200" cy="42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C3FE642-A7E1-4423-853F-AAFF2648AA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1027906"/>
            <a:ext cx="8371389" cy="47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AC1456E-AEEA-2C8B-01BB-EBA8D89FBC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667" y="125281"/>
            <a:ext cx="7129867" cy="66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1BDF97-0FB3-87B9-90B9-3DFCC590DB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7" y="1310656"/>
            <a:ext cx="6815386" cy="8535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86BFCE-458E-17DE-CDFB-7F75D7120DA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8" name="Picture 2" descr="X_13_1_07_kuukoo">
            <a:extLst>
              <a:ext uri="{FF2B5EF4-FFF2-40B4-BE49-F238E27FC236}">
                <a16:creationId xmlns:a16="http://schemas.microsoft.com/office/drawing/2014/main" id="{2909E6FC-1DF7-C213-0F91-B3315E5C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33" y="3010713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13_1_08_shiminbyooin">
            <a:extLst>
              <a:ext uri="{FF2B5EF4-FFF2-40B4-BE49-F238E27FC236}">
                <a16:creationId xmlns:a16="http://schemas.microsoft.com/office/drawing/2014/main" id="{52DFA2FD-361A-950F-782E-0A1EB661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961" y="2932622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X_13_1_09_oosakaeki">
            <a:extLst>
              <a:ext uri="{FF2B5EF4-FFF2-40B4-BE49-F238E27FC236}">
                <a16:creationId xmlns:a16="http://schemas.microsoft.com/office/drawing/2014/main" id="{72C7E8B3-0D62-EBE7-7EE3-57A82F30F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590" y="3010713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X_13_1_10_kuroshima">
            <a:extLst>
              <a:ext uri="{FF2B5EF4-FFF2-40B4-BE49-F238E27FC236}">
                <a16:creationId xmlns:a16="http://schemas.microsoft.com/office/drawing/2014/main" id="{4E2DA19B-A9DB-C9A5-10A5-0CB740B2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218" y="3010712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X_13_1_11_higashishinjuku">
            <a:extLst>
              <a:ext uri="{FF2B5EF4-FFF2-40B4-BE49-F238E27FC236}">
                <a16:creationId xmlns:a16="http://schemas.microsoft.com/office/drawing/2014/main" id="{86C2A996-08E3-3ACE-61D7-CFA6CF2C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846" y="3010718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3-03]_kiku1">
            <a:hlinkClick r:id="" action="ppaction://media"/>
            <a:extLst>
              <a:ext uri="{FF2B5EF4-FFF2-40B4-BE49-F238E27FC236}">
                <a16:creationId xmlns:a16="http://schemas.microsoft.com/office/drawing/2014/main" id="{AF259AD6-F003-2DCF-468B-C38BDE88D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0321" y="5091967"/>
            <a:ext cx="343389" cy="343389"/>
          </a:xfrm>
          <a:prstGeom prst="rect">
            <a:avLst/>
          </a:prstGeom>
        </p:spPr>
      </p:pic>
      <p:pic>
        <p:nvPicPr>
          <p:cNvPr id="3" name="X_[13-04]_kiku2">
            <a:hlinkClick r:id="" action="ppaction://media"/>
            <a:extLst>
              <a:ext uri="{FF2B5EF4-FFF2-40B4-BE49-F238E27FC236}">
                <a16:creationId xmlns:a16="http://schemas.microsoft.com/office/drawing/2014/main" id="{782BD5F8-803E-BF37-B425-73EA8BC7E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29060" y="5033352"/>
            <a:ext cx="355112" cy="355112"/>
          </a:xfrm>
          <a:prstGeom prst="rect">
            <a:avLst/>
          </a:prstGeom>
        </p:spPr>
      </p:pic>
      <p:pic>
        <p:nvPicPr>
          <p:cNvPr id="4" name="X_[13-05]_kiku3">
            <a:hlinkClick r:id="" action="ppaction://media"/>
            <a:extLst>
              <a:ext uri="{FF2B5EF4-FFF2-40B4-BE49-F238E27FC236}">
                <a16:creationId xmlns:a16="http://schemas.microsoft.com/office/drawing/2014/main" id="{26331B71-4690-391E-4690-E1CF64B36C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79890" y="5091967"/>
            <a:ext cx="378558" cy="378558"/>
          </a:xfrm>
          <a:prstGeom prst="rect">
            <a:avLst/>
          </a:prstGeom>
        </p:spPr>
      </p:pic>
      <p:pic>
        <p:nvPicPr>
          <p:cNvPr id="10" name="X_[13-06]_kiku4">
            <a:hlinkClick r:id="" action="ppaction://media"/>
            <a:extLst>
              <a:ext uri="{FF2B5EF4-FFF2-40B4-BE49-F238E27FC236}">
                <a16:creationId xmlns:a16="http://schemas.microsoft.com/office/drawing/2014/main" id="{A34B9374-59E0-87C6-7619-5D74F96926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2106" y="5103690"/>
            <a:ext cx="366835" cy="366835"/>
          </a:xfrm>
          <a:prstGeom prst="rect">
            <a:avLst/>
          </a:prstGeom>
        </p:spPr>
      </p:pic>
      <p:pic>
        <p:nvPicPr>
          <p:cNvPr id="14" name="X_[13-07]_kiku5">
            <a:hlinkClick r:id="" action="ppaction://media"/>
            <a:extLst>
              <a:ext uri="{FF2B5EF4-FFF2-40B4-BE49-F238E27FC236}">
                <a16:creationId xmlns:a16="http://schemas.microsoft.com/office/drawing/2014/main" id="{DAA43851-ECDA-1E84-0839-67A1EEB890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93275" y="5033352"/>
            <a:ext cx="343389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D593D1-2E62-2252-BC20-60CAE27728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2588"/>
            <a:ext cx="4549318" cy="7780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F48E4B-98CD-A399-553B-C4633CE41D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11736A2-B015-D3CC-C239-45DB4E9733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60628"/>
            <a:ext cx="4876800" cy="8396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742BF2-11BE-EB5D-6886-B4B02E496B7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40" y="1771057"/>
            <a:ext cx="8235588" cy="5086943"/>
          </a:xfrm>
          <a:prstGeom prst="rect">
            <a:avLst/>
          </a:prstGeom>
        </p:spPr>
      </p:pic>
      <p:pic>
        <p:nvPicPr>
          <p:cNvPr id="2" name="X_[13-09]_hanasu1">
            <a:hlinkClick r:id="" action="ppaction://media"/>
            <a:extLst>
              <a:ext uri="{FF2B5EF4-FFF2-40B4-BE49-F238E27FC236}">
                <a16:creationId xmlns:a16="http://schemas.microsoft.com/office/drawing/2014/main" id="{C21B2652-BC1C-276D-8490-74B79239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2567" y="1094398"/>
            <a:ext cx="366835" cy="366835"/>
          </a:xfrm>
          <a:prstGeom prst="rect">
            <a:avLst/>
          </a:prstGeom>
        </p:spPr>
      </p:pic>
      <p:pic>
        <p:nvPicPr>
          <p:cNvPr id="3" name="X_[13-10]_hanasu2">
            <a:hlinkClick r:id="" action="ppaction://media"/>
            <a:extLst>
              <a:ext uri="{FF2B5EF4-FFF2-40B4-BE49-F238E27FC236}">
                <a16:creationId xmlns:a16="http://schemas.microsoft.com/office/drawing/2014/main" id="{B5CE6FD4-3FCD-17DD-5506-05017ABD70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7306" y="1094398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D593D1-2E62-2252-BC20-60CAE27728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2588"/>
            <a:ext cx="4549318" cy="7780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F48E4B-98CD-A399-553B-C4633CE41D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742BF2-11BE-EB5D-6886-B4B02E496B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40" y="1688469"/>
            <a:ext cx="8235588" cy="50869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E5BDF6-C613-23C7-BE16-60833D0679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11" y="843695"/>
            <a:ext cx="4944533" cy="77326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14B8EFB-741C-14D2-51B6-6878C2A4707F}"/>
              </a:ext>
            </a:extLst>
          </p:cNvPr>
          <p:cNvSpPr/>
          <p:nvPr/>
        </p:nvSpPr>
        <p:spPr>
          <a:xfrm>
            <a:off x="2866240" y="1972958"/>
            <a:ext cx="4831400" cy="40222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5211D9C-CCF2-7FA5-A5BA-098717AF9EE9}"/>
              </a:ext>
            </a:extLst>
          </p:cNvPr>
          <p:cNvSpPr/>
          <p:nvPr/>
        </p:nvSpPr>
        <p:spPr>
          <a:xfrm>
            <a:off x="2529576" y="3693404"/>
            <a:ext cx="1869001" cy="40222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7D0CAD-D820-7211-0E73-9F71652EFCDF}"/>
              </a:ext>
            </a:extLst>
          </p:cNvPr>
          <p:cNvSpPr/>
          <p:nvPr/>
        </p:nvSpPr>
        <p:spPr>
          <a:xfrm>
            <a:off x="3042796" y="2458558"/>
            <a:ext cx="4586253" cy="40222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1DA97EE-09DB-715F-4A67-059B77B5EAEE}"/>
              </a:ext>
            </a:extLst>
          </p:cNvPr>
          <p:cNvSpPr/>
          <p:nvPr/>
        </p:nvSpPr>
        <p:spPr>
          <a:xfrm>
            <a:off x="5541061" y="4472692"/>
            <a:ext cx="4006368" cy="36565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77DFA64-DEE6-6A5D-371D-6B549F5EA71A}"/>
              </a:ext>
            </a:extLst>
          </p:cNvPr>
          <p:cNvSpPr/>
          <p:nvPr/>
        </p:nvSpPr>
        <p:spPr>
          <a:xfrm>
            <a:off x="5521851" y="3691161"/>
            <a:ext cx="2175789" cy="31581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C2B4A6E-6081-03C7-0860-212CB7379167}"/>
              </a:ext>
            </a:extLst>
          </p:cNvPr>
          <p:cNvSpPr/>
          <p:nvPr/>
        </p:nvSpPr>
        <p:spPr>
          <a:xfrm>
            <a:off x="5674251" y="3843561"/>
            <a:ext cx="2175789" cy="31581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90B9C5E-D45A-1581-0204-EE0BDE6F28BA}"/>
              </a:ext>
            </a:extLst>
          </p:cNvPr>
          <p:cNvSpPr/>
          <p:nvPr/>
        </p:nvSpPr>
        <p:spPr>
          <a:xfrm>
            <a:off x="5547706" y="4956941"/>
            <a:ext cx="4239998" cy="31581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A7CEB6-DBBF-DACF-6265-9C4E1A203E00}"/>
              </a:ext>
            </a:extLst>
          </p:cNvPr>
          <p:cNvSpPr/>
          <p:nvPr/>
        </p:nvSpPr>
        <p:spPr>
          <a:xfrm>
            <a:off x="3023397" y="6129250"/>
            <a:ext cx="3072604" cy="3656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3-09]_hanasu1">
            <a:hlinkClick r:id="" action="ppaction://media"/>
            <a:extLst>
              <a:ext uri="{FF2B5EF4-FFF2-40B4-BE49-F238E27FC236}">
                <a16:creationId xmlns:a16="http://schemas.microsoft.com/office/drawing/2014/main" id="{4AFC3F59-EB36-B094-6D7E-13E0FA58F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6660" y="1035783"/>
            <a:ext cx="366835" cy="390281"/>
          </a:xfrm>
          <a:prstGeom prst="rect">
            <a:avLst/>
          </a:prstGeom>
        </p:spPr>
      </p:pic>
      <p:pic>
        <p:nvPicPr>
          <p:cNvPr id="10" name="X_[13-10]_hanasu2">
            <a:hlinkClick r:id="" action="ppaction://media"/>
            <a:extLst>
              <a:ext uri="{FF2B5EF4-FFF2-40B4-BE49-F238E27FC236}">
                <a16:creationId xmlns:a16="http://schemas.microsoft.com/office/drawing/2014/main" id="{C44E74EA-898A-3136-4BB9-7A8C2C797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2075" y="1035783"/>
            <a:ext cx="37855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D593D1-2E62-2252-BC20-60CAE27728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2588"/>
            <a:ext cx="4549318" cy="7780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F48E4B-98CD-A399-553B-C4633CE41D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742BF2-11BE-EB5D-6886-B4B02E496B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38" y="2133972"/>
            <a:ext cx="6168570" cy="38101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6BC1B9E-36F6-4E1B-F171-F3134AB3BC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60628"/>
            <a:ext cx="5029201" cy="867104"/>
          </a:xfrm>
          <a:prstGeom prst="rect">
            <a:avLst/>
          </a:prstGeom>
        </p:spPr>
      </p:pic>
      <p:pic>
        <p:nvPicPr>
          <p:cNvPr id="4" name="Picture 2" descr="X_13_1_07_kuukoo">
            <a:extLst>
              <a:ext uri="{FF2B5EF4-FFF2-40B4-BE49-F238E27FC236}">
                <a16:creationId xmlns:a16="http://schemas.microsoft.com/office/drawing/2014/main" id="{092084B3-5FFC-8BDA-AF25-79A2EC76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10" y="2171631"/>
            <a:ext cx="1764010" cy="17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X_13_1_08_shiminbyooin">
            <a:extLst>
              <a:ext uri="{FF2B5EF4-FFF2-40B4-BE49-F238E27FC236}">
                <a16:creationId xmlns:a16="http://schemas.microsoft.com/office/drawing/2014/main" id="{6FE0EA49-9826-AD43-EA8C-664D0504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567" y="2095975"/>
            <a:ext cx="1764010" cy="17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X_13_1_09_oosakaeki">
            <a:extLst>
              <a:ext uri="{FF2B5EF4-FFF2-40B4-BE49-F238E27FC236}">
                <a16:creationId xmlns:a16="http://schemas.microsoft.com/office/drawing/2014/main" id="{5FC23959-B34A-BB13-D3A4-0BB415E3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825" y="2095975"/>
            <a:ext cx="1764010" cy="17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X_13_1_10_kuroshima">
            <a:extLst>
              <a:ext uri="{FF2B5EF4-FFF2-40B4-BE49-F238E27FC236}">
                <a16:creationId xmlns:a16="http://schemas.microsoft.com/office/drawing/2014/main" id="{9540FF04-6906-510C-F3E6-49A5AD5D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05" y="4219354"/>
            <a:ext cx="1764010" cy="17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_13_1_11_higashishinjuku">
            <a:extLst>
              <a:ext uri="{FF2B5EF4-FFF2-40B4-BE49-F238E27FC236}">
                <a16:creationId xmlns:a16="http://schemas.microsoft.com/office/drawing/2014/main" id="{10D58E80-38BF-21A7-7204-4504D6EE4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567" y="4083888"/>
            <a:ext cx="1764010" cy="17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1B8224-EA28-D3AC-A1B1-57B058285D57}"/>
              </a:ext>
            </a:extLst>
          </p:cNvPr>
          <p:cNvSpPr/>
          <p:nvPr/>
        </p:nvSpPr>
        <p:spPr>
          <a:xfrm>
            <a:off x="8296392" y="2359659"/>
            <a:ext cx="442295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E6A0B41-6D76-E111-55F1-C51BB2C5219C}"/>
              </a:ext>
            </a:extLst>
          </p:cNvPr>
          <p:cNvSpPr/>
          <p:nvPr/>
        </p:nvSpPr>
        <p:spPr>
          <a:xfrm>
            <a:off x="8376606" y="2717103"/>
            <a:ext cx="58869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404086F-8C9E-4D34-2FED-DDD8FA5060F8}"/>
              </a:ext>
            </a:extLst>
          </p:cNvPr>
          <p:cNvSpPr/>
          <p:nvPr/>
        </p:nvSpPr>
        <p:spPr>
          <a:xfrm>
            <a:off x="8460428" y="4215066"/>
            <a:ext cx="302094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E78B91E-2EC4-B2A1-471B-CEAB2631429E}"/>
              </a:ext>
            </a:extLst>
          </p:cNvPr>
          <p:cNvSpPr/>
          <p:nvPr/>
        </p:nvSpPr>
        <p:spPr>
          <a:xfrm>
            <a:off x="8426743" y="4582670"/>
            <a:ext cx="226968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092CDE0-8F0E-2874-EF12-B239D59341A2}"/>
              </a:ext>
            </a:extLst>
          </p:cNvPr>
          <p:cNvSpPr/>
          <p:nvPr/>
        </p:nvSpPr>
        <p:spPr>
          <a:xfrm>
            <a:off x="9627331" y="4586543"/>
            <a:ext cx="64756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5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D593D1-2E62-2252-BC20-60CAE27728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2588"/>
            <a:ext cx="4549318" cy="7780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F48E4B-98CD-A399-553B-C4633CE41D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742BF2-11BE-EB5D-6886-B4B02E496B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990" y="2124091"/>
            <a:ext cx="5492810" cy="33927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25FCF2F-2FB8-4A26-DF43-30D7691354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70" y="860628"/>
            <a:ext cx="9620645" cy="778040"/>
          </a:xfrm>
          <a:prstGeom prst="rect">
            <a:avLst/>
          </a:prstGeom>
        </p:spPr>
      </p:pic>
      <p:sp>
        <p:nvSpPr>
          <p:cNvPr id="20" name="吹き出し: 円形 19">
            <a:extLst>
              <a:ext uri="{FF2B5EF4-FFF2-40B4-BE49-F238E27FC236}">
                <a16:creationId xmlns:a16="http://schemas.microsoft.com/office/drawing/2014/main" id="{EA96E642-3886-E774-1C61-EC63F88F74D8}"/>
              </a:ext>
            </a:extLst>
          </p:cNvPr>
          <p:cNvSpPr/>
          <p:nvPr/>
        </p:nvSpPr>
        <p:spPr>
          <a:xfrm>
            <a:off x="612088" y="1957023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1" name="Google Shape;879;p63" descr="世間話をする男性のイラスト">
            <a:extLst>
              <a:ext uri="{FF2B5EF4-FFF2-40B4-BE49-F238E27FC236}">
                <a16:creationId xmlns:a16="http://schemas.microsoft.com/office/drawing/2014/main" id="{8A96F437-208A-FEE0-949F-F55E726BF52D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560" y="4650861"/>
            <a:ext cx="2835876" cy="217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高速バスのイラスト">
            <a:extLst>
              <a:ext uri="{FF2B5EF4-FFF2-40B4-BE49-F238E27FC236}">
                <a16:creationId xmlns:a16="http://schemas.microsoft.com/office/drawing/2014/main" id="{E3524955-6916-118E-38E7-D327158F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4159" y="2588317"/>
            <a:ext cx="1216422" cy="8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黒いタクシーのイラスト">
            <a:extLst>
              <a:ext uri="{FF2B5EF4-FFF2-40B4-BE49-F238E27FC236}">
                <a16:creationId xmlns:a16="http://schemas.microsoft.com/office/drawing/2014/main" id="{92287F2D-01AE-9498-AE0A-6983AA97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2846">
            <a:off x="1592413" y="2853906"/>
            <a:ext cx="926318" cy="7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711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0BF1AE-F432-8933-3EE2-C8F4300B58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9314"/>
            <a:ext cx="12192000" cy="20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BB3290-0DAA-96B7-DF83-C01488C03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8B15824-EAA1-09DB-7A88-16C71D572E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74650"/>
            <a:ext cx="3225831" cy="8412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4D5032-0F6D-E529-41FE-1EE9FD0C52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915883"/>
            <a:ext cx="8876716" cy="9903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40C9A3C-E659-B5E5-BBFA-C5C130F659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246" y="2150533"/>
            <a:ext cx="4080252" cy="46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6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E68101-4757-6F8E-266A-385788536F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2414264"/>
            <a:ext cx="12061371" cy="202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BB3290-0DAA-96B7-DF83-C01488C0316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8B15824-EAA1-09DB-7A88-16C71D572EA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74650"/>
            <a:ext cx="3225831" cy="8412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4D5032-0F6D-E529-41FE-1EE9FD0C520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4" y="791162"/>
            <a:ext cx="7459164" cy="8321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40C9A3C-E659-B5E5-BBFA-C5C130F6591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029" y="1671651"/>
            <a:ext cx="2435109" cy="27648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FC47637-80EC-4868-133C-2FA1F305C09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75" y="1575246"/>
            <a:ext cx="6953016" cy="9672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D63789-BC71-A540-5259-3D8C5031B19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432" y="2542480"/>
            <a:ext cx="6720315" cy="42408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DF7F68-76BE-0C5B-185F-9B915722B357}"/>
              </a:ext>
            </a:extLst>
          </p:cNvPr>
          <p:cNvSpPr txBox="1"/>
          <p:nvPr/>
        </p:nvSpPr>
        <p:spPr>
          <a:xfrm>
            <a:off x="2716724" y="311973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95EEBD-70B7-7B6B-6ED2-6EA089CCE59A}"/>
              </a:ext>
            </a:extLst>
          </p:cNvPr>
          <p:cNvSpPr txBox="1"/>
          <p:nvPr/>
        </p:nvSpPr>
        <p:spPr>
          <a:xfrm>
            <a:off x="6784513" y="311973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2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A4BFE52-21FE-B871-EA12-E8A85C980289}"/>
              </a:ext>
            </a:extLst>
          </p:cNvPr>
          <p:cNvSpPr txBox="1"/>
          <p:nvPr/>
        </p:nvSpPr>
        <p:spPr>
          <a:xfrm>
            <a:off x="2122835" y="311973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3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417D5B-A7CD-B85C-0A62-291885E9245D}"/>
              </a:ext>
            </a:extLst>
          </p:cNvPr>
          <p:cNvSpPr txBox="1"/>
          <p:nvPr/>
        </p:nvSpPr>
        <p:spPr>
          <a:xfrm>
            <a:off x="6394735" y="2662069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4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6AF77D-9B64-E321-FF02-37879C5A819D}"/>
              </a:ext>
            </a:extLst>
          </p:cNvPr>
          <p:cNvSpPr txBox="1"/>
          <p:nvPr/>
        </p:nvSpPr>
        <p:spPr>
          <a:xfrm>
            <a:off x="5110543" y="2695625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5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236DC32-20C1-A0EA-8EAA-CEC7FBD1DF3E}"/>
              </a:ext>
            </a:extLst>
          </p:cNvPr>
          <p:cNvCxnSpPr/>
          <p:nvPr/>
        </p:nvCxnSpPr>
        <p:spPr>
          <a:xfrm>
            <a:off x="6593747" y="3020535"/>
            <a:ext cx="0" cy="374909"/>
          </a:xfrm>
          <a:prstGeom prst="straightConnector1">
            <a:avLst/>
          </a:prstGeom>
          <a:ln w="57150">
            <a:solidFill>
              <a:srgbClr val="FF69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DAE7EE3-8F8F-C2F0-82D7-592D48AE0F3A}"/>
              </a:ext>
            </a:extLst>
          </p:cNvPr>
          <p:cNvCxnSpPr/>
          <p:nvPr/>
        </p:nvCxnSpPr>
        <p:spPr>
          <a:xfrm>
            <a:off x="5294851" y="3054091"/>
            <a:ext cx="0" cy="374909"/>
          </a:xfrm>
          <a:prstGeom prst="straightConnector1">
            <a:avLst/>
          </a:prstGeom>
          <a:ln w="57150">
            <a:solidFill>
              <a:srgbClr val="FF69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X_[13-11]_kiku1">
            <a:hlinkClick r:id="" action="ppaction://media"/>
            <a:extLst>
              <a:ext uri="{FF2B5EF4-FFF2-40B4-BE49-F238E27FC236}">
                <a16:creationId xmlns:a16="http://schemas.microsoft.com/office/drawing/2014/main" id="{B12C3807-1EB3-F63C-E20A-16BACCBA8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6136" y="2208090"/>
            <a:ext cx="319942" cy="331665"/>
          </a:xfrm>
          <a:prstGeom prst="rect">
            <a:avLst/>
          </a:prstGeom>
        </p:spPr>
      </p:pic>
      <p:pic>
        <p:nvPicPr>
          <p:cNvPr id="5" name="X_[13-12]_kiku2">
            <a:hlinkClick r:id="" action="ppaction://media"/>
            <a:extLst>
              <a:ext uri="{FF2B5EF4-FFF2-40B4-BE49-F238E27FC236}">
                <a16:creationId xmlns:a16="http://schemas.microsoft.com/office/drawing/2014/main" id="{AF90000D-883E-7D28-8531-D9DA3319DB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2249121" y="2199786"/>
            <a:ext cx="308220" cy="348273"/>
          </a:xfrm>
          <a:prstGeom prst="rect">
            <a:avLst/>
          </a:prstGeom>
        </p:spPr>
      </p:pic>
      <p:pic>
        <p:nvPicPr>
          <p:cNvPr id="15" name="X_[13-13]_kiku3">
            <a:hlinkClick r:id="" action="ppaction://media"/>
            <a:extLst>
              <a:ext uri="{FF2B5EF4-FFF2-40B4-BE49-F238E27FC236}">
                <a16:creationId xmlns:a16="http://schemas.microsoft.com/office/drawing/2014/main" id="{2F83A0B9-4DC8-060D-B8FE-7EC5A2FD47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80043" y="2184645"/>
            <a:ext cx="308220" cy="343388"/>
          </a:xfrm>
          <a:prstGeom prst="rect">
            <a:avLst/>
          </a:prstGeom>
        </p:spPr>
      </p:pic>
      <p:pic>
        <p:nvPicPr>
          <p:cNvPr id="16" name="X_[13-14]_kiku4">
            <a:hlinkClick r:id="" action="ppaction://media"/>
            <a:extLst>
              <a:ext uri="{FF2B5EF4-FFF2-40B4-BE49-F238E27FC236}">
                <a16:creationId xmlns:a16="http://schemas.microsoft.com/office/drawing/2014/main" id="{631662C2-86A7-BB27-4D2F-92F7B1F1CC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28198" y="2208090"/>
            <a:ext cx="284774" cy="237882"/>
          </a:xfrm>
          <a:prstGeom prst="rect">
            <a:avLst/>
          </a:prstGeom>
        </p:spPr>
      </p:pic>
      <p:pic>
        <p:nvPicPr>
          <p:cNvPr id="17" name="X_[13-15]_kiku5">
            <a:hlinkClick r:id="" action="ppaction://media"/>
            <a:extLst>
              <a:ext uri="{FF2B5EF4-FFF2-40B4-BE49-F238E27FC236}">
                <a16:creationId xmlns:a16="http://schemas.microsoft.com/office/drawing/2014/main" id="{13EF0CA5-D3D8-6C5C-36E7-828DC7DA1E2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58414" y="2196367"/>
            <a:ext cx="284774" cy="2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BB3290-0DAA-96B7-DF83-C01488C0316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8B15824-EAA1-09DB-7A88-16C71D572EA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74650"/>
            <a:ext cx="3225831" cy="8412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4D5032-0F6D-E529-41FE-1EE9FD0C520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4" y="791162"/>
            <a:ext cx="7459164" cy="83218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3AE42D7-933F-73D2-7081-F960B965A4B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99" y="3117732"/>
            <a:ext cx="8178800" cy="21169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40C9A3C-E659-B5E5-BBFA-C5C130F6591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787" y="915883"/>
            <a:ext cx="2794344" cy="31727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D63789-BC71-A540-5259-3D8C5031B19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80" y="4269226"/>
            <a:ext cx="3834021" cy="24194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C2D7ED-81DB-4269-25A8-D348388EF92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69" y="1623343"/>
            <a:ext cx="5937980" cy="800572"/>
          </a:xfrm>
          <a:prstGeom prst="rect">
            <a:avLst/>
          </a:prstGeom>
        </p:spPr>
      </p:pic>
      <p:pic>
        <p:nvPicPr>
          <p:cNvPr id="2" name="X_[13-11]_kiku1">
            <a:hlinkClick r:id="" action="ppaction://media"/>
            <a:extLst>
              <a:ext uri="{FF2B5EF4-FFF2-40B4-BE49-F238E27FC236}">
                <a16:creationId xmlns:a16="http://schemas.microsoft.com/office/drawing/2014/main" id="{813D40D5-229F-D194-6D79-4E9575111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28044" y="1774337"/>
            <a:ext cx="448897" cy="495789"/>
          </a:xfrm>
          <a:prstGeom prst="rect">
            <a:avLst/>
          </a:prstGeom>
        </p:spPr>
      </p:pic>
      <p:pic>
        <p:nvPicPr>
          <p:cNvPr id="4" name="X_[13-12]_kiku2">
            <a:hlinkClick r:id="" action="ppaction://media"/>
            <a:extLst>
              <a:ext uri="{FF2B5EF4-FFF2-40B4-BE49-F238E27FC236}">
                <a16:creationId xmlns:a16="http://schemas.microsoft.com/office/drawing/2014/main" id="{A444CA27-D4DB-18AB-CF03-EE5B4E6309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12783" y="1786060"/>
            <a:ext cx="460620" cy="484066"/>
          </a:xfrm>
          <a:prstGeom prst="rect">
            <a:avLst/>
          </a:prstGeom>
        </p:spPr>
      </p:pic>
      <p:pic>
        <p:nvPicPr>
          <p:cNvPr id="8" name="X_[13-13]_kiku3">
            <a:hlinkClick r:id="" action="ppaction://media"/>
            <a:extLst>
              <a:ext uri="{FF2B5EF4-FFF2-40B4-BE49-F238E27FC236}">
                <a16:creationId xmlns:a16="http://schemas.microsoft.com/office/drawing/2014/main" id="{E6143F56-22B2-D467-C6B7-C328FE6E9E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80198" y="2501167"/>
            <a:ext cx="566127" cy="554404"/>
          </a:xfrm>
          <a:prstGeom prst="rect">
            <a:avLst/>
          </a:prstGeom>
        </p:spPr>
      </p:pic>
      <p:pic>
        <p:nvPicPr>
          <p:cNvPr id="10" name="X_[13-14]_kiku4">
            <a:hlinkClick r:id="" action="ppaction://media"/>
            <a:extLst>
              <a:ext uri="{FF2B5EF4-FFF2-40B4-BE49-F238E27FC236}">
                <a16:creationId xmlns:a16="http://schemas.microsoft.com/office/drawing/2014/main" id="{8395072D-A35B-87FB-800F-8D5DD7B6DE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890" y="2512890"/>
            <a:ext cx="566127" cy="542681"/>
          </a:xfrm>
          <a:prstGeom prst="rect">
            <a:avLst/>
          </a:prstGeom>
        </p:spPr>
      </p:pic>
      <p:pic>
        <p:nvPicPr>
          <p:cNvPr id="11" name="X_[13-15]_kiku5">
            <a:hlinkClick r:id="" action="ppaction://media"/>
            <a:extLst>
              <a:ext uri="{FF2B5EF4-FFF2-40B4-BE49-F238E27FC236}">
                <a16:creationId xmlns:a16="http://schemas.microsoft.com/office/drawing/2014/main" id="{B3DED18E-E76C-753D-AC95-33256BC8476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31583" y="2501167"/>
            <a:ext cx="566127" cy="5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A64EEF0-0431-7D7B-7172-622CD27F9D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2165677"/>
            <a:ext cx="6195649" cy="383870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1450716" y="3154904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1450716" y="4720530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450716" y="2401494"/>
            <a:ext cx="1173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ここ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1450716" y="3908314"/>
            <a:ext cx="19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1450715" y="5481160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つぎ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3029BC-DE59-B3FB-0DCA-C5E1D4AFFA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2" y="1067712"/>
            <a:ext cx="6266015" cy="8089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740873-AE7C-F08B-3A41-F28658D890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DA1D846-56BB-D694-E80E-239553B170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987" y="3584468"/>
            <a:ext cx="6909278" cy="847066"/>
          </a:xfrm>
          <a:prstGeom prst="rect">
            <a:avLst/>
          </a:prstGeom>
        </p:spPr>
      </p:pic>
      <p:pic>
        <p:nvPicPr>
          <p:cNvPr id="2" name="X_[13-16]_katachi">
            <a:hlinkClick r:id="" action="ppaction://media"/>
            <a:extLst>
              <a:ext uri="{FF2B5EF4-FFF2-40B4-BE49-F238E27FC236}">
                <a16:creationId xmlns:a16="http://schemas.microsoft.com/office/drawing/2014/main" id="{0855C6F5-D59F-DCC4-420C-C94AE93CE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0752" y="1024060"/>
            <a:ext cx="519235" cy="68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D9F9B9B-7774-EAB4-DEB4-6ACE567413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225"/>
            <a:ext cx="11654283" cy="39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6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CD510D-FA7F-C77B-45F3-0A1EFF7339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94" y="904212"/>
            <a:ext cx="11382411" cy="44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DDA53C0-C288-E3BF-06F8-88FD60D154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49" y="1101057"/>
            <a:ext cx="8115300" cy="8519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4C35D0-092E-E872-F412-594726F6BE7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074" y="2038995"/>
            <a:ext cx="4078313" cy="46306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F8280A7-759C-B297-DBA0-BBA3D25BDFE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613" y="3429000"/>
            <a:ext cx="4985920" cy="31463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9AEEC67-B5CB-3F92-5F37-9EE44EE9C65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2" name="X_[13-11]_kiku1">
            <a:hlinkClick r:id="" action="ppaction://media"/>
            <a:extLst>
              <a:ext uri="{FF2B5EF4-FFF2-40B4-BE49-F238E27FC236}">
                <a16:creationId xmlns:a16="http://schemas.microsoft.com/office/drawing/2014/main" id="{33A9EB53-9A6A-EEF2-1970-B36B78049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67860" y="1188183"/>
            <a:ext cx="355112" cy="331666"/>
          </a:xfrm>
          <a:prstGeom prst="rect">
            <a:avLst/>
          </a:prstGeom>
        </p:spPr>
      </p:pic>
      <p:pic>
        <p:nvPicPr>
          <p:cNvPr id="4" name="X_[13-12]_kiku2">
            <a:hlinkClick r:id="" action="ppaction://media"/>
            <a:extLst>
              <a:ext uri="{FF2B5EF4-FFF2-40B4-BE49-F238E27FC236}">
                <a16:creationId xmlns:a16="http://schemas.microsoft.com/office/drawing/2014/main" id="{20A003A9-7512-40B6-C09A-93F8ED7C56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88475" y="1164737"/>
            <a:ext cx="378558" cy="378558"/>
          </a:xfrm>
          <a:prstGeom prst="rect">
            <a:avLst/>
          </a:prstGeom>
        </p:spPr>
      </p:pic>
      <p:pic>
        <p:nvPicPr>
          <p:cNvPr id="7" name="X_[13-13]_kiku3">
            <a:hlinkClick r:id="" action="ppaction://media"/>
            <a:extLst>
              <a:ext uri="{FF2B5EF4-FFF2-40B4-BE49-F238E27FC236}">
                <a16:creationId xmlns:a16="http://schemas.microsoft.com/office/drawing/2014/main" id="{7A85527D-E8EF-1A9F-0DE8-A119BD7175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62198" y="1153013"/>
            <a:ext cx="378558" cy="402004"/>
          </a:xfrm>
          <a:prstGeom prst="rect">
            <a:avLst/>
          </a:prstGeom>
        </p:spPr>
      </p:pic>
      <p:pic>
        <p:nvPicPr>
          <p:cNvPr id="9" name="X_[13-14]_kiku4">
            <a:hlinkClick r:id="" action="ppaction://media"/>
            <a:extLst>
              <a:ext uri="{FF2B5EF4-FFF2-40B4-BE49-F238E27FC236}">
                <a16:creationId xmlns:a16="http://schemas.microsoft.com/office/drawing/2014/main" id="{14E6293B-D07A-6DB8-39E5-3A3E5B3A26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57460" y="2161198"/>
            <a:ext cx="355112" cy="343389"/>
          </a:xfrm>
          <a:prstGeom prst="rect">
            <a:avLst/>
          </a:prstGeom>
        </p:spPr>
      </p:pic>
      <p:pic>
        <p:nvPicPr>
          <p:cNvPr id="11" name="X_[13-15]_kiku5">
            <a:hlinkClick r:id="" action="ppaction://media"/>
            <a:extLst>
              <a:ext uri="{FF2B5EF4-FFF2-40B4-BE49-F238E27FC236}">
                <a16:creationId xmlns:a16="http://schemas.microsoft.com/office/drawing/2014/main" id="{6776A528-9AE9-58FE-053E-049BB36E7A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29060" y="212602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B582B4-B091-EF0D-D8CC-4447329951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55117"/>
            <a:ext cx="4434402" cy="7196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14DA17-3ECF-9FFC-D506-1E820D4940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037A6E6-854A-89FE-BADB-7E7EBF67917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92" y="862770"/>
            <a:ext cx="5299016" cy="65850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CC2BBE8-CBA3-5CD0-7732-B3DA4052D30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494403"/>
            <a:ext cx="6096000" cy="5119939"/>
          </a:xfrm>
          <a:prstGeom prst="rect">
            <a:avLst/>
          </a:prstGeom>
        </p:spPr>
      </p:pic>
      <p:pic>
        <p:nvPicPr>
          <p:cNvPr id="2" name="X_[13-17]_hanasu1">
            <a:hlinkClick r:id="" action="ppaction://media"/>
            <a:extLst>
              <a:ext uri="{FF2B5EF4-FFF2-40B4-BE49-F238E27FC236}">
                <a16:creationId xmlns:a16="http://schemas.microsoft.com/office/drawing/2014/main" id="{606983AF-7BDD-028D-B62F-1AF867409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00106" y="941998"/>
            <a:ext cx="249604" cy="237881"/>
          </a:xfrm>
          <a:prstGeom prst="rect">
            <a:avLst/>
          </a:prstGeom>
        </p:spPr>
      </p:pic>
      <p:pic>
        <p:nvPicPr>
          <p:cNvPr id="3" name="X_[13-18]_hanasu2-1">
            <a:hlinkClick r:id="" action="ppaction://media"/>
            <a:extLst>
              <a:ext uri="{FF2B5EF4-FFF2-40B4-BE49-F238E27FC236}">
                <a16:creationId xmlns:a16="http://schemas.microsoft.com/office/drawing/2014/main" id="{9922EF96-B662-419E-DAC4-482F6937AB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43460" y="941998"/>
            <a:ext cx="366835" cy="366835"/>
          </a:xfrm>
          <a:prstGeom prst="rect">
            <a:avLst/>
          </a:prstGeom>
        </p:spPr>
      </p:pic>
      <p:pic>
        <p:nvPicPr>
          <p:cNvPr id="5" name="X_[13-19]_hanasu2-2">
            <a:hlinkClick r:id="" action="ppaction://media"/>
            <a:extLst>
              <a:ext uri="{FF2B5EF4-FFF2-40B4-BE49-F238E27FC236}">
                <a16:creationId xmlns:a16="http://schemas.microsoft.com/office/drawing/2014/main" id="{5D505434-1083-F94F-3A72-4A25025D5D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81306" y="941998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B582B4-B091-EF0D-D8CC-4447329951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55117"/>
            <a:ext cx="4434402" cy="7196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14DA17-3ECF-9FFC-D506-1E820D4940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CC2BBE8-CBA3-5CD0-7732-B3DA4052D3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494403"/>
            <a:ext cx="6096000" cy="51199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415D278-847D-DCA2-C073-07B4932B0BA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935679"/>
            <a:ext cx="6096000" cy="65487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94CB79-4EFC-7014-54B8-D32DC30B2FBC}"/>
              </a:ext>
            </a:extLst>
          </p:cNvPr>
          <p:cNvSpPr/>
          <p:nvPr/>
        </p:nvSpPr>
        <p:spPr>
          <a:xfrm>
            <a:off x="3979386" y="1618843"/>
            <a:ext cx="2872900" cy="40222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D30D80-B9E9-D4ED-EF9C-F9DFF390D792}"/>
              </a:ext>
            </a:extLst>
          </p:cNvPr>
          <p:cNvSpPr/>
          <p:nvPr/>
        </p:nvSpPr>
        <p:spPr>
          <a:xfrm>
            <a:off x="4360411" y="5214323"/>
            <a:ext cx="1544629" cy="33241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BC9F55-42A2-A848-42B4-2653003BFDAA}"/>
              </a:ext>
            </a:extLst>
          </p:cNvPr>
          <p:cNvSpPr/>
          <p:nvPr/>
        </p:nvSpPr>
        <p:spPr>
          <a:xfrm>
            <a:off x="4057587" y="3340445"/>
            <a:ext cx="2353474" cy="3656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F7C01C-5CB7-1490-A2BF-7EEE3616587A}"/>
              </a:ext>
            </a:extLst>
          </p:cNvPr>
          <p:cNvSpPr/>
          <p:nvPr/>
        </p:nvSpPr>
        <p:spPr>
          <a:xfrm>
            <a:off x="5708118" y="2485111"/>
            <a:ext cx="1437749" cy="33241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BB9FAB-F524-F069-F2D9-03979A060E62}"/>
              </a:ext>
            </a:extLst>
          </p:cNvPr>
          <p:cNvSpPr/>
          <p:nvPr/>
        </p:nvSpPr>
        <p:spPr>
          <a:xfrm>
            <a:off x="4064885" y="6130236"/>
            <a:ext cx="2031115" cy="35836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9CFF108-1AF7-5CA9-57DC-B4C21555C430}"/>
              </a:ext>
            </a:extLst>
          </p:cNvPr>
          <p:cNvSpPr/>
          <p:nvPr/>
        </p:nvSpPr>
        <p:spPr>
          <a:xfrm>
            <a:off x="3963831" y="4360652"/>
            <a:ext cx="2847703" cy="3656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BCA89F-5F60-932A-954C-92115732F9A0}"/>
              </a:ext>
            </a:extLst>
          </p:cNvPr>
          <p:cNvSpPr/>
          <p:nvPr/>
        </p:nvSpPr>
        <p:spPr>
          <a:xfrm>
            <a:off x="6973963" y="5214323"/>
            <a:ext cx="1581524" cy="33241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3-17]_hanasu1">
            <a:hlinkClick r:id="" action="ppaction://media"/>
            <a:extLst>
              <a:ext uri="{FF2B5EF4-FFF2-40B4-BE49-F238E27FC236}">
                <a16:creationId xmlns:a16="http://schemas.microsoft.com/office/drawing/2014/main" id="{E40DD1DC-7D6D-1138-6EE9-075218FEC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9029" y="941998"/>
            <a:ext cx="355112" cy="308220"/>
          </a:xfrm>
          <a:prstGeom prst="rect">
            <a:avLst/>
          </a:prstGeom>
        </p:spPr>
      </p:pic>
      <p:pic>
        <p:nvPicPr>
          <p:cNvPr id="9" name="X_[13-18]_hanasu2-1">
            <a:hlinkClick r:id="" action="ppaction://media"/>
            <a:extLst>
              <a:ext uri="{FF2B5EF4-FFF2-40B4-BE49-F238E27FC236}">
                <a16:creationId xmlns:a16="http://schemas.microsoft.com/office/drawing/2014/main" id="{2A460D4E-F29D-21C2-E9BB-EA14860581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9275" y="942000"/>
            <a:ext cx="472342" cy="366835"/>
          </a:xfrm>
          <a:prstGeom prst="rect">
            <a:avLst/>
          </a:prstGeom>
        </p:spPr>
      </p:pic>
      <p:pic>
        <p:nvPicPr>
          <p:cNvPr id="14" name="X_[13-19]_hanasu2-2">
            <a:hlinkClick r:id="" action="ppaction://media"/>
            <a:extLst>
              <a:ext uri="{FF2B5EF4-FFF2-40B4-BE49-F238E27FC236}">
                <a16:creationId xmlns:a16="http://schemas.microsoft.com/office/drawing/2014/main" id="{0FAE2429-342A-C240-496D-2800678FFD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0906" y="941998"/>
            <a:ext cx="366835" cy="3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4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B582B4-B091-EF0D-D8CC-4447329951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55117"/>
            <a:ext cx="4434402" cy="7196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14DA17-3ECF-9FFC-D506-1E820D4940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CC2BBE8-CBA3-5CD0-7732-B3DA4052D3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98" y="1236133"/>
            <a:ext cx="5919630" cy="49718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FB198A-8914-A559-1967-BC01BFCE9B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3" y="1018763"/>
            <a:ext cx="5452533" cy="7327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E1C325-9B24-1C27-BD08-DC20ADA464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6" y="2888129"/>
            <a:ext cx="5582757" cy="35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7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B582B4-B091-EF0D-D8CC-4447329951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55117"/>
            <a:ext cx="4434402" cy="7196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14DA17-3ECF-9FFC-D506-1E820D4940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65" y="74651"/>
            <a:ext cx="6096000" cy="4430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CC2BBE8-CBA3-5CD0-7732-B3DA4052D3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873" y="1993913"/>
            <a:ext cx="5440392" cy="45693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15BE5B2-FB92-DA55-AF8A-01DEA745D1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65" y="850669"/>
            <a:ext cx="7408163" cy="1287468"/>
          </a:xfrm>
          <a:prstGeom prst="rect">
            <a:avLst/>
          </a:prstGeom>
        </p:spPr>
      </p:pic>
      <p:pic>
        <p:nvPicPr>
          <p:cNvPr id="6148" name="Picture 4" descr="電車・バスの座席に座る人達のイラスト">
            <a:extLst>
              <a:ext uri="{FF2B5EF4-FFF2-40B4-BE49-F238E27FC236}">
                <a16:creationId xmlns:a16="http://schemas.microsoft.com/office/drawing/2014/main" id="{DD284B3A-1DCE-C3D7-600E-7547F907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398" y="3392507"/>
            <a:ext cx="3279867" cy="33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図形&#10;&#10;自動的に生成された説明">
            <a:extLst>
              <a:ext uri="{FF2B5EF4-FFF2-40B4-BE49-F238E27FC236}">
                <a16:creationId xmlns:a16="http://schemas.microsoft.com/office/drawing/2014/main" id="{B04E2745-2A4D-CE7D-7845-E87BB1B76F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2510827"/>
            <a:ext cx="2008997" cy="15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0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E6BA8B-CA76-F2B4-F94F-05E23173C9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E0AF55-8679-6CE8-5EAC-B307E86974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82" y="68826"/>
            <a:ext cx="2055813" cy="7132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9EF05C-F36F-B197-C130-5034757F4D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54" y="907904"/>
            <a:ext cx="2708436" cy="6052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371C4E9-5EB4-95AD-F8CD-64C7953B5B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483" y="793947"/>
            <a:ext cx="2796948" cy="118679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2AE8E09-45A3-396F-E02A-15D182B583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6" y="1639018"/>
            <a:ext cx="4123483" cy="7698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3CC5862-6734-38CE-27D8-291DDAB267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747" y="2469895"/>
            <a:ext cx="8474110" cy="4361703"/>
          </a:xfrm>
          <a:prstGeom prst="rect">
            <a:avLst/>
          </a:prstGeom>
        </p:spPr>
      </p:pic>
      <p:pic>
        <p:nvPicPr>
          <p:cNvPr id="2" name="X_[13-01]_kotoba1">
            <a:hlinkClick r:id="" action="ppaction://media"/>
            <a:extLst>
              <a:ext uri="{FF2B5EF4-FFF2-40B4-BE49-F238E27FC236}">
                <a16:creationId xmlns:a16="http://schemas.microsoft.com/office/drawing/2014/main" id="{CB5D2FD1-6B97-F32E-197D-4ACF21B80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8691" y="1715721"/>
            <a:ext cx="343389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E6BA8B-CA76-F2B4-F94F-05E23173C9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E0AF55-8679-6CE8-5EAC-B307E86974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82" y="68826"/>
            <a:ext cx="2055813" cy="7132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9EF05C-F36F-B197-C130-5034757F4D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54" y="907904"/>
            <a:ext cx="2708436" cy="6052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371C4E9-5EB4-95AD-F8CD-64C7953B5B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483" y="793947"/>
            <a:ext cx="2796948" cy="118679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3CC5862-6734-38CE-27D8-291DDAB267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747" y="2469895"/>
            <a:ext cx="8474110" cy="43617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A99B78B-59FE-7BC0-02B6-2192EC4BC6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1567723"/>
            <a:ext cx="3585029" cy="769791"/>
          </a:xfrm>
          <a:prstGeom prst="rect">
            <a:avLst/>
          </a:prstGeom>
        </p:spPr>
      </p:pic>
      <p:pic>
        <p:nvPicPr>
          <p:cNvPr id="2" name="X_[13-01]_kotoba1">
            <a:hlinkClick r:id="" action="ppaction://media"/>
            <a:extLst>
              <a:ext uri="{FF2B5EF4-FFF2-40B4-BE49-F238E27FC236}">
                <a16:creationId xmlns:a16="http://schemas.microsoft.com/office/drawing/2014/main" id="{5CC6172B-A72F-6C99-7D75-7F2C03C73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4814" y="2090860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E6BA8B-CA76-F2B4-F94F-05E23173C9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E0AF55-8679-6CE8-5EAC-B307E86974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82" y="68826"/>
            <a:ext cx="2055813" cy="7132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9EF05C-F36F-B197-C130-5034757F4D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54" y="907904"/>
            <a:ext cx="2708436" cy="6052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371C4E9-5EB4-95AD-F8CD-64C7953B5B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483" y="793947"/>
            <a:ext cx="2796948" cy="118679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3CC5862-6734-38CE-27D8-291DDAB267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747" y="2469895"/>
            <a:ext cx="8474110" cy="43617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74C305-6D3C-10DB-AE96-88CDAF3522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43" y="1597325"/>
            <a:ext cx="4325257" cy="818994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F6547B59-CFBE-E658-B457-270CC9E06B29}"/>
              </a:ext>
            </a:extLst>
          </p:cNvPr>
          <p:cNvSpPr/>
          <p:nvPr/>
        </p:nvSpPr>
        <p:spPr>
          <a:xfrm>
            <a:off x="1540747" y="5068388"/>
            <a:ext cx="2465196" cy="172078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2E90F8-A375-05F9-4E0D-22B72171B0B4}"/>
              </a:ext>
            </a:extLst>
          </p:cNvPr>
          <p:cNvSpPr txBox="1"/>
          <p:nvPr/>
        </p:nvSpPr>
        <p:spPr>
          <a:xfrm>
            <a:off x="2898950" y="453142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606C77D-C2B5-9E5A-4BC4-0BEBA7313A35}"/>
              </a:ext>
            </a:extLst>
          </p:cNvPr>
          <p:cNvSpPr/>
          <p:nvPr/>
        </p:nvSpPr>
        <p:spPr>
          <a:xfrm>
            <a:off x="4545204" y="5031103"/>
            <a:ext cx="2465196" cy="172078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2A5449-B679-B881-236E-4C44353DCF83}"/>
              </a:ext>
            </a:extLst>
          </p:cNvPr>
          <p:cNvSpPr txBox="1"/>
          <p:nvPr/>
        </p:nvSpPr>
        <p:spPr>
          <a:xfrm>
            <a:off x="5903407" y="449413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508C021-6322-1F8C-3BEB-7BEE1EA2E531}"/>
              </a:ext>
            </a:extLst>
          </p:cNvPr>
          <p:cNvSpPr/>
          <p:nvPr/>
        </p:nvSpPr>
        <p:spPr>
          <a:xfrm>
            <a:off x="7675266" y="2988815"/>
            <a:ext cx="2465196" cy="154260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B3214D-306B-DD4D-319D-3E88AD3A90A2}"/>
              </a:ext>
            </a:extLst>
          </p:cNvPr>
          <p:cNvSpPr txBox="1"/>
          <p:nvPr/>
        </p:nvSpPr>
        <p:spPr>
          <a:xfrm>
            <a:off x="9033469" y="245185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3F57810-978E-C5E7-7DE1-EC87F8FBEC6D}"/>
              </a:ext>
            </a:extLst>
          </p:cNvPr>
          <p:cNvSpPr/>
          <p:nvPr/>
        </p:nvSpPr>
        <p:spPr>
          <a:xfrm>
            <a:off x="7675266" y="5106109"/>
            <a:ext cx="2465196" cy="154260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8CDC823-2BF2-95FF-FCEE-6FB9B968D4BD}"/>
              </a:ext>
            </a:extLst>
          </p:cNvPr>
          <p:cNvSpPr txBox="1"/>
          <p:nvPr/>
        </p:nvSpPr>
        <p:spPr>
          <a:xfrm>
            <a:off x="9033469" y="456914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0F20BAB1-ED98-1E74-034A-84D32E62A599}"/>
              </a:ext>
            </a:extLst>
          </p:cNvPr>
          <p:cNvSpPr/>
          <p:nvPr/>
        </p:nvSpPr>
        <p:spPr>
          <a:xfrm>
            <a:off x="1518177" y="2976198"/>
            <a:ext cx="5651879" cy="154260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B30772-E8A0-AB82-FD54-A5C8BB0492C2}"/>
              </a:ext>
            </a:extLst>
          </p:cNvPr>
          <p:cNvSpPr txBox="1"/>
          <p:nvPr/>
        </p:nvSpPr>
        <p:spPr>
          <a:xfrm>
            <a:off x="2876381" y="243923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X_[13-02]_kotoba2">
            <a:hlinkClick r:id="" action="ppaction://media"/>
            <a:extLst>
              <a:ext uri="{FF2B5EF4-FFF2-40B4-BE49-F238E27FC236}">
                <a16:creationId xmlns:a16="http://schemas.microsoft.com/office/drawing/2014/main" id="{7ECF649D-EEB3-214B-D2BD-A1FEA8A1B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6844" y="2067414"/>
            <a:ext cx="390281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  <p:bldP spid="10" grpId="0" animBg="1"/>
      <p:bldP spid="11" grpId="0"/>
      <p:bldP spid="13" grpId="0" animBg="1"/>
      <p:bldP spid="14" grpId="0"/>
      <p:bldP spid="15" grpId="0" animBg="1"/>
      <p:bldP spid="16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3EB2D9-8E5B-41EF-8ACF-B6C6E22C8FD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" y="2741545"/>
            <a:ext cx="12192000" cy="28920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88A3A22-0E8E-A28C-158F-958DF600571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90" y="78096"/>
            <a:ext cx="2601532" cy="6355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A8466BA-0225-A4DF-35B4-A15CF518F8A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C63715-79BC-803E-82F8-22895AF9695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4" y="786237"/>
            <a:ext cx="4876800" cy="66547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D70FF5B-602D-76E5-6B11-FD3CA9CF537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84" y="1524277"/>
            <a:ext cx="8679543" cy="84986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4134A1D-3DB7-38EC-A2D8-8BA74F35561E}"/>
              </a:ext>
            </a:extLst>
          </p:cNvPr>
          <p:cNvSpPr txBox="1"/>
          <p:nvPr/>
        </p:nvSpPr>
        <p:spPr>
          <a:xfrm>
            <a:off x="1581889" y="507863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F91A572-BB71-79F0-176F-8B27115DB69D}"/>
              </a:ext>
            </a:extLst>
          </p:cNvPr>
          <p:cNvSpPr txBox="1"/>
          <p:nvPr/>
        </p:nvSpPr>
        <p:spPr>
          <a:xfrm>
            <a:off x="3774856" y="507863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2CD07B-B47F-ECFD-5D66-1F0C190330BA}"/>
              </a:ext>
            </a:extLst>
          </p:cNvPr>
          <p:cNvSpPr txBox="1"/>
          <p:nvPr/>
        </p:nvSpPr>
        <p:spPr>
          <a:xfrm>
            <a:off x="6096000" y="507863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B4A0C0-23F3-97FC-A27F-78DB595BA861}"/>
              </a:ext>
            </a:extLst>
          </p:cNvPr>
          <p:cNvSpPr txBox="1"/>
          <p:nvPr/>
        </p:nvSpPr>
        <p:spPr>
          <a:xfrm>
            <a:off x="8514644" y="5072322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6EECA6-5E32-3358-79CC-BB9B7083A946}"/>
              </a:ext>
            </a:extLst>
          </p:cNvPr>
          <p:cNvSpPr txBox="1"/>
          <p:nvPr/>
        </p:nvSpPr>
        <p:spPr>
          <a:xfrm>
            <a:off x="10748344" y="5072322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X_[13-03]_kiku1">
            <a:hlinkClick r:id="" action="ppaction://media"/>
            <a:extLst>
              <a:ext uri="{FF2B5EF4-FFF2-40B4-BE49-F238E27FC236}">
                <a16:creationId xmlns:a16="http://schemas.microsoft.com/office/drawing/2014/main" id="{9647811E-CB16-F366-6091-01DF26626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97429" y="2747352"/>
            <a:ext cx="296497" cy="343389"/>
          </a:xfrm>
          <a:prstGeom prst="rect">
            <a:avLst/>
          </a:prstGeom>
        </p:spPr>
      </p:pic>
      <p:pic>
        <p:nvPicPr>
          <p:cNvPr id="4" name="X_[13-04]_kiku2">
            <a:hlinkClick r:id="" action="ppaction://media"/>
            <a:extLst>
              <a:ext uri="{FF2B5EF4-FFF2-40B4-BE49-F238E27FC236}">
                <a16:creationId xmlns:a16="http://schemas.microsoft.com/office/drawing/2014/main" id="{C68C4A42-2176-C5B4-405C-AA2C5FDE1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70998" y="2747352"/>
            <a:ext cx="308220" cy="343389"/>
          </a:xfrm>
          <a:prstGeom prst="rect">
            <a:avLst/>
          </a:prstGeom>
        </p:spPr>
      </p:pic>
      <p:pic>
        <p:nvPicPr>
          <p:cNvPr id="5" name="X_[13-05]_kiku3">
            <a:hlinkClick r:id="" action="ppaction://media"/>
            <a:extLst>
              <a:ext uri="{FF2B5EF4-FFF2-40B4-BE49-F238E27FC236}">
                <a16:creationId xmlns:a16="http://schemas.microsoft.com/office/drawing/2014/main" id="{DB9A4B95-3120-6B63-F4E3-BB17639945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4259" y="2864582"/>
            <a:ext cx="284773" cy="226158"/>
          </a:xfrm>
          <a:prstGeom prst="rect">
            <a:avLst/>
          </a:prstGeom>
        </p:spPr>
      </p:pic>
      <p:pic>
        <p:nvPicPr>
          <p:cNvPr id="7" name="X_[13-06]_kiku4">
            <a:hlinkClick r:id="" action="ppaction://media"/>
            <a:extLst>
              <a:ext uri="{FF2B5EF4-FFF2-40B4-BE49-F238E27FC236}">
                <a16:creationId xmlns:a16="http://schemas.microsoft.com/office/drawing/2014/main" id="{5CE8403D-AA24-26C8-F015-13E5C3A4F8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5090" y="2759075"/>
            <a:ext cx="284774" cy="331666"/>
          </a:xfrm>
          <a:prstGeom prst="rect">
            <a:avLst/>
          </a:prstGeom>
        </p:spPr>
      </p:pic>
      <p:pic>
        <p:nvPicPr>
          <p:cNvPr id="13" name="X_[13-07]_kiku5">
            <a:hlinkClick r:id="" action="ppaction://media"/>
            <a:extLst>
              <a:ext uri="{FF2B5EF4-FFF2-40B4-BE49-F238E27FC236}">
                <a16:creationId xmlns:a16="http://schemas.microsoft.com/office/drawing/2014/main" id="{92E472DA-EB77-81E8-A83E-2248B97370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53152" y="2864583"/>
            <a:ext cx="331666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AE0F909-AFB9-6C98-FD8C-43C43410D1F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" y="2695806"/>
            <a:ext cx="12126012" cy="38250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88A3A22-0E8E-A28C-158F-958DF600571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90" y="78096"/>
            <a:ext cx="2601532" cy="6355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A8466BA-0225-A4DF-35B4-A15CF518F8A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C63715-79BC-803E-82F8-22895AF9695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4" y="786237"/>
            <a:ext cx="4876800" cy="66547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4134A1D-3DB7-38EC-A2D8-8BA74F35561E}"/>
              </a:ext>
            </a:extLst>
          </p:cNvPr>
          <p:cNvSpPr txBox="1"/>
          <p:nvPr/>
        </p:nvSpPr>
        <p:spPr>
          <a:xfrm>
            <a:off x="1581889" y="507863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F91A572-BB71-79F0-176F-8B27115DB69D}"/>
              </a:ext>
            </a:extLst>
          </p:cNvPr>
          <p:cNvSpPr txBox="1"/>
          <p:nvPr/>
        </p:nvSpPr>
        <p:spPr>
          <a:xfrm>
            <a:off x="3774856" y="507863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2CD07B-B47F-ECFD-5D66-1F0C190330BA}"/>
              </a:ext>
            </a:extLst>
          </p:cNvPr>
          <p:cNvSpPr txBox="1"/>
          <p:nvPr/>
        </p:nvSpPr>
        <p:spPr>
          <a:xfrm>
            <a:off x="6096000" y="507863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B4A0C0-23F3-97FC-A27F-78DB595BA861}"/>
              </a:ext>
            </a:extLst>
          </p:cNvPr>
          <p:cNvSpPr txBox="1"/>
          <p:nvPr/>
        </p:nvSpPr>
        <p:spPr>
          <a:xfrm>
            <a:off x="8514644" y="5072322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6EECA6-5E32-3358-79CC-BB9B7083A946}"/>
              </a:ext>
            </a:extLst>
          </p:cNvPr>
          <p:cNvSpPr txBox="1"/>
          <p:nvPr/>
        </p:nvSpPr>
        <p:spPr>
          <a:xfrm>
            <a:off x="10748344" y="5072322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4CDC703-C651-BDC8-AAED-348D2E0A51E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92" y="1530851"/>
            <a:ext cx="8011305" cy="96443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3AE635-47D5-F658-B1A6-ECCE21E23996}"/>
              </a:ext>
            </a:extLst>
          </p:cNvPr>
          <p:cNvSpPr txBox="1"/>
          <p:nvPr/>
        </p:nvSpPr>
        <p:spPr>
          <a:xfrm>
            <a:off x="3391450" y="5615088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23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F8C3D4-6EAB-F70F-1119-0B5988C4D18B}"/>
              </a:ext>
            </a:extLst>
          </p:cNvPr>
          <p:cNvSpPr txBox="1"/>
          <p:nvPr/>
        </p:nvSpPr>
        <p:spPr>
          <a:xfrm>
            <a:off x="5936344" y="5610098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C72F49A-4F5E-2E61-E6F2-B47320ABE708}"/>
              </a:ext>
            </a:extLst>
          </p:cNvPr>
          <p:cNvSpPr txBox="1"/>
          <p:nvPr/>
        </p:nvSpPr>
        <p:spPr>
          <a:xfrm>
            <a:off x="8146666" y="5839860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BBFC9A-AF8A-0D64-4F5F-2EDFD4AAB22E}"/>
              </a:ext>
            </a:extLst>
          </p:cNvPr>
          <p:cNvSpPr txBox="1"/>
          <p:nvPr/>
        </p:nvSpPr>
        <p:spPr>
          <a:xfrm>
            <a:off x="10085227" y="5950841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pic>
        <p:nvPicPr>
          <p:cNvPr id="2" name="X_[13-03]_kiku1">
            <a:hlinkClick r:id="" action="ppaction://media"/>
            <a:extLst>
              <a:ext uri="{FF2B5EF4-FFF2-40B4-BE49-F238E27FC236}">
                <a16:creationId xmlns:a16="http://schemas.microsoft.com/office/drawing/2014/main" id="{C5AB29E4-BA85-90B2-169F-F94D4D8D6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85704" y="2829412"/>
            <a:ext cx="319941" cy="308221"/>
          </a:xfrm>
          <a:prstGeom prst="rect">
            <a:avLst/>
          </a:prstGeom>
        </p:spPr>
      </p:pic>
      <p:pic>
        <p:nvPicPr>
          <p:cNvPr id="4" name="X_[13-04]_kiku2">
            <a:hlinkClick r:id="" action="ppaction://media"/>
            <a:extLst>
              <a:ext uri="{FF2B5EF4-FFF2-40B4-BE49-F238E27FC236}">
                <a16:creationId xmlns:a16="http://schemas.microsoft.com/office/drawing/2014/main" id="{DA6259D1-C779-49FC-A752-3326E439C3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59275" y="2923198"/>
            <a:ext cx="284773" cy="214436"/>
          </a:xfrm>
          <a:prstGeom prst="rect">
            <a:avLst/>
          </a:prstGeom>
        </p:spPr>
      </p:pic>
      <p:pic>
        <p:nvPicPr>
          <p:cNvPr id="9" name="X_[13-05]_kiku3">
            <a:hlinkClick r:id="" action="ppaction://media"/>
            <a:extLst>
              <a:ext uri="{FF2B5EF4-FFF2-40B4-BE49-F238E27FC236}">
                <a16:creationId xmlns:a16="http://schemas.microsoft.com/office/drawing/2014/main" id="{64F6703D-2DC3-1506-D244-3989C8EA8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6551490" y="2864583"/>
            <a:ext cx="331666" cy="336550"/>
          </a:xfrm>
          <a:prstGeom prst="rect">
            <a:avLst/>
          </a:prstGeom>
        </p:spPr>
      </p:pic>
      <p:pic>
        <p:nvPicPr>
          <p:cNvPr id="15" name="X_[13-07]_kiku5">
            <a:hlinkClick r:id="" action="ppaction://media"/>
            <a:extLst>
              <a:ext uri="{FF2B5EF4-FFF2-40B4-BE49-F238E27FC236}">
                <a16:creationId xmlns:a16="http://schemas.microsoft.com/office/drawing/2014/main" id="{039D29F9-BBBA-0C52-5049-BDB44910EC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76598" y="2864583"/>
            <a:ext cx="284774" cy="237881"/>
          </a:xfrm>
          <a:prstGeom prst="rect">
            <a:avLst/>
          </a:prstGeom>
        </p:spPr>
      </p:pic>
      <p:pic>
        <p:nvPicPr>
          <p:cNvPr id="17" name="X_[13-06]_kiku4">
            <a:hlinkClick r:id="" action="ppaction://media"/>
            <a:extLst>
              <a:ext uri="{FF2B5EF4-FFF2-40B4-BE49-F238E27FC236}">
                <a16:creationId xmlns:a16="http://schemas.microsoft.com/office/drawing/2014/main" id="{7228CDF2-AF7F-DD02-4FF8-65DDCA7DBE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31983" y="2864583"/>
            <a:ext cx="296497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8A3A22-0E8E-A28C-158F-958DF60057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90" y="78096"/>
            <a:ext cx="2601532" cy="6355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A8466BA-0225-A4DF-35B4-A15CF518F8A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C63715-79BC-803E-82F8-22895AF9695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4" y="786237"/>
            <a:ext cx="4876800" cy="6654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896F147-EBB2-C88A-FC7D-637BF3C43D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95" y="1524277"/>
            <a:ext cx="7078133" cy="807951"/>
          </a:xfrm>
          <a:prstGeom prst="rect">
            <a:avLst/>
          </a:prstGeom>
        </p:spPr>
      </p:pic>
      <p:pic>
        <p:nvPicPr>
          <p:cNvPr id="1026" name="Picture 2" descr="X_13_1_07_kuukoo">
            <a:extLst>
              <a:ext uri="{FF2B5EF4-FFF2-40B4-BE49-F238E27FC236}">
                <a16:creationId xmlns:a16="http://schemas.microsoft.com/office/drawing/2014/main" id="{44B3DBFF-59C2-4C24-5D70-18AD9685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43" y="4763378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3_1_08_shiminbyooin">
            <a:extLst>
              <a:ext uri="{FF2B5EF4-FFF2-40B4-BE49-F238E27FC236}">
                <a16:creationId xmlns:a16="http://schemas.microsoft.com/office/drawing/2014/main" id="{BC2F9E3E-F5EB-501A-EE1A-4A0D1F2C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871" y="4685287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3_1_09_oosakaeki">
            <a:extLst>
              <a:ext uri="{FF2B5EF4-FFF2-40B4-BE49-F238E27FC236}">
                <a16:creationId xmlns:a16="http://schemas.microsoft.com/office/drawing/2014/main" id="{B7AF21D8-6568-E8B1-63E6-815A968C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500" y="4763378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3_1_10_kuroshima">
            <a:extLst>
              <a:ext uri="{FF2B5EF4-FFF2-40B4-BE49-F238E27FC236}">
                <a16:creationId xmlns:a16="http://schemas.microsoft.com/office/drawing/2014/main" id="{916CC0FE-E4E4-6700-1F55-78DC50D6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128" y="4763377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_13_1_11_higashishinjuku">
            <a:extLst>
              <a:ext uri="{FF2B5EF4-FFF2-40B4-BE49-F238E27FC236}">
                <a16:creationId xmlns:a16="http://schemas.microsoft.com/office/drawing/2014/main" id="{F0965BA3-740C-92C0-AAE7-CC262D6D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7756" y="4763383"/>
            <a:ext cx="2094617" cy="20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17C7CB7-3EB9-D2FF-6B0D-35BA1A57AAE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1" y="2493461"/>
            <a:ext cx="10329333" cy="2108683"/>
          </a:xfrm>
          <a:prstGeom prst="rect">
            <a:avLst/>
          </a:prstGeom>
        </p:spPr>
      </p:pic>
      <p:pic>
        <p:nvPicPr>
          <p:cNvPr id="2" name="X_[13-03]_kiku1">
            <a:hlinkClick r:id="" action="ppaction://media"/>
            <a:extLst>
              <a:ext uri="{FF2B5EF4-FFF2-40B4-BE49-F238E27FC236}">
                <a16:creationId xmlns:a16="http://schemas.microsoft.com/office/drawing/2014/main" id="{C630FF7D-02E8-4D8F-B1C0-ED01552E8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35521" y="1551598"/>
            <a:ext cx="390281" cy="366835"/>
          </a:xfrm>
          <a:prstGeom prst="rect">
            <a:avLst/>
          </a:prstGeom>
        </p:spPr>
      </p:pic>
      <p:pic>
        <p:nvPicPr>
          <p:cNvPr id="3" name="X_[13-04]_kiku2">
            <a:hlinkClick r:id="" action="ppaction://media"/>
            <a:extLst>
              <a:ext uri="{FF2B5EF4-FFF2-40B4-BE49-F238E27FC236}">
                <a16:creationId xmlns:a16="http://schemas.microsoft.com/office/drawing/2014/main" id="{37FB569F-F657-9E0D-261B-47ECD9CE57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26475" y="1551598"/>
            <a:ext cx="402004" cy="378558"/>
          </a:xfrm>
          <a:prstGeom prst="rect">
            <a:avLst/>
          </a:prstGeom>
        </p:spPr>
      </p:pic>
      <p:pic>
        <p:nvPicPr>
          <p:cNvPr id="5" name="X_[13-05]_kiku3">
            <a:hlinkClick r:id="" action="ppaction://media"/>
            <a:extLst>
              <a:ext uri="{FF2B5EF4-FFF2-40B4-BE49-F238E27FC236}">
                <a16:creationId xmlns:a16="http://schemas.microsoft.com/office/drawing/2014/main" id="{63EBF026-1B62-3F6B-664C-402C5F7472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70537" y="1551598"/>
            <a:ext cx="378558" cy="378558"/>
          </a:xfrm>
          <a:prstGeom prst="rect">
            <a:avLst/>
          </a:prstGeom>
        </p:spPr>
      </p:pic>
      <p:pic>
        <p:nvPicPr>
          <p:cNvPr id="7" name="X_[13-06]_kiku4">
            <a:hlinkClick r:id="" action="ppaction://media"/>
            <a:extLst>
              <a:ext uri="{FF2B5EF4-FFF2-40B4-BE49-F238E27FC236}">
                <a16:creationId xmlns:a16="http://schemas.microsoft.com/office/drawing/2014/main" id="{643CC91D-84ED-CCDA-7FC7-02FB49CB2C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02875" y="1551598"/>
            <a:ext cx="402004" cy="378558"/>
          </a:xfrm>
          <a:prstGeom prst="rect">
            <a:avLst/>
          </a:prstGeom>
        </p:spPr>
      </p:pic>
      <p:pic>
        <p:nvPicPr>
          <p:cNvPr id="9" name="X_[13-07]_kiku5">
            <a:hlinkClick r:id="" action="ppaction://media"/>
            <a:extLst>
              <a:ext uri="{FF2B5EF4-FFF2-40B4-BE49-F238E27FC236}">
                <a16:creationId xmlns:a16="http://schemas.microsoft.com/office/drawing/2014/main" id="{EFF44242-0395-2B6F-21CC-983CD76C4A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40721" y="1551598"/>
            <a:ext cx="530958" cy="4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74DE194F-1D14-029C-0B13-403C0A9A0F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37" y="2091522"/>
            <a:ext cx="9025467" cy="236881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1747170" y="314733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5589174" y="307305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 いきます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760689" y="2368083"/>
            <a:ext cx="13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この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5572241" y="2376806"/>
            <a:ext cx="245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　いきます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ED80BA-FC9B-A4CE-66A3-4BA307EA032A}"/>
              </a:ext>
            </a:extLst>
          </p:cNvPr>
          <p:cNvSpPr txBox="1"/>
          <p:nvPr/>
        </p:nvSpPr>
        <p:spPr>
          <a:xfrm>
            <a:off x="1771630" y="3917332"/>
            <a:ext cx="94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7E19B7-DA76-6214-3770-1F61B9B68EE6}"/>
              </a:ext>
            </a:extLst>
          </p:cNvPr>
          <p:cNvSpPr txBox="1"/>
          <p:nvPr/>
        </p:nvSpPr>
        <p:spPr>
          <a:xfrm>
            <a:off x="5123270" y="3883466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 いきます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738901-A1D9-D2AB-839C-FE213C70AA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54" y="1110062"/>
            <a:ext cx="5723467" cy="8084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EA619B-01D8-8A71-1814-F7E1888F35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44" y="106111"/>
            <a:ext cx="6168570" cy="43616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4BBF76A-30FF-F9D0-25F6-B66033603E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161" y="4877194"/>
            <a:ext cx="8766181" cy="897978"/>
          </a:xfrm>
          <a:prstGeom prst="rect">
            <a:avLst/>
          </a:prstGeom>
        </p:spPr>
      </p:pic>
      <p:pic>
        <p:nvPicPr>
          <p:cNvPr id="2" name="X_[13-08]_katachi">
            <a:hlinkClick r:id="" action="ppaction://media"/>
            <a:extLst>
              <a:ext uri="{FF2B5EF4-FFF2-40B4-BE49-F238E27FC236}">
                <a16:creationId xmlns:a16="http://schemas.microsoft.com/office/drawing/2014/main" id="{24BA6F14-79EA-3FE4-1B75-796CDE79A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40475" y="1106121"/>
            <a:ext cx="437173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1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Widescreen</PresentationFormat>
  <Paragraphs>48</Paragraphs>
  <Slides>29</Slides>
  <Notes>13</Notes>
  <HiddenSlides>0</HiddenSlides>
  <MMClips>50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2025-08-29T02:36:02Z</dcterms:created>
  <dcterms:modified xsi:type="dcterms:W3CDTF">2025-08-29T02:36:22Z</dcterms:modified>
</cp:coreProperties>
</file>