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626" r:id="rId2"/>
    <p:sldId id="690" r:id="rId3"/>
    <p:sldId id="705" r:id="rId4"/>
    <p:sldId id="706" r:id="rId5"/>
    <p:sldId id="631" r:id="rId6"/>
    <p:sldId id="707" r:id="rId7"/>
    <p:sldId id="708" r:id="rId8"/>
    <p:sldId id="709" r:id="rId9"/>
    <p:sldId id="710" r:id="rId10"/>
    <p:sldId id="711" r:id="rId11"/>
    <p:sldId id="712" r:id="rId12"/>
    <p:sldId id="718" r:id="rId13"/>
    <p:sldId id="719" r:id="rId14"/>
    <p:sldId id="720" r:id="rId15"/>
    <p:sldId id="721" r:id="rId16"/>
    <p:sldId id="713" r:id="rId17"/>
    <p:sldId id="714" r:id="rId18"/>
    <p:sldId id="722" r:id="rId19"/>
    <p:sldId id="723" r:id="rId20"/>
    <p:sldId id="724" r:id="rId21"/>
    <p:sldId id="725" r:id="rId22"/>
    <p:sldId id="729" r:id="rId23"/>
    <p:sldId id="730" r:id="rId24"/>
    <p:sldId id="731" r:id="rId25"/>
    <p:sldId id="733" r:id="rId26"/>
    <p:sldId id="734" r:id="rId27"/>
    <p:sldId id="735" r:id="rId28"/>
    <p:sldId id="736" r:id="rId29"/>
    <p:sldId id="737" r:id="rId30"/>
    <p:sldId id="738" r:id="rId31"/>
    <p:sldId id="739" r:id="rId32"/>
    <p:sldId id="740" r:id="rId33"/>
    <p:sldId id="745" r:id="rId34"/>
    <p:sldId id="746" r:id="rId35"/>
    <p:sldId id="364" r:id="rId36"/>
    <p:sldId id="400" r:id="rId37"/>
    <p:sldId id="438" r:id="rId38"/>
    <p:sldId id="4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71A89-8494-4E61-BA45-940FFA81F3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5F46F-BEC9-4BC4-BFA6-C5CE5C0FF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422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40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09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16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88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15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443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7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06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382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64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60CE-6AC3-B44A-F83C-E0676C1E0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D2C96-1135-3DF0-1CB7-F73AAA07A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3C494-0AB0-7877-4FCF-B8E849A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64634-8739-2277-DC4A-21D787CE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09405-F701-65BD-025D-C5BDA4A0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74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4F0B-371B-EE81-8112-34B13592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B9C9C-B1B9-965C-C6D9-7B62BF481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31BE0-CEB6-9197-E81E-40284745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3AC0-0E04-2C4B-DE1F-FA312232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EB0E4-11F5-0AD3-6729-2A7A6DB4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19751C-0A2A-D376-6B68-13F6405D15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0192F-06E3-F896-6121-10E40B01A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90FEC-A741-E62B-7F5E-16824D8C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916A5-3144-80B5-C796-7151B68F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7A32-F721-8EEA-503F-4DBAFFB4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6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8A3E-4A55-E723-6222-039BFFCD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84112-C5B8-0B43-0FD5-59CAE6493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FB74-8ECB-04F2-B0AF-E4ADBFE3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0C64-8CD3-B8C7-C0E7-445CF933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44B7C-2149-840B-8226-96DB2E8F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54C6-2D2B-E6A7-7BFD-F39AD48B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EF161-C1F7-7939-065D-5A9FE2139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053CE-CBFF-1621-CBCF-50CE8F06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08E4C-B295-7F8A-0263-D6668FF5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D30-3842-4596-8E61-BC6395B0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6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F83F-9F36-6410-46DF-980C2CE3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CEF30-1E2E-09BE-950D-F3CD56237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A3E3B-315C-29DD-0E09-7EC9E6AF7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D7CAA-7E1E-6713-477E-08A341ED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8C52A-B839-47A5-E995-EB03E2DE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25F9-693A-023F-51A1-8BEC0CBD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1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57457-DACB-D91C-F899-606CCCCE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E2CF3-31A8-CFF7-0860-86BD77ACC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D9F61-758A-73BA-25D2-E92490EE7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D52B0-3540-A5E2-1A01-C8D452CA9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BBD87-4481-685B-6A90-E93E3AFCB6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1F3C96-BA35-7CE8-90D1-6EDDA4F3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3F384-711B-B14E-B4C0-5CFEA4CE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0075F2-FF17-959B-A4C4-3D4A6034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CDFA-073D-9E45-7627-17D5BFAFB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DFEF-44F3-6A38-829B-C8A0371F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DB0BE-DCED-0C6E-8658-174D80F1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08BCE-B832-6C3A-E0B8-871A3E03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8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ED467-1632-F800-55D5-B5D274C69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19819-1374-D047-7880-F34EC2A7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849F9-C0DC-34CA-413E-274DE8A7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86C3-BDF0-8485-9327-13AF58B5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98047-9701-E55C-8F43-37718C2FD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3764D-02DB-C2E8-AEB3-CA5C45FB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9D8E4-E369-47C5-D1ED-931D0B52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41C2E-C472-E6F1-7AAD-8A8EDBEB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665BB-AFAE-96EA-788D-CCFFC325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1890-7BA0-7DF1-2657-774D2001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6FABF-FB47-2B46-6CB4-A54F6D6E3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BFD26-61BA-B915-496A-201E4CBA6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E5F81-6E27-44CB-D8FB-23E94C1B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A0B7B-68A9-52A9-2499-61CA0D503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DFCB4-763A-4C98-FC91-C6692F22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8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0CD98-A965-714B-67B2-674A3711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3CC28-2831-2D82-2716-A001DDAFF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F998D-8BE4-0A31-C052-35226C42F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E2A0C8-6FBE-4BA8-B481-71D9F103D89E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427CF-F6A7-177A-3EE7-4D2408E87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1309E-BB36-0535-497D-F4E81B8B6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721DB2-2BDA-4EB9-AD36-360078AB9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0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9.png"/><Relationship Id="rId5" Type="http://schemas.microsoft.com/office/2007/relationships/media" Target="../media/media5.mp3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p3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10.mp3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p3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10.mp3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jpeg"/><Relationship Id="rId18" Type="http://schemas.openxmlformats.org/officeDocument/2006/relationships/image" Target="../media/image8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media11.mp3"/><Relationship Id="rId16" Type="http://schemas.openxmlformats.org/officeDocument/2006/relationships/image" Target="../media/image66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61.png"/><Relationship Id="rId5" Type="http://schemas.microsoft.com/office/2007/relationships/media" Target="../media/media13.mp3"/><Relationship Id="rId15" Type="http://schemas.openxmlformats.org/officeDocument/2006/relationships/image" Target="../media/image65.png"/><Relationship Id="rId10" Type="http://schemas.openxmlformats.org/officeDocument/2006/relationships/image" Target="../media/image55.png"/><Relationship Id="rId4" Type="http://schemas.openxmlformats.org/officeDocument/2006/relationships/audio" Target="../media/media12.mp3"/><Relationship Id="rId9" Type="http://schemas.openxmlformats.org/officeDocument/2006/relationships/image" Target="../media/image54.png"/><Relationship Id="rId1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3.png"/><Relationship Id="rId5" Type="http://schemas.openxmlformats.org/officeDocument/2006/relationships/image" Target="../media/image27.png"/><Relationship Id="rId4" Type="http://schemas.openxmlformats.org/officeDocument/2006/relationships/image" Target="../media/image68.png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8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jpeg"/><Relationship Id="rId17" Type="http://schemas.openxmlformats.org/officeDocument/2006/relationships/image" Target="../media/image8.png"/><Relationship Id="rId2" Type="http://schemas.openxmlformats.org/officeDocument/2006/relationships/audio" Target="../media/media11.mp3"/><Relationship Id="rId16" Type="http://schemas.openxmlformats.org/officeDocument/2006/relationships/image" Target="../media/image81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76.png"/><Relationship Id="rId5" Type="http://schemas.microsoft.com/office/2007/relationships/media" Target="../media/media13.mp3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audio" Target="../media/media12.mp3"/><Relationship Id="rId9" Type="http://schemas.openxmlformats.org/officeDocument/2006/relationships/image" Target="../media/image53.png"/><Relationship Id="rId1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4.png"/><Relationship Id="rId7" Type="http://schemas.openxmlformats.org/officeDocument/2006/relationships/image" Target="../media/image90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84.png"/><Relationship Id="rId7" Type="http://schemas.openxmlformats.org/officeDocument/2006/relationships/image" Target="../media/image9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87.png"/><Relationship Id="rId9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2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A83D9FE-DD0A-82F0-C0FD-92A78774CE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2212382"/>
            <a:ext cx="11785600" cy="25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1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A2B468-6D59-9FFB-6998-8A4FD3467F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1189"/>
            <a:ext cx="12192000" cy="47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7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D7208D9-7A4E-C5E8-A4F5-B71D2F2514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648" y="194733"/>
            <a:ext cx="8830802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4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FAD3BF8-3816-EEB7-21B1-10A53556A8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8" y="874994"/>
            <a:ext cx="8991601" cy="44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CE46028-6253-98B5-955F-2EFF70EB29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13" y="1992989"/>
            <a:ext cx="6503396" cy="368829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3223364" y="2882848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3486354" y="4312082"/>
            <a:ext cx="239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かかります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639380" y="2107481"/>
            <a:ext cx="2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どのぐらい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3027812" y="3575525"/>
            <a:ext cx="2398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かかります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2441984" y="5002571"/>
            <a:ext cx="117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EA4CAB6-AB97-DC41-385F-92F680F890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8FB7D3D-B44F-28A9-43B6-1625877784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19" y="905789"/>
            <a:ext cx="7498115" cy="96142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54BB16E-10EC-8B94-E19D-0CF2341666C2}"/>
              </a:ext>
            </a:extLst>
          </p:cNvPr>
          <p:cNvSpPr txBox="1"/>
          <p:nvPr/>
        </p:nvSpPr>
        <p:spPr>
          <a:xfrm>
            <a:off x="4954956" y="5028420"/>
            <a:ext cx="117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2827C4B-C7C8-9D93-1DC1-838C0E5C34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956" y="5681281"/>
            <a:ext cx="6919624" cy="1055280"/>
          </a:xfrm>
          <a:prstGeom prst="rect">
            <a:avLst/>
          </a:prstGeom>
        </p:spPr>
      </p:pic>
      <p:pic>
        <p:nvPicPr>
          <p:cNvPr id="2" name="X_[13-27]_katachi">
            <a:hlinkClick r:id="" action="ppaction://media"/>
            <a:extLst>
              <a:ext uri="{FF2B5EF4-FFF2-40B4-BE49-F238E27FC236}">
                <a16:creationId xmlns:a16="http://schemas.microsoft.com/office/drawing/2014/main" id="{31E23671-752F-9845-46AB-C2357CEA5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9398" y="1024060"/>
            <a:ext cx="378558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D400A7-059F-D50E-CE81-93E38D842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465753"/>
            <a:ext cx="10973485" cy="59264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76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5812626-2BB8-336F-85B7-21666BE791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556" y="670209"/>
            <a:ext cx="9738888" cy="58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4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12F4A29-C520-80C8-0F80-67027DC4F10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26" y="1015113"/>
            <a:ext cx="7088274" cy="86208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8723A61-441C-6644-0837-0E9045BB934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3AB5158-3A41-C719-B12F-D3058BFE6DA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296" y="2061240"/>
            <a:ext cx="4886437" cy="4436582"/>
          </a:xfrm>
          <a:prstGeom prst="rect">
            <a:avLst/>
          </a:prstGeom>
        </p:spPr>
      </p:pic>
      <p:pic>
        <p:nvPicPr>
          <p:cNvPr id="2" name="X_[13-22]_kiku1">
            <a:hlinkClick r:id="" action="ppaction://media"/>
            <a:extLst>
              <a:ext uri="{FF2B5EF4-FFF2-40B4-BE49-F238E27FC236}">
                <a16:creationId xmlns:a16="http://schemas.microsoft.com/office/drawing/2014/main" id="{EED17A32-2370-D642-FFEF-25F654767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67460" y="1516429"/>
            <a:ext cx="390281" cy="390281"/>
          </a:xfrm>
          <a:prstGeom prst="rect">
            <a:avLst/>
          </a:prstGeom>
        </p:spPr>
      </p:pic>
      <p:pic>
        <p:nvPicPr>
          <p:cNvPr id="3" name="X_[13-23]_kiku2">
            <a:hlinkClick r:id="" action="ppaction://media"/>
            <a:extLst>
              <a:ext uri="{FF2B5EF4-FFF2-40B4-BE49-F238E27FC236}">
                <a16:creationId xmlns:a16="http://schemas.microsoft.com/office/drawing/2014/main" id="{5821B76B-2352-13DB-23D1-2A682D491C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4290" y="1469537"/>
            <a:ext cx="390281" cy="390281"/>
          </a:xfrm>
          <a:prstGeom prst="rect">
            <a:avLst/>
          </a:prstGeom>
        </p:spPr>
      </p:pic>
      <p:pic>
        <p:nvPicPr>
          <p:cNvPr id="6" name="X_[13-24]_kiku3">
            <a:hlinkClick r:id="" action="ppaction://media"/>
            <a:extLst>
              <a:ext uri="{FF2B5EF4-FFF2-40B4-BE49-F238E27FC236}">
                <a16:creationId xmlns:a16="http://schemas.microsoft.com/office/drawing/2014/main" id="{3D19DBCF-2CBB-81E0-C59E-754D146B92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21121" y="1446090"/>
            <a:ext cx="495789" cy="402004"/>
          </a:xfrm>
          <a:prstGeom prst="rect">
            <a:avLst/>
          </a:prstGeom>
        </p:spPr>
      </p:pic>
      <p:pic>
        <p:nvPicPr>
          <p:cNvPr id="8" name="X_[13-25]_kiku4">
            <a:hlinkClick r:id="" action="ppaction://media"/>
            <a:extLst>
              <a:ext uri="{FF2B5EF4-FFF2-40B4-BE49-F238E27FC236}">
                <a16:creationId xmlns:a16="http://schemas.microsoft.com/office/drawing/2014/main" id="{50898542-4784-5C2D-3310-9ACA9D7D46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1737" y="1481260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59B4E2-323E-0B52-1C75-54D4216239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74651"/>
            <a:ext cx="3488267" cy="8407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9F50A9-3015-ADDA-D180-A3AE917515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30492A7-603E-0304-605C-FDDE007CB6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367" y="1728302"/>
            <a:ext cx="8351900" cy="50550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3E544D-51AD-21AA-C043-AB4C8A4001E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1" y="942216"/>
            <a:ext cx="4504267" cy="812053"/>
          </a:xfrm>
          <a:prstGeom prst="rect">
            <a:avLst/>
          </a:prstGeom>
        </p:spPr>
      </p:pic>
      <p:pic>
        <p:nvPicPr>
          <p:cNvPr id="2" name="X_[13-28]_hanasu1">
            <a:hlinkClick r:id="" action="ppaction://media"/>
            <a:extLst>
              <a:ext uri="{FF2B5EF4-FFF2-40B4-BE49-F238E27FC236}">
                <a16:creationId xmlns:a16="http://schemas.microsoft.com/office/drawing/2014/main" id="{0942839C-6940-D9E8-C32A-0DBF501EE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58721" y="953721"/>
            <a:ext cx="484065" cy="425450"/>
          </a:xfrm>
          <a:prstGeom prst="rect">
            <a:avLst/>
          </a:prstGeom>
        </p:spPr>
      </p:pic>
      <p:pic>
        <p:nvPicPr>
          <p:cNvPr id="4" name="X_[13-29]_hanasu2">
            <a:hlinkClick r:id="" action="ppaction://media"/>
            <a:extLst>
              <a:ext uri="{FF2B5EF4-FFF2-40B4-BE49-F238E27FC236}">
                <a16:creationId xmlns:a16="http://schemas.microsoft.com/office/drawing/2014/main" id="{E8D8CC52-71B3-DEF7-0C03-F26CE81BE0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13798" y="1000614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59B4E2-323E-0B52-1C75-54D4216239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74651"/>
            <a:ext cx="3488267" cy="8407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9F50A9-3015-ADDA-D180-A3AE917515D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30492A7-603E-0304-605C-FDDE007CB6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367" y="1728302"/>
            <a:ext cx="8351900" cy="50550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571B17-7D77-9E71-A6E9-C3DD2F27444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7" y="942997"/>
            <a:ext cx="5071535" cy="75767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735897-510F-855E-7C44-B7405AC74A7B}"/>
              </a:ext>
            </a:extLst>
          </p:cNvPr>
          <p:cNvSpPr/>
          <p:nvPr/>
        </p:nvSpPr>
        <p:spPr>
          <a:xfrm>
            <a:off x="2408967" y="4802070"/>
            <a:ext cx="3311048" cy="36565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6D49A84-C3E2-75BC-8D30-628326653862}"/>
              </a:ext>
            </a:extLst>
          </p:cNvPr>
          <p:cNvSpPr/>
          <p:nvPr/>
        </p:nvSpPr>
        <p:spPr>
          <a:xfrm>
            <a:off x="6411608" y="3350171"/>
            <a:ext cx="2353474" cy="40222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D132D2-8B38-BAF8-01D1-11719254AEB0}"/>
              </a:ext>
            </a:extLst>
          </p:cNvPr>
          <p:cNvSpPr/>
          <p:nvPr/>
        </p:nvSpPr>
        <p:spPr>
          <a:xfrm>
            <a:off x="2513122" y="1972784"/>
            <a:ext cx="4102066" cy="36565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BC18BB-FE46-27EB-6569-5FCB64DF7A5D}"/>
              </a:ext>
            </a:extLst>
          </p:cNvPr>
          <p:cNvSpPr/>
          <p:nvPr/>
        </p:nvSpPr>
        <p:spPr>
          <a:xfrm>
            <a:off x="6411608" y="3878518"/>
            <a:ext cx="2847703" cy="3656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8C2022F-696E-FB36-476A-F56494941A1F}"/>
              </a:ext>
            </a:extLst>
          </p:cNvPr>
          <p:cNvSpPr/>
          <p:nvPr/>
        </p:nvSpPr>
        <p:spPr>
          <a:xfrm>
            <a:off x="2419366" y="2501131"/>
            <a:ext cx="4102066" cy="36565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3C04FEA-7E89-FAF8-8977-43799D514EC4}"/>
              </a:ext>
            </a:extLst>
          </p:cNvPr>
          <p:cNvSpPr/>
          <p:nvPr/>
        </p:nvSpPr>
        <p:spPr>
          <a:xfrm>
            <a:off x="6428541" y="5635620"/>
            <a:ext cx="2353474" cy="4424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1C1993B-5C4C-3126-093F-F5F3E80CD79F}"/>
              </a:ext>
            </a:extLst>
          </p:cNvPr>
          <p:cNvSpPr/>
          <p:nvPr/>
        </p:nvSpPr>
        <p:spPr>
          <a:xfrm>
            <a:off x="6428541" y="6162617"/>
            <a:ext cx="2847703" cy="4424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3-28]_hanasu1">
            <a:hlinkClick r:id="" action="ppaction://media"/>
            <a:extLst>
              <a:ext uri="{FF2B5EF4-FFF2-40B4-BE49-F238E27FC236}">
                <a16:creationId xmlns:a16="http://schemas.microsoft.com/office/drawing/2014/main" id="{FA0E5613-58F1-672E-B760-26868BEC6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98690" y="941998"/>
            <a:ext cx="507512" cy="484066"/>
          </a:xfrm>
          <a:prstGeom prst="rect">
            <a:avLst/>
          </a:prstGeom>
        </p:spPr>
      </p:pic>
      <p:pic>
        <p:nvPicPr>
          <p:cNvPr id="11" name="X_[13-29]_hanasu2">
            <a:hlinkClick r:id="" action="ppaction://media"/>
            <a:extLst>
              <a:ext uri="{FF2B5EF4-FFF2-40B4-BE49-F238E27FC236}">
                <a16:creationId xmlns:a16="http://schemas.microsoft.com/office/drawing/2014/main" id="{80642805-1751-6FBD-C194-CB0881E05E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0320" y="988891"/>
            <a:ext cx="460620" cy="3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59B4E2-323E-0B52-1C75-54D4216239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74651"/>
            <a:ext cx="3488267" cy="8407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9F50A9-3015-ADDA-D180-A3AE917515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30492A7-603E-0304-605C-FDDE007CB6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293" y="2421467"/>
            <a:ext cx="4888040" cy="29585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65F73E0-A3BA-1AD4-9AC4-0554B61FDF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65" y="957734"/>
            <a:ext cx="10606898" cy="883082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26B453CE-B89E-DEED-35ED-5AD98CC17880}"/>
              </a:ext>
            </a:extLst>
          </p:cNvPr>
          <p:cNvSpPr/>
          <p:nvPr/>
        </p:nvSpPr>
        <p:spPr>
          <a:xfrm>
            <a:off x="612088" y="1957023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7" name="Google Shape;879;p63" descr="世間話をする男性のイラスト">
            <a:extLst>
              <a:ext uri="{FF2B5EF4-FFF2-40B4-BE49-F238E27FC236}">
                <a16:creationId xmlns:a16="http://schemas.microsoft.com/office/drawing/2014/main" id="{5ACE13AF-2F89-8A8E-C906-6F6EA80D321A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560" y="4650861"/>
            <a:ext cx="2835876" cy="217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クロスバイクのイラスト（自転車）">
            <a:extLst>
              <a:ext uri="{FF2B5EF4-FFF2-40B4-BE49-F238E27FC236}">
                <a16:creationId xmlns:a16="http://schemas.microsoft.com/office/drawing/2014/main" id="{5B228005-72C5-7C3E-FB33-63C58B36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67" y="3187735"/>
            <a:ext cx="1437152" cy="10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カウルのついたバイクのイラスト">
            <a:extLst>
              <a:ext uri="{FF2B5EF4-FFF2-40B4-BE49-F238E27FC236}">
                <a16:creationId xmlns:a16="http://schemas.microsoft.com/office/drawing/2014/main" id="{1DB9436A-7EB5-F9BF-FD58-A9C4A745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33" y="1957023"/>
            <a:ext cx="1415357" cy="14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車のキャラクターのイラスト（黒）">
            <a:extLst>
              <a:ext uri="{FF2B5EF4-FFF2-40B4-BE49-F238E27FC236}">
                <a16:creationId xmlns:a16="http://schemas.microsoft.com/office/drawing/2014/main" id="{E95A6230-9E3F-C788-4EF7-6451C564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6509" y="2629656"/>
            <a:ext cx="1437153" cy="10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高速バスのイラスト（緑）">
            <a:extLst>
              <a:ext uri="{FF2B5EF4-FFF2-40B4-BE49-F238E27FC236}">
                <a16:creationId xmlns:a16="http://schemas.microsoft.com/office/drawing/2014/main" id="{E435AF2E-3E6C-356A-AFC6-797BE8CC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753" y="3707376"/>
            <a:ext cx="1629536" cy="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98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C3382A-1263-DB28-4F78-4627DBDE17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C91217-AE83-228D-2BFA-3680863A5E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34" y="94110"/>
            <a:ext cx="1882080" cy="6330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FB8914C-5C12-713A-41D0-F3DA91F3AD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48" y="821186"/>
            <a:ext cx="3420532" cy="47617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FFC78D-8AC6-DA4D-DC7D-4EBD1F81AF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6" y="1497441"/>
            <a:ext cx="4487333" cy="79888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4C4B7D6-D14B-5CFE-57D0-76C406F468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76" y="2866560"/>
            <a:ext cx="5470258" cy="214087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F84A6EB-4C81-58B6-392A-21E87F3098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30112"/>
            <a:ext cx="5910525" cy="4121891"/>
          </a:xfrm>
          <a:prstGeom prst="rect">
            <a:avLst/>
          </a:prstGeom>
        </p:spPr>
      </p:pic>
      <p:pic>
        <p:nvPicPr>
          <p:cNvPr id="2" name="X_[13-20]_kotoba1">
            <a:hlinkClick r:id="" action="ppaction://media"/>
            <a:extLst>
              <a:ext uri="{FF2B5EF4-FFF2-40B4-BE49-F238E27FC236}">
                <a16:creationId xmlns:a16="http://schemas.microsoft.com/office/drawing/2014/main" id="{E77692A6-6046-967E-B7FB-16579462B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3480044" y="1566740"/>
            <a:ext cx="296496" cy="3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8D5F57-0A65-3C43-2EDF-DDF4538B4A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5877"/>
            <a:ext cx="12126124" cy="27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8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44AA001-E7A7-5CD3-70C8-9FF8638A28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70" y="94110"/>
            <a:ext cx="5655734" cy="5826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BC081B-E26C-DB67-DE82-57E85A99E8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100353" cy="7988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19C5129-B19F-A5FB-C519-55AE3E66D7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1108859"/>
            <a:ext cx="4622801" cy="78890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5E49CD0-70BD-4655-1A96-8CAC0C0881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95" y="2454325"/>
            <a:ext cx="11605865" cy="329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44AA001-E7A7-5CD3-70C8-9FF8638A28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70" y="94110"/>
            <a:ext cx="5655734" cy="5826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BC081B-E26C-DB67-DE82-57E85A99E8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100353" cy="7988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19C5129-B19F-A5FB-C519-55AE3E66D7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17" y="764936"/>
            <a:ext cx="4622801" cy="7889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6F64A4-9A18-95E7-86B7-4BFA850A62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" y="1486106"/>
            <a:ext cx="11650133" cy="11385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80DD9FF-8887-29A0-274A-C8016C4323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228" y="2624664"/>
            <a:ext cx="7276067" cy="413922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8A1FC9-53CE-7803-80E5-1E2A343953F3}"/>
              </a:ext>
            </a:extLst>
          </p:cNvPr>
          <p:cNvSpPr txBox="1"/>
          <p:nvPr/>
        </p:nvSpPr>
        <p:spPr>
          <a:xfrm>
            <a:off x="6355070" y="4578058"/>
            <a:ext cx="2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バス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6395B5-302D-779C-36DF-784B9667711A}"/>
              </a:ext>
            </a:extLst>
          </p:cNvPr>
          <p:cNvSpPr txBox="1"/>
          <p:nvPr/>
        </p:nvSpPr>
        <p:spPr>
          <a:xfrm>
            <a:off x="6355070" y="5670974"/>
            <a:ext cx="2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あるいて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3-30]_kiku1">
            <a:hlinkClick r:id="" action="ppaction://media"/>
            <a:extLst>
              <a:ext uri="{FF2B5EF4-FFF2-40B4-BE49-F238E27FC236}">
                <a16:creationId xmlns:a16="http://schemas.microsoft.com/office/drawing/2014/main" id="{E7B73E17-0A6D-683F-CCA4-625E8FC10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26937" y="2630121"/>
            <a:ext cx="273051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9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44AA001-E7A7-5CD3-70C8-9FF8638A28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70" y="94110"/>
            <a:ext cx="5655734" cy="5826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BC081B-E26C-DB67-DE82-57E85A99E8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100353" cy="79888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F4C8A3-E0F7-93EC-A28A-2A457CA516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897" y="2624664"/>
            <a:ext cx="7755040" cy="450318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19C5129-B19F-A5FB-C519-55AE3E66D7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17" y="764936"/>
            <a:ext cx="4622801" cy="7889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6F64A4-9A18-95E7-86B7-4BFA850A62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" y="1486106"/>
            <a:ext cx="11650133" cy="113855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8A1FC9-53CE-7803-80E5-1E2A343953F3}"/>
              </a:ext>
            </a:extLst>
          </p:cNvPr>
          <p:cNvSpPr txBox="1"/>
          <p:nvPr/>
        </p:nvSpPr>
        <p:spPr>
          <a:xfrm>
            <a:off x="6155787" y="3716922"/>
            <a:ext cx="267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１２ばんのバス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6395B5-302D-779C-36DF-784B9667711A}"/>
              </a:ext>
            </a:extLst>
          </p:cNvPr>
          <p:cNvSpPr txBox="1"/>
          <p:nvPr/>
        </p:nvSpPr>
        <p:spPr>
          <a:xfrm>
            <a:off x="6274044" y="4899164"/>
            <a:ext cx="2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５ばんのバス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3-31]_kiku2">
            <a:hlinkClick r:id="" action="ppaction://media"/>
            <a:extLst>
              <a:ext uri="{FF2B5EF4-FFF2-40B4-BE49-F238E27FC236}">
                <a16:creationId xmlns:a16="http://schemas.microsoft.com/office/drawing/2014/main" id="{0E4511FB-C750-D0A8-F826-36B9A4B36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6998" y="2759075"/>
            <a:ext cx="366835" cy="2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44AA001-E7A7-5CD3-70C8-9FF8638A28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70" y="94110"/>
            <a:ext cx="5655734" cy="5826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BC081B-E26C-DB67-DE82-57E85A99E8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100353" cy="7988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6432EDC-E340-1CB4-81E6-6E9A7B24EE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420" y="2624664"/>
            <a:ext cx="7201517" cy="422178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19C5129-B19F-A5FB-C519-55AE3E66D7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17" y="764936"/>
            <a:ext cx="4622801" cy="7889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6F64A4-9A18-95E7-86B7-4BFA850A62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3" y="1486106"/>
            <a:ext cx="11650133" cy="113855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8A1FC9-53CE-7803-80E5-1E2A343953F3}"/>
              </a:ext>
            </a:extLst>
          </p:cNvPr>
          <p:cNvSpPr txBox="1"/>
          <p:nvPr/>
        </p:nvSpPr>
        <p:spPr>
          <a:xfrm>
            <a:off x="6688223" y="3468746"/>
            <a:ext cx="267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6395B5-302D-779C-36DF-784B9667711A}"/>
              </a:ext>
            </a:extLst>
          </p:cNvPr>
          <p:cNvSpPr txBox="1"/>
          <p:nvPr/>
        </p:nvSpPr>
        <p:spPr>
          <a:xfrm>
            <a:off x="6387857" y="5774480"/>
            <a:ext cx="2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バス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525DA7-E5D4-436D-8813-D535317F8E94}"/>
              </a:ext>
            </a:extLst>
          </p:cNvPr>
          <p:cNvSpPr txBox="1"/>
          <p:nvPr/>
        </p:nvSpPr>
        <p:spPr>
          <a:xfrm>
            <a:off x="7743448" y="4633619"/>
            <a:ext cx="267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✓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3-32]_kiku3">
            <a:hlinkClick r:id="" action="ppaction://media"/>
            <a:extLst>
              <a:ext uri="{FF2B5EF4-FFF2-40B4-BE49-F238E27FC236}">
                <a16:creationId xmlns:a16="http://schemas.microsoft.com/office/drawing/2014/main" id="{56E4E325-4DA4-0B07-8E98-76621BB63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5214" y="2630121"/>
            <a:ext cx="343389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44AA001-E7A7-5CD3-70C8-9FF8638A28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70" y="94110"/>
            <a:ext cx="5655734" cy="5826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BC081B-E26C-DB67-DE82-57E85A99E8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100353" cy="7988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19C5129-B19F-A5FB-C519-55AE3E66D7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17" y="764936"/>
            <a:ext cx="4622801" cy="788902"/>
          </a:xfrm>
          <a:prstGeom prst="rect">
            <a:avLst/>
          </a:prstGeom>
        </p:spPr>
      </p:pic>
      <p:pic>
        <p:nvPicPr>
          <p:cNvPr id="8196" name="Picture 4" descr="X_13_4_03_annaijo">
            <a:extLst>
              <a:ext uri="{FF2B5EF4-FFF2-40B4-BE49-F238E27FC236}">
                <a16:creationId xmlns:a16="http://schemas.microsoft.com/office/drawing/2014/main" id="{B6F85099-2D4D-318D-3039-3624710A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82" y="3804894"/>
            <a:ext cx="3417216" cy="34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6FE669A-FADC-A01A-9D14-824B083DBB8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83" y="1553838"/>
            <a:ext cx="5257306" cy="888420"/>
          </a:xfrm>
          <a:prstGeom prst="rect">
            <a:avLst/>
          </a:prstGeom>
        </p:spPr>
      </p:pic>
      <p:pic>
        <p:nvPicPr>
          <p:cNvPr id="8194" name="Picture 2" descr="X_13_4_02_ichiba">
            <a:extLst>
              <a:ext uri="{FF2B5EF4-FFF2-40B4-BE49-F238E27FC236}">
                <a16:creationId xmlns:a16="http://schemas.microsoft.com/office/drawing/2014/main" id="{91F00C3E-873E-466B-C60E-D2DC5D5D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439" y="2499440"/>
            <a:ext cx="1859120" cy="18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X_13_4_05_basutee">
            <a:extLst>
              <a:ext uri="{FF2B5EF4-FFF2-40B4-BE49-F238E27FC236}">
                <a16:creationId xmlns:a16="http://schemas.microsoft.com/office/drawing/2014/main" id="{0F7CA92F-F973-7747-8141-7E1D18CC1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690" y="3804894"/>
            <a:ext cx="3417216" cy="34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X_13_4_07_eki">
            <a:extLst>
              <a:ext uri="{FF2B5EF4-FFF2-40B4-BE49-F238E27FC236}">
                <a16:creationId xmlns:a16="http://schemas.microsoft.com/office/drawing/2014/main" id="{C064566C-1CCD-82A1-EC90-CDBDAEE7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1498" y="3804895"/>
            <a:ext cx="3417216" cy="34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X_13_4_04_shiyakusho">
            <a:extLst>
              <a:ext uri="{FF2B5EF4-FFF2-40B4-BE49-F238E27FC236}">
                <a16:creationId xmlns:a16="http://schemas.microsoft.com/office/drawing/2014/main" id="{47CC1FBC-BD94-5759-F551-493359D2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799" y="2442258"/>
            <a:ext cx="2158722" cy="215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X_13_4_06_sakuramooru">
            <a:extLst>
              <a:ext uri="{FF2B5EF4-FFF2-40B4-BE49-F238E27FC236}">
                <a16:creationId xmlns:a16="http://schemas.microsoft.com/office/drawing/2014/main" id="{38A75605-9976-87F6-F230-9C1DA2B0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652" y="2442258"/>
            <a:ext cx="2343632" cy="234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3-30]_kiku1">
            <a:hlinkClick r:id="" action="ppaction://media"/>
            <a:extLst>
              <a:ext uri="{FF2B5EF4-FFF2-40B4-BE49-F238E27FC236}">
                <a16:creationId xmlns:a16="http://schemas.microsoft.com/office/drawing/2014/main" id="{3A5EBD33-7807-382D-BC9A-D9E4E326C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12937" y="1563321"/>
            <a:ext cx="495789" cy="554404"/>
          </a:xfrm>
          <a:prstGeom prst="rect">
            <a:avLst/>
          </a:prstGeom>
        </p:spPr>
      </p:pic>
      <p:pic>
        <p:nvPicPr>
          <p:cNvPr id="4" name="X_[13-31]_kiku2">
            <a:hlinkClick r:id="" action="ppaction://media"/>
            <a:extLst>
              <a:ext uri="{FF2B5EF4-FFF2-40B4-BE49-F238E27FC236}">
                <a16:creationId xmlns:a16="http://schemas.microsoft.com/office/drawing/2014/main" id="{A2480A41-C753-C37C-BA13-C5FBA9656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32844" y="1551598"/>
            <a:ext cx="624742" cy="566127"/>
          </a:xfrm>
          <a:prstGeom prst="rect">
            <a:avLst/>
          </a:prstGeom>
        </p:spPr>
      </p:pic>
      <p:pic>
        <p:nvPicPr>
          <p:cNvPr id="5" name="X_[13-32]_kiku3">
            <a:hlinkClick r:id="" action="ppaction://media"/>
            <a:extLst>
              <a:ext uri="{FF2B5EF4-FFF2-40B4-BE49-F238E27FC236}">
                <a16:creationId xmlns:a16="http://schemas.microsoft.com/office/drawing/2014/main" id="{5A98BA5A-8F1B-AF2C-42A3-3685F732C7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87214" y="1516429"/>
            <a:ext cx="566128" cy="6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23C2728-19B2-B0C5-A264-E64179BAC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26" y="1936116"/>
            <a:ext cx="8668704" cy="48277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2896939" y="2601958"/>
            <a:ext cx="63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2674991" y="3176602"/>
            <a:ext cx="85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4080452" y="1985052"/>
            <a:ext cx="2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4471261" y="2627566"/>
            <a:ext cx="89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を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2392985" y="4350003"/>
            <a:ext cx="65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D5DF1A-1924-2AAA-E87B-6B7292F4E3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70" y="94110"/>
            <a:ext cx="5655734" cy="5826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BC88757-8CA0-FB20-14C6-F1FC063E3A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43" y="1015113"/>
            <a:ext cx="6816010" cy="85068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8D7BA6C-36FF-E8D4-8D88-6AAB038CD6F1}"/>
              </a:ext>
            </a:extLst>
          </p:cNvPr>
          <p:cNvSpPr txBox="1"/>
          <p:nvPr/>
        </p:nvSpPr>
        <p:spPr>
          <a:xfrm>
            <a:off x="4269269" y="4349729"/>
            <a:ext cx="65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A45F4F4-B55B-9F58-3084-58145FEA06AA}"/>
              </a:ext>
            </a:extLst>
          </p:cNvPr>
          <p:cNvSpPr txBox="1"/>
          <p:nvPr/>
        </p:nvSpPr>
        <p:spPr>
          <a:xfrm>
            <a:off x="1914969" y="5556946"/>
            <a:ext cx="95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9F4900E-8C1B-32B5-0204-5AF19B1530CD}"/>
              </a:ext>
            </a:extLst>
          </p:cNvPr>
          <p:cNvSpPr txBox="1"/>
          <p:nvPr/>
        </p:nvSpPr>
        <p:spPr>
          <a:xfrm>
            <a:off x="4594847" y="5609105"/>
            <a:ext cx="95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2EE2923-2FF8-B136-4524-A19E57427C7E}"/>
              </a:ext>
            </a:extLst>
          </p:cNvPr>
          <p:cNvSpPr txBox="1"/>
          <p:nvPr/>
        </p:nvSpPr>
        <p:spPr>
          <a:xfrm>
            <a:off x="6673097" y="5609105"/>
            <a:ext cx="65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27FC3D-2A5F-8A24-61E4-DDB8F9D8CB51}"/>
              </a:ext>
            </a:extLst>
          </p:cNvPr>
          <p:cNvSpPr txBox="1"/>
          <p:nvPr/>
        </p:nvSpPr>
        <p:spPr>
          <a:xfrm>
            <a:off x="2867937" y="6139027"/>
            <a:ext cx="95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D1FF8B5-EFB9-4428-5D85-61AC059B0A5D}"/>
              </a:ext>
            </a:extLst>
          </p:cNvPr>
          <p:cNvSpPr txBox="1"/>
          <p:nvPr/>
        </p:nvSpPr>
        <p:spPr>
          <a:xfrm>
            <a:off x="5547815" y="6191186"/>
            <a:ext cx="95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089B1FD-2505-026D-2AC7-F98CFC0642D3}"/>
              </a:ext>
            </a:extLst>
          </p:cNvPr>
          <p:cNvSpPr txBox="1"/>
          <p:nvPr/>
        </p:nvSpPr>
        <p:spPr>
          <a:xfrm>
            <a:off x="7787978" y="6158861"/>
            <a:ext cx="65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2BBE956B-25B1-05D9-0E75-7D38D5A2F6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472" y="3341292"/>
            <a:ext cx="5836930" cy="976112"/>
          </a:xfrm>
          <a:prstGeom prst="rect">
            <a:avLst/>
          </a:prstGeom>
        </p:spPr>
      </p:pic>
      <p:pic>
        <p:nvPicPr>
          <p:cNvPr id="3" name="X_[13-33]_katachi">
            <a:hlinkClick r:id="" action="ppaction://media"/>
            <a:extLst>
              <a:ext uri="{FF2B5EF4-FFF2-40B4-BE49-F238E27FC236}">
                <a16:creationId xmlns:a16="http://schemas.microsoft.com/office/drawing/2014/main" id="{D699380D-6F5C-FD74-BE8A-C897DC2DF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4660" y="1012337"/>
            <a:ext cx="448896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  <p:bldP spid="13" grpId="0"/>
      <p:bldP spid="14" grpId="0"/>
      <p:bldP spid="16" grpId="0"/>
      <p:bldP spid="17" grpId="0"/>
      <p:bldP spid="18" grpId="0"/>
      <p:bldP spid="20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7D69E77-9C75-C016-2D8C-305D1AB100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1" y="481455"/>
            <a:ext cx="8568272" cy="44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6A52C65-419A-76F1-B4AA-756499AD3B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5" y="1180007"/>
            <a:ext cx="9796041" cy="475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20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D666C73-3C37-A417-62C5-759CE14AC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849553"/>
            <a:ext cx="11787607" cy="342713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AB05312-AAF7-A2DD-4AB9-4350A5D44B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15" y="4490113"/>
            <a:ext cx="9345169" cy="22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C3382A-1263-DB28-4F78-4627DBDE17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C91217-AE83-228D-2BFA-3680863A5E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34" y="94110"/>
            <a:ext cx="1882080" cy="6330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FB8914C-5C12-713A-41D0-F3DA91F3AD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48" y="821186"/>
            <a:ext cx="3420532" cy="47617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4C4B7D6-D14B-5CFE-57D0-76C406F468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76" y="2866560"/>
            <a:ext cx="5470258" cy="214087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F84A6EB-4C81-58B6-392A-21E87F3098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30112"/>
            <a:ext cx="5910525" cy="41218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3239816-85E9-5FE8-987D-2FACA6D585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76" y="1530816"/>
            <a:ext cx="3810792" cy="765514"/>
          </a:xfrm>
          <a:prstGeom prst="rect">
            <a:avLst/>
          </a:prstGeom>
        </p:spPr>
      </p:pic>
      <p:pic>
        <p:nvPicPr>
          <p:cNvPr id="2" name="X_[13-20]_kotoba1">
            <a:hlinkClick r:id="" action="ppaction://media"/>
            <a:extLst>
              <a:ext uri="{FF2B5EF4-FFF2-40B4-BE49-F238E27FC236}">
                <a16:creationId xmlns:a16="http://schemas.microsoft.com/office/drawing/2014/main" id="{D3CD44C0-6F0A-8AAE-65FD-E18AF3F98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6290" y="1668829"/>
            <a:ext cx="202712" cy="2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AD5DF1A-1924-2AAA-E87B-6B7292F4E3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70" y="94110"/>
            <a:ext cx="5655734" cy="5826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CDD8647-9DD3-B4C8-BCDF-73A261B817F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74" y="1003863"/>
            <a:ext cx="7923545" cy="927293"/>
          </a:xfrm>
          <a:prstGeom prst="rect">
            <a:avLst/>
          </a:prstGeom>
        </p:spPr>
      </p:pic>
      <p:pic>
        <p:nvPicPr>
          <p:cNvPr id="6" name="Picture 4" descr="X_13_4_03_annaijo">
            <a:extLst>
              <a:ext uri="{FF2B5EF4-FFF2-40B4-BE49-F238E27FC236}">
                <a16:creationId xmlns:a16="http://schemas.microsoft.com/office/drawing/2014/main" id="{DEDA210E-5350-89D2-C058-C7F9A6AA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157" y="3779270"/>
            <a:ext cx="3144764" cy="314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X_13_4_02_ichiba">
            <a:extLst>
              <a:ext uri="{FF2B5EF4-FFF2-40B4-BE49-F238E27FC236}">
                <a16:creationId xmlns:a16="http://schemas.microsoft.com/office/drawing/2014/main" id="{A9D5B999-1E66-D045-4B9B-F811B4E7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630" y="2573553"/>
            <a:ext cx="1710894" cy="17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X_13_4_05_basutee">
            <a:extLst>
              <a:ext uri="{FF2B5EF4-FFF2-40B4-BE49-F238E27FC236}">
                <a16:creationId xmlns:a16="http://schemas.microsoft.com/office/drawing/2014/main" id="{2A8F2FB5-8882-347C-1A97-F3169466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965" y="3779270"/>
            <a:ext cx="3144764" cy="314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X_13_4_07_eki">
            <a:extLst>
              <a:ext uri="{FF2B5EF4-FFF2-40B4-BE49-F238E27FC236}">
                <a16:creationId xmlns:a16="http://schemas.microsoft.com/office/drawing/2014/main" id="{873CE82F-1874-2EE7-E9DA-D3C83108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773" y="3779271"/>
            <a:ext cx="3144764" cy="314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X_13_4_04_shiyakusho">
            <a:extLst>
              <a:ext uri="{FF2B5EF4-FFF2-40B4-BE49-F238E27FC236}">
                <a16:creationId xmlns:a16="http://schemas.microsoft.com/office/drawing/2014/main" id="{C3019B3E-F6AC-E181-2BC7-0D96D4C1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613" y="2416121"/>
            <a:ext cx="1986609" cy="19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X_13_4_06_sakuramooru">
            <a:extLst>
              <a:ext uri="{FF2B5EF4-FFF2-40B4-BE49-F238E27FC236}">
                <a16:creationId xmlns:a16="http://schemas.microsoft.com/office/drawing/2014/main" id="{9A377F9F-0DAE-F5AB-9A6A-05069CFA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430" y="2331037"/>
            <a:ext cx="2156776" cy="21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_[13-30]_kiku1">
            <a:hlinkClick r:id="" action="ppaction://media"/>
            <a:extLst>
              <a:ext uri="{FF2B5EF4-FFF2-40B4-BE49-F238E27FC236}">
                <a16:creationId xmlns:a16="http://schemas.microsoft.com/office/drawing/2014/main" id="{36209BC0-55E1-88F9-112B-1443F5ED3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82567" y="1727444"/>
            <a:ext cx="413728" cy="390281"/>
          </a:xfrm>
          <a:prstGeom prst="rect">
            <a:avLst/>
          </a:prstGeom>
        </p:spPr>
      </p:pic>
      <p:pic>
        <p:nvPicPr>
          <p:cNvPr id="7" name="X_[13-31]_kiku2">
            <a:hlinkClick r:id="" action="ppaction://media"/>
            <a:extLst>
              <a:ext uri="{FF2B5EF4-FFF2-40B4-BE49-F238E27FC236}">
                <a16:creationId xmlns:a16="http://schemas.microsoft.com/office/drawing/2014/main" id="{B14F7C30-108A-781A-FD17-3D81427A6E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37644" y="1739167"/>
            <a:ext cx="413727" cy="378558"/>
          </a:xfrm>
          <a:prstGeom prst="rect">
            <a:avLst/>
          </a:prstGeom>
        </p:spPr>
      </p:pic>
      <p:pic>
        <p:nvPicPr>
          <p:cNvPr id="9" name="X_[13-32]_kiku3">
            <a:hlinkClick r:id="" action="ppaction://media"/>
            <a:extLst>
              <a:ext uri="{FF2B5EF4-FFF2-40B4-BE49-F238E27FC236}">
                <a16:creationId xmlns:a16="http://schemas.microsoft.com/office/drawing/2014/main" id="{159F1011-FC15-5BB6-0E88-3B03E86893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34106" y="1739167"/>
            <a:ext cx="425450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864CB6-4EED-2871-188C-8F6F4D1249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4132"/>
            <a:ext cx="11914496" cy="27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5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FBDAD0-D079-5EA1-1053-4719827E6E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709" y="67645"/>
            <a:ext cx="5136107" cy="5642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C990E8-5ECD-2CFE-BC68-DC3A8A453A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911027" cy="7756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C9BAB90-23A3-0298-DB7F-7E2EDD7575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21" y="800219"/>
            <a:ext cx="2879678" cy="92275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1B745D-BD5B-5A11-A0F7-2BBA55747F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544" y="1722976"/>
            <a:ext cx="6770912" cy="51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8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FBDAD0-D079-5EA1-1053-4719827E6E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709" y="67645"/>
            <a:ext cx="5136107" cy="5642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C990E8-5ECD-2CFE-BC68-DC3A8A453A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911027" cy="7756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2C66B4C-7BBF-9731-046D-D59BB20666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44" y="843267"/>
            <a:ext cx="3675797" cy="7861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B9E9E15-2FBB-EA25-733D-5B07A85450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61" y="4334241"/>
            <a:ext cx="4030639" cy="20016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D858CF9-39E9-694A-8E46-631ECA6D5D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63" y="455456"/>
            <a:ext cx="3640908" cy="26203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F625C90-6979-A166-574A-45DEF40754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280" y="3174823"/>
            <a:ext cx="2818858" cy="368317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8A82B46-E446-0E5D-487C-F858EB47FE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048" y="2275577"/>
            <a:ext cx="2919891" cy="451477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DE1B392-BF25-9591-DD38-023CCD9A88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7" y="1735971"/>
            <a:ext cx="5007558" cy="24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0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FBDAD0-D079-5EA1-1053-4719827E6E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709" y="67645"/>
            <a:ext cx="5136107" cy="5642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C990E8-5ECD-2CFE-BC68-DC3A8A453A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2" y="67645"/>
            <a:ext cx="3911027" cy="7756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2C66B4C-7BBF-9731-046D-D59BB20666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44" y="843267"/>
            <a:ext cx="3675797" cy="7861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B9E9E15-2FBB-EA25-733D-5B07A85450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084" y="704847"/>
            <a:ext cx="2140596" cy="10630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D858CF9-39E9-694A-8E46-631ECA6D5D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192" y="1824025"/>
            <a:ext cx="2580962" cy="18574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F625C90-6979-A166-574A-45DEF40754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738" y="899495"/>
            <a:ext cx="1859966" cy="24302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8A82B46-E446-0E5D-487C-F858EB47FE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762" y="842174"/>
            <a:ext cx="1673006" cy="258682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DE1B392-BF25-9591-DD38-023CCD9A88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6" y="2088092"/>
            <a:ext cx="2945901" cy="14658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8A27DA3-C1D3-199F-1E71-4102DC6201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68" y="3713268"/>
            <a:ext cx="9588703" cy="301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68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BB9243-535D-B8C8-46C1-EAB951EDAF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111" y="653867"/>
            <a:ext cx="9692378" cy="62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90213F-48E9-4AB8-6080-D57820211F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025" y="872511"/>
            <a:ext cx="8426969" cy="58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512"/>
            <a:ext cx="4292600" cy="673380"/>
          </a:xfrm>
          <a:prstGeom prst="rect">
            <a:avLst/>
          </a:prstGeom>
        </p:spPr>
      </p:pic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9417080-24C2-A474-0B31-B6821B9D2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79" y="1937386"/>
            <a:ext cx="10515600" cy="3988408"/>
          </a:xfr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id="{800C5EB3-D1C4-062C-A54E-DC6CC8400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84" y="1244407"/>
            <a:ext cx="9437199" cy="3579387"/>
          </a:xfr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240" y="2933463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C3382A-1263-DB28-4F78-4627DBDE17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C91217-AE83-228D-2BFA-3680863A5E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34" y="94110"/>
            <a:ext cx="1882080" cy="6330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FB8914C-5C12-713A-41D0-F3DA91F3AD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48" y="821186"/>
            <a:ext cx="3420532" cy="47617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4C4B7D6-D14B-5CFE-57D0-76C406F468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08" y="2609432"/>
            <a:ext cx="5470258" cy="214087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F84A6EB-4C81-58B6-392A-21E87F3098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44" y="1885081"/>
            <a:ext cx="5910525" cy="41218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2F1C703-A886-2483-1E04-C07062C239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5" y="1431161"/>
            <a:ext cx="4257423" cy="80261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D72625-20F8-31AB-853B-C137D7755476}"/>
              </a:ext>
            </a:extLst>
          </p:cNvPr>
          <p:cNvSpPr txBox="1"/>
          <p:nvPr/>
        </p:nvSpPr>
        <p:spPr>
          <a:xfrm>
            <a:off x="367553" y="4973571"/>
            <a:ext cx="239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① ３じかん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BF80DA-A3F9-DB5E-3B13-C7D624AD1853}"/>
              </a:ext>
            </a:extLst>
          </p:cNvPr>
          <p:cNvSpPr txBox="1"/>
          <p:nvPr/>
        </p:nvSpPr>
        <p:spPr>
          <a:xfrm>
            <a:off x="2861030" y="4973571"/>
            <a:ext cx="3167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② ２じかんはん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62F220-CE70-98E3-81E4-903162EB1153}"/>
              </a:ext>
            </a:extLst>
          </p:cNvPr>
          <p:cNvSpPr txBox="1"/>
          <p:nvPr/>
        </p:nvSpPr>
        <p:spPr>
          <a:xfrm>
            <a:off x="5968692" y="4973570"/>
            <a:ext cx="3167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③ じゅっぷん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77848E-CE58-2BC6-1DE3-22F97D09555F}"/>
              </a:ext>
            </a:extLst>
          </p:cNvPr>
          <p:cNvSpPr txBox="1"/>
          <p:nvPr/>
        </p:nvSpPr>
        <p:spPr>
          <a:xfrm>
            <a:off x="367553" y="5592029"/>
            <a:ext cx="2020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④ ごふん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2B0FB5-CDEA-BD61-B6DF-5C12A39A2DD7}"/>
              </a:ext>
            </a:extLst>
          </p:cNvPr>
          <p:cNvSpPr txBox="1"/>
          <p:nvPr/>
        </p:nvSpPr>
        <p:spPr>
          <a:xfrm>
            <a:off x="2861030" y="5592029"/>
            <a:ext cx="235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⑤ さんぷん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839570-3BDE-58E2-9F6D-36990642EEFF}"/>
              </a:ext>
            </a:extLst>
          </p:cNvPr>
          <p:cNvSpPr txBox="1"/>
          <p:nvPr/>
        </p:nvSpPr>
        <p:spPr>
          <a:xfrm>
            <a:off x="5968649" y="5562188"/>
            <a:ext cx="235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⑥ いっぷん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711887D-735C-0831-FE55-84B572B42C4A}"/>
              </a:ext>
            </a:extLst>
          </p:cNvPr>
          <p:cNvSpPr txBox="1"/>
          <p:nvPr/>
        </p:nvSpPr>
        <p:spPr>
          <a:xfrm>
            <a:off x="397937" y="6234762"/>
            <a:ext cx="454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⑦ １じかん にじゅっぷん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C97C61-07B8-907C-1156-CAA6D9B90433}"/>
              </a:ext>
            </a:extLst>
          </p:cNvPr>
          <p:cNvSpPr txBox="1"/>
          <p:nvPr/>
        </p:nvSpPr>
        <p:spPr>
          <a:xfrm>
            <a:off x="6010238" y="6179115"/>
            <a:ext cx="467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⑧ ２じかんごじゅっぷん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2" name="X_[13-21]_kotoba2">
            <a:hlinkClick r:id="" action="ppaction://media"/>
            <a:extLst>
              <a:ext uri="{FF2B5EF4-FFF2-40B4-BE49-F238E27FC236}">
                <a16:creationId xmlns:a16="http://schemas.microsoft.com/office/drawing/2014/main" id="{05F97204-C80E-7154-F07C-0270512A2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80752" y="1528152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1EBDA5-DA2A-23A6-8C9C-9A8857CE8B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4" y="17755"/>
            <a:ext cx="2912534" cy="7801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D30149-37C2-FDE2-AAC1-829B03B421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B7EB7B8-C70E-CB74-8026-45108EDF36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462" y="1282785"/>
            <a:ext cx="6036871" cy="548110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C1C009-577E-0093-73A1-F4B3E5313C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67" y="1763691"/>
            <a:ext cx="5401733" cy="187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44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1EBDA5-DA2A-23A6-8C9C-9A8857CE8B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4" y="17755"/>
            <a:ext cx="2912534" cy="7801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D30149-37C2-FDE2-AAC1-829B03B4214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B7EB7B8-C70E-CB74-8026-45108EDF362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24" y="3637849"/>
            <a:ext cx="2912534" cy="26444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773FD3D-BDB7-53CF-A0BF-FE44F88480B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3" y="838505"/>
            <a:ext cx="11142133" cy="8955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0166220-95DF-ACB8-7B15-8011CED9AEA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17" y="1733161"/>
            <a:ext cx="6358467" cy="76952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4E6200-90B8-C524-595C-FC69DF66867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881" y="2269689"/>
            <a:ext cx="3131481" cy="9236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62B0F8A-79A0-F6A1-1731-17AEA7AC7B0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42" y="2622981"/>
            <a:ext cx="6648176" cy="420931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B27185-CFFD-5B2C-B0DC-ACA78D955799}"/>
              </a:ext>
            </a:extLst>
          </p:cNvPr>
          <p:cNvSpPr txBox="1"/>
          <p:nvPr/>
        </p:nvSpPr>
        <p:spPr>
          <a:xfrm>
            <a:off x="1664250" y="6309353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4829E3-D127-9FBA-C50A-C42DBE76C0D7}"/>
              </a:ext>
            </a:extLst>
          </p:cNvPr>
          <p:cNvSpPr txBox="1"/>
          <p:nvPr/>
        </p:nvSpPr>
        <p:spPr>
          <a:xfrm>
            <a:off x="3321750" y="6309353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408A96-1733-3234-F202-537E28440473}"/>
              </a:ext>
            </a:extLst>
          </p:cNvPr>
          <p:cNvSpPr txBox="1"/>
          <p:nvPr/>
        </p:nvSpPr>
        <p:spPr>
          <a:xfrm>
            <a:off x="4623539" y="6336765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  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EE597C-B582-2F41-F027-8156A6C8FE86}"/>
              </a:ext>
            </a:extLst>
          </p:cNvPr>
          <p:cNvSpPr txBox="1"/>
          <p:nvPr/>
        </p:nvSpPr>
        <p:spPr>
          <a:xfrm>
            <a:off x="6228049" y="6336091"/>
            <a:ext cx="97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  f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3-22]_kiku1">
            <a:hlinkClick r:id="" action="ppaction://media"/>
            <a:extLst>
              <a:ext uri="{FF2B5EF4-FFF2-40B4-BE49-F238E27FC236}">
                <a16:creationId xmlns:a16="http://schemas.microsoft.com/office/drawing/2014/main" id="{A314574D-8E0A-945D-FA7D-D079C6F6C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2290" y="5994644"/>
            <a:ext cx="284773" cy="331666"/>
          </a:xfrm>
          <a:prstGeom prst="rect">
            <a:avLst/>
          </a:prstGeom>
        </p:spPr>
      </p:pic>
      <p:pic>
        <p:nvPicPr>
          <p:cNvPr id="5" name="X_[13-23]_kiku2">
            <a:hlinkClick r:id="" action="ppaction://media"/>
            <a:extLst>
              <a:ext uri="{FF2B5EF4-FFF2-40B4-BE49-F238E27FC236}">
                <a16:creationId xmlns:a16="http://schemas.microsoft.com/office/drawing/2014/main" id="{6BC8F893-35CF-9E5B-B2D0-D367890518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81459" y="6123598"/>
            <a:ext cx="249604" cy="179266"/>
          </a:xfrm>
          <a:prstGeom prst="rect">
            <a:avLst/>
          </a:prstGeom>
        </p:spPr>
      </p:pic>
      <p:pic>
        <p:nvPicPr>
          <p:cNvPr id="8" name="X_[13-24]_kiku3">
            <a:hlinkClick r:id="" action="ppaction://media"/>
            <a:extLst>
              <a:ext uri="{FF2B5EF4-FFF2-40B4-BE49-F238E27FC236}">
                <a16:creationId xmlns:a16="http://schemas.microsoft.com/office/drawing/2014/main" id="{304F03C6-9358-395E-9DF8-50D7AA7BDF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4628906" y="6123598"/>
            <a:ext cx="261327" cy="231042"/>
          </a:xfrm>
          <a:prstGeom prst="rect">
            <a:avLst/>
          </a:prstGeom>
        </p:spPr>
      </p:pic>
      <p:pic>
        <p:nvPicPr>
          <p:cNvPr id="10" name="X_[13-25]_kiku4">
            <a:hlinkClick r:id="" action="ppaction://media"/>
            <a:extLst>
              <a:ext uri="{FF2B5EF4-FFF2-40B4-BE49-F238E27FC236}">
                <a16:creationId xmlns:a16="http://schemas.microsoft.com/office/drawing/2014/main" id="{7CFBDEDE-7135-6793-1FBB-D62436EA04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6223244" y="6135321"/>
            <a:ext cx="214435" cy="16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8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3FA39951-8BBF-6828-95C8-56DE591613E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0" y="3613313"/>
            <a:ext cx="8805333" cy="255452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C1EBDA5-DA2A-23A6-8C9C-9A8857CE8BB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4" y="17755"/>
            <a:ext cx="2912534" cy="7801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D30149-37C2-FDE2-AAC1-829B03B4214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B7EB7B8-C70E-CB74-8026-45108EDF362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546" y="3879959"/>
            <a:ext cx="2912534" cy="26444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773FD3D-BDB7-53CF-A0BF-FE44F88480B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3" y="838505"/>
            <a:ext cx="11142133" cy="89555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B27185-CFFD-5B2C-B0DC-ACA78D955799}"/>
              </a:ext>
            </a:extLst>
          </p:cNvPr>
          <p:cNvSpPr txBox="1"/>
          <p:nvPr/>
        </p:nvSpPr>
        <p:spPr>
          <a:xfrm>
            <a:off x="524933" y="4745704"/>
            <a:ext cx="1951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（バイク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）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ぷん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4829E3-D127-9FBA-C50A-C42DBE76C0D7}"/>
              </a:ext>
            </a:extLst>
          </p:cNvPr>
          <p:cNvSpPr txBox="1"/>
          <p:nvPr/>
        </p:nvSpPr>
        <p:spPr>
          <a:xfrm>
            <a:off x="2476111" y="4786660"/>
            <a:ext cx="1951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（でんしゃ）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１じかんはん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408A96-1733-3234-F202-537E28440473}"/>
              </a:ext>
            </a:extLst>
          </p:cNvPr>
          <p:cNvSpPr txBox="1"/>
          <p:nvPr/>
        </p:nvSpPr>
        <p:spPr>
          <a:xfrm>
            <a:off x="4592783" y="4472756"/>
            <a:ext cx="1904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（じてんしゃ）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　２０ぷん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en-US" altLang="ja-JP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（くるま）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　５ふん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EE597C-B582-2F41-F027-8156A6C8FE86}"/>
              </a:ext>
            </a:extLst>
          </p:cNvPr>
          <p:cNvSpPr txBox="1"/>
          <p:nvPr/>
        </p:nvSpPr>
        <p:spPr>
          <a:xfrm>
            <a:off x="6713862" y="4467283"/>
            <a:ext cx="3130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（バス）　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15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ふん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en-US" altLang="ja-JP" sz="1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（あるいて）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じかん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BEA221-BCFC-F98A-520D-6323FC158B6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35" y="1824414"/>
            <a:ext cx="8161867" cy="70820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D561F84-4D74-5E0B-9D24-0F8765E1F5D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933" y="2304141"/>
            <a:ext cx="3830025" cy="987037"/>
          </a:xfrm>
          <a:prstGeom prst="rect">
            <a:avLst/>
          </a:prstGeom>
        </p:spPr>
      </p:pic>
      <p:pic>
        <p:nvPicPr>
          <p:cNvPr id="2" name="X_[13-22]_kiku1">
            <a:hlinkClick r:id="" action="ppaction://media"/>
            <a:extLst>
              <a:ext uri="{FF2B5EF4-FFF2-40B4-BE49-F238E27FC236}">
                <a16:creationId xmlns:a16="http://schemas.microsoft.com/office/drawing/2014/main" id="{55143B82-689A-B9CB-BEDB-12C4FDCAD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8567" y="4048613"/>
            <a:ext cx="378558" cy="413727"/>
          </a:xfrm>
          <a:prstGeom prst="rect">
            <a:avLst/>
          </a:prstGeom>
        </p:spPr>
      </p:pic>
      <p:pic>
        <p:nvPicPr>
          <p:cNvPr id="8" name="X_[13-23]_kiku2">
            <a:hlinkClick r:id="" action="ppaction://media"/>
            <a:extLst>
              <a:ext uri="{FF2B5EF4-FFF2-40B4-BE49-F238E27FC236}">
                <a16:creationId xmlns:a16="http://schemas.microsoft.com/office/drawing/2014/main" id="{1C655EB9-D56D-1E54-3578-209EDB15CA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70444" y="4060337"/>
            <a:ext cx="366835" cy="402004"/>
          </a:xfrm>
          <a:prstGeom prst="rect">
            <a:avLst/>
          </a:prstGeom>
        </p:spPr>
      </p:pic>
      <p:pic>
        <p:nvPicPr>
          <p:cNvPr id="9" name="X_[13-24]_kiku3">
            <a:hlinkClick r:id="" action="ppaction://media"/>
            <a:extLst>
              <a:ext uri="{FF2B5EF4-FFF2-40B4-BE49-F238E27FC236}">
                <a16:creationId xmlns:a16="http://schemas.microsoft.com/office/drawing/2014/main" id="{7A997343-DC89-243C-D912-2D77466318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44721" y="4013444"/>
            <a:ext cx="402004" cy="448896"/>
          </a:xfrm>
          <a:prstGeom prst="rect">
            <a:avLst/>
          </a:prstGeom>
        </p:spPr>
      </p:pic>
      <p:pic>
        <p:nvPicPr>
          <p:cNvPr id="11" name="X_[13-25]_kiku4">
            <a:hlinkClick r:id="" action="ppaction://media"/>
            <a:extLst>
              <a:ext uri="{FF2B5EF4-FFF2-40B4-BE49-F238E27FC236}">
                <a16:creationId xmlns:a16="http://schemas.microsoft.com/office/drawing/2014/main" id="{0E2BAE45-3461-910B-E3DA-A3D1D48C82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18998" y="4130675"/>
            <a:ext cx="226158" cy="2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1EBDA5-DA2A-23A6-8C9C-9A8857CE8B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4" y="17755"/>
            <a:ext cx="2912534" cy="7801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D30149-37C2-FDE2-AAC1-829B03B4214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773FD3D-BDB7-53CF-A0BF-FE44F88480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3" y="838505"/>
            <a:ext cx="11142133" cy="8955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D561F84-4D74-5E0B-9D24-0F8765E1F5D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758" y="2811763"/>
            <a:ext cx="3196944" cy="8238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246615-7B33-C5A5-FBDD-34D1BE98C66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93" y="1893788"/>
            <a:ext cx="6497569" cy="6795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CF39397-D497-8CBE-2E0B-6D6866F03A4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26" y="3806178"/>
            <a:ext cx="9753600" cy="14878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B7EB7B8-C70E-CB74-8026-45108EDF362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30" y="3912735"/>
            <a:ext cx="3196944" cy="29026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9E2DDA7-9008-5F43-79D8-7E17FC1446A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945" y="1804774"/>
            <a:ext cx="3131481" cy="923697"/>
          </a:xfrm>
          <a:prstGeom prst="rect">
            <a:avLst/>
          </a:prstGeom>
        </p:spPr>
      </p:pic>
      <p:pic>
        <p:nvPicPr>
          <p:cNvPr id="2" name="X_[13-22]_kiku1">
            <a:hlinkClick r:id="" action="ppaction://media"/>
            <a:extLst>
              <a:ext uri="{FF2B5EF4-FFF2-40B4-BE49-F238E27FC236}">
                <a16:creationId xmlns:a16="http://schemas.microsoft.com/office/drawing/2014/main" id="{92D5E818-BCFF-FDD5-984A-9D8A5BD8E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6136" y="2805967"/>
            <a:ext cx="460619" cy="413728"/>
          </a:xfrm>
          <a:prstGeom prst="rect">
            <a:avLst/>
          </a:prstGeom>
        </p:spPr>
      </p:pic>
      <p:pic>
        <p:nvPicPr>
          <p:cNvPr id="5" name="X_[13-23]_kiku2">
            <a:hlinkClick r:id="" action="ppaction://media"/>
            <a:extLst>
              <a:ext uri="{FF2B5EF4-FFF2-40B4-BE49-F238E27FC236}">
                <a16:creationId xmlns:a16="http://schemas.microsoft.com/office/drawing/2014/main" id="{296F6E43-281F-47B5-1BC7-B7DB867F30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2599" y="2805968"/>
            <a:ext cx="460619" cy="437173"/>
          </a:xfrm>
          <a:prstGeom prst="rect">
            <a:avLst/>
          </a:prstGeom>
        </p:spPr>
      </p:pic>
      <p:pic>
        <p:nvPicPr>
          <p:cNvPr id="8" name="X_[13-24]_kiku3">
            <a:hlinkClick r:id="" action="ppaction://media"/>
            <a:extLst>
              <a:ext uri="{FF2B5EF4-FFF2-40B4-BE49-F238E27FC236}">
                <a16:creationId xmlns:a16="http://schemas.microsoft.com/office/drawing/2014/main" id="{083EE8B7-F48A-FCE0-B017-2BD7919D89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3183" y="2794244"/>
            <a:ext cx="378558" cy="437174"/>
          </a:xfrm>
          <a:prstGeom prst="rect">
            <a:avLst/>
          </a:prstGeom>
        </p:spPr>
      </p:pic>
      <p:pic>
        <p:nvPicPr>
          <p:cNvPr id="14" name="X_[13-25]_kiku4">
            <a:hlinkClick r:id="" action="ppaction://media"/>
            <a:extLst>
              <a:ext uri="{FF2B5EF4-FFF2-40B4-BE49-F238E27FC236}">
                <a16:creationId xmlns:a16="http://schemas.microsoft.com/office/drawing/2014/main" id="{4C4369DA-1574-8B68-8427-B32545D479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55183" y="2829414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2F9C540-723F-6A97-7E8A-ACB402EDD6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25" y="2111520"/>
            <a:ext cx="7518400" cy="366493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3567382" y="308544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なにで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2349046" y="4458920"/>
            <a:ext cx="85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3567382" y="2342688"/>
            <a:ext cx="227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どうやって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306004" y="3748344"/>
            <a:ext cx="89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C1F85E-EB35-AFC7-FBCD-5E794FA13C17}"/>
              </a:ext>
            </a:extLst>
          </p:cNvPr>
          <p:cNvSpPr txBox="1"/>
          <p:nvPr/>
        </p:nvSpPr>
        <p:spPr>
          <a:xfrm>
            <a:off x="3027812" y="5101390"/>
            <a:ext cx="167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あるいて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E82AAB6-AABB-95B0-850E-71DC033C68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25" y="1041983"/>
            <a:ext cx="6685112" cy="9298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EA4CAB6-AB97-DC41-385F-92F680F890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76" y="94110"/>
            <a:ext cx="5825179" cy="52640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AC0FA30-AF1E-DF12-41D1-C3AA13FFAA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225" y="4220292"/>
            <a:ext cx="5825179" cy="1000475"/>
          </a:xfrm>
          <a:prstGeom prst="rect">
            <a:avLst/>
          </a:prstGeom>
        </p:spPr>
      </p:pic>
      <p:pic>
        <p:nvPicPr>
          <p:cNvPr id="2" name="X_[13-26]_katachi">
            <a:hlinkClick r:id="" action="ppaction://media"/>
            <a:extLst>
              <a:ext uri="{FF2B5EF4-FFF2-40B4-BE49-F238E27FC236}">
                <a16:creationId xmlns:a16="http://schemas.microsoft.com/office/drawing/2014/main" id="{CA54876A-18A7-B829-0CB4-6F45D3079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81860" y="1293690"/>
            <a:ext cx="390281" cy="4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Widescreen</PresentationFormat>
  <Paragraphs>70</Paragraphs>
  <Slides>38</Slides>
  <Notes>13</Notes>
  <HiddenSlides>0</HiddenSlides>
  <MMClips>35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2025-08-29T02:36:49Z</dcterms:created>
  <dcterms:modified xsi:type="dcterms:W3CDTF">2025-08-29T02:37:14Z</dcterms:modified>
</cp:coreProperties>
</file>