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62" r:id="rId3"/>
    <p:sldId id="574" r:id="rId4"/>
    <p:sldId id="747" r:id="rId5"/>
    <p:sldId id="748" r:id="rId6"/>
    <p:sldId id="467" r:id="rId7"/>
    <p:sldId id="416" r:id="rId8"/>
    <p:sldId id="599" r:id="rId9"/>
    <p:sldId id="428" r:id="rId10"/>
    <p:sldId id="477" r:id="rId11"/>
    <p:sldId id="671" r:id="rId12"/>
    <p:sldId id="674" r:id="rId13"/>
    <p:sldId id="749" r:id="rId14"/>
    <p:sldId id="750" r:id="rId15"/>
    <p:sldId id="751" r:id="rId16"/>
    <p:sldId id="603" r:id="rId17"/>
    <p:sldId id="604" r:id="rId18"/>
    <p:sldId id="752" r:id="rId19"/>
    <p:sldId id="753" r:id="rId20"/>
    <p:sldId id="700" r:id="rId21"/>
    <p:sldId id="754" r:id="rId22"/>
    <p:sldId id="755" r:id="rId23"/>
    <p:sldId id="756" r:id="rId24"/>
    <p:sldId id="757" r:id="rId25"/>
    <p:sldId id="616" r:id="rId26"/>
    <p:sldId id="617" r:id="rId27"/>
    <p:sldId id="682" r:id="rId28"/>
    <p:sldId id="684" r:id="rId29"/>
    <p:sldId id="620" r:id="rId30"/>
    <p:sldId id="758" r:id="rId31"/>
    <p:sldId id="759" r:id="rId32"/>
    <p:sldId id="76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9" autoAdjust="0"/>
    <p:restoredTop sz="94660"/>
  </p:normalViewPr>
  <p:slideViewPr>
    <p:cSldViewPr snapToGrid="0">
      <p:cViewPr varScale="1">
        <p:scale>
          <a:sx n="40" d="100"/>
          <a:sy n="40" d="100"/>
        </p:scale>
        <p:origin x="48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4E739-9218-4706-A1DC-C0DE56DC537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50005-ED6C-41E2-B5E4-843AC01A8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96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909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4376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7060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5152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829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7166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909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6478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316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0008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5445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3207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381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5785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4FB48-B4B0-0142-86DE-82266E37C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67FABE-3F28-5C74-9373-DFAC1BFD8E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5A85E-8DAE-E9D3-CE44-FD34D7B0B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88B9-EBBC-46CD-ADD3-42A8ABB30DB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AD180-D09B-137D-8AA2-1483408B1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8C79-6868-4B40-1FDB-533D34E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8E28-0E6B-482B-A89C-9B1EA872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27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3042D-1F07-C1F4-8D77-B99CEDB2A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09F8CB-B973-9A0A-17F4-2711E8E66D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EE5AA-F5F2-11C5-1062-3AFD15585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88B9-EBBC-46CD-ADD3-42A8ABB30DB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E4A7E-717E-6E85-ADCE-BDEF007C0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73B90-9EAD-3517-3F2D-76A9E6A9C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8E28-0E6B-482B-A89C-9B1EA872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06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8E1C1F-3A64-EE6D-A8DB-F636A07C1D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EF1B52-4396-2166-C5A4-7E49A4F2D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9B623-0AA1-6D5A-B40C-28DCB62F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88B9-EBBC-46CD-ADD3-42A8ABB30DB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D4D2E-AE91-358D-07AC-B606AF9E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9D4BF-9C1C-1F9C-55CC-FD2F2EF6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8E28-0E6B-482B-A89C-9B1EA872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7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1603A-7B52-AFFB-92DD-724E43F6C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8BAF6-2DF7-378A-5885-ACA096934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F423E-5050-7D88-CF21-B2678B6EB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88B9-EBBC-46CD-ADD3-42A8ABB30DB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6A57A-CF7B-C88D-E8B7-3FE2E4328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C51A5-8010-5E6F-8AFA-C77BD9151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8E28-0E6B-482B-A89C-9B1EA872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63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E5F5-1EFC-D99A-58BC-6A8651D4D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8EC87-BEBF-97F4-EEA6-B0D0310DC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65158-E708-F9CB-2DA7-E5B0868E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88B9-EBBC-46CD-ADD3-42A8ABB30DB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D21CA-208E-91EA-2F8B-FF2972190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D9205-721C-F799-DC17-0704C0EDC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8E28-0E6B-482B-A89C-9B1EA872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20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0AB7-8BFA-E13E-AA86-28677F7B7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CD306-CCD3-9DEA-BA21-B660B2036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333A3-D53B-1056-E19F-F592DF94E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15674-D535-608F-899A-D116AFD28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88B9-EBBC-46CD-ADD3-42A8ABB30DB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77856-762A-68CB-0B78-6AB28CBE6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838A1-63AD-FD62-ABE9-531D00564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8E28-0E6B-482B-A89C-9B1EA872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7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E19AB-39B0-32C4-A6D5-952047B82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5753C-2AE1-9E38-76F8-5D356804F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457A8-2D11-FDCE-EDC3-EE7CEA5B0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FE9A64-C0E5-B11C-4FCB-981FD9100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648AAB-EDF9-02DC-737C-F96C5A3783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CC9E8D-723C-D2EC-7CF4-C4353953A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88B9-EBBC-46CD-ADD3-42A8ABB30DB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F59E75-05F2-0B18-7B66-699D12B2A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908D87-474E-CDF1-A597-14685D4AC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8E28-0E6B-482B-A89C-9B1EA872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29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62A85-59E6-04D7-B9EB-981019D3B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F721F7-F65C-9A20-D9D1-52580725F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88B9-EBBC-46CD-ADD3-42A8ABB30DB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22CF7D-07FC-0676-FF7D-463024F20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9715F-CD80-C703-8690-4FC38D7B4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8E28-0E6B-482B-A89C-9B1EA872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6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A7A57A-6F5E-ECA2-9F61-0D279BFD5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88B9-EBBC-46CD-ADD3-42A8ABB30DB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68C81-C6AF-E2FA-CFA0-FC03003B5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799E7-A79C-630B-FC4F-BF3E9219B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8E28-0E6B-482B-A89C-9B1EA872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1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38D7E-5ECA-0FAB-4851-F4DE0D7FE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3286F-AA05-DA9D-D0E2-25AAC7111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50BBD-2185-80CD-23BD-8A587F8B6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49F98-8B17-1B7D-DFA2-47993250B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88B9-EBBC-46CD-ADD3-42A8ABB30DB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1623B-BBD2-4F8B-E4C4-A092E744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AF40B-F2BF-BED0-5607-51EC1E1E9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8E28-0E6B-482B-A89C-9B1EA872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68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42C4D-C790-B7A3-3F10-4FFC546EF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31B8CB-DEA8-52B5-5894-4B58A4ABA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D3C3F-24B3-0580-94C5-A4AA1970C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00BA-9F4B-AD4D-B215-862D412C5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88B9-EBBC-46CD-ADD3-42A8ABB30DB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7CDBB-F6E6-CE0A-1529-0EA32B970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D777C-3728-3840-8033-6E8C12D4F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8E28-0E6B-482B-A89C-9B1EA872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4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51E3E-3F7E-9841-9511-F2BB04755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65186-6556-CA14-C180-D51B3506D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A4406-FB6A-BE51-B91F-973F1F8E61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4788B9-EBBC-46CD-ADD3-42A8ABB30DB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98231-E8ED-294F-67D0-7AF8108DB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CE1C6-65D2-086B-172E-6D401DF3F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CA8E28-0E6B-482B-A89C-9B1EA872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3.png"/><Relationship Id="rId3" Type="http://schemas.microsoft.com/office/2007/relationships/media" Target="../media/media2.mp3"/><Relationship Id="rId21" Type="http://schemas.openxmlformats.org/officeDocument/2006/relationships/image" Target="../media/image36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4.png"/><Relationship Id="rId23" Type="http://schemas.openxmlformats.org/officeDocument/2006/relationships/image" Target="../media/image10.png"/><Relationship Id="rId10" Type="http://schemas.openxmlformats.org/officeDocument/2006/relationships/audio" Target="../media/media5.mp3"/><Relationship Id="rId19" Type="http://schemas.openxmlformats.org/officeDocument/2006/relationships/image" Target="../media/image34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22.png"/><Relationship Id="rId22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0.png"/><Relationship Id="rId3" Type="http://schemas.microsoft.com/office/2007/relationships/media" Target="../media/media9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39.png"/><Relationship Id="rId5" Type="http://schemas.microsoft.com/office/2007/relationships/media" Target="../media/media10.mp3"/><Relationship Id="rId10" Type="http://schemas.openxmlformats.org/officeDocument/2006/relationships/image" Target="../media/image4.png"/><Relationship Id="rId4" Type="http://schemas.openxmlformats.org/officeDocument/2006/relationships/audio" Target="../media/media9.mp3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10.png"/><Relationship Id="rId3" Type="http://schemas.microsoft.com/office/2007/relationships/media" Target="../media/media9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40.png"/><Relationship Id="rId5" Type="http://schemas.microsoft.com/office/2007/relationships/media" Target="../media/media10.mp3"/><Relationship Id="rId10" Type="http://schemas.openxmlformats.org/officeDocument/2006/relationships/image" Target="../media/image4.png"/><Relationship Id="rId4" Type="http://schemas.openxmlformats.org/officeDocument/2006/relationships/audio" Target="../media/media9.mp3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openxmlformats.org/officeDocument/2006/relationships/image" Target="../media/image70.png"/><Relationship Id="rId3" Type="http://schemas.microsoft.com/office/2007/relationships/media" Target="../media/media14.mp3"/><Relationship Id="rId7" Type="http://schemas.microsoft.com/office/2007/relationships/media" Target="../media/media16.mp3"/><Relationship Id="rId12" Type="http://schemas.openxmlformats.org/officeDocument/2006/relationships/image" Target="../media/image69.png"/><Relationship Id="rId17" Type="http://schemas.openxmlformats.org/officeDocument/2006/relationships/image" Target="../media/image10.png"/><Relationship Id="rId2" Type="http://schemas.openxmlformats.org/officeDocument/2006/relationships/audio" Target="../media/media13.mp3"/><Relationship Id="rId16" Type="http://schemas.openxmlformats.org/officeDocument/2006/relationships/image" Target="../media/image73.png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59.png"/><Relationship Id="rId5" Type="http://schemas.microsoft.com/office/2007/relationships/media" Target="../media/media15.mp3"/><Relationship Id="rId15" Type="http://schemas.openxmlformats.org/officeDocument/2006/relationships/image" Target="../media/image72.png"/><Relationship Id="rId10" Type="http://schemas.openxmlformats.org/officeDocument/2006/relationships/image" Target="../media/image66.png"/><Relationship Id="rId4" Type="http://schemas.openxmlformats.org/officeDocument/2006/relationships/audio" Target="../media/media1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openxmlformats.org/officeDocument/2006/relationships/image" Target="../media/image70.png"/><Relationship Id="rId18" Type="http://schemas.openxmlformats.org/officeDocument/2006/relationships/image" Target="../media/image78.png"/><Relationship Id="rId3" Type="http://schemas.microsoft.com/office/2007/relationships/media" Target="../media/media14.mp3"/><Relationship Id="rId7" Type="http://schemas.microsoft.com/office/2007/relationships/media" Target="../media/media16.mp3"/><Relationship Id="rId12" Type="http://schemas.openxmlformats.org/officeDocument/2006/relationships/image" Target="../media/image69.png"/><Relationship Id="rId17" Type="http://schemas.openxmlformats.org/officeDocument/2006/relationships/image" Target="../media/image77.png"/><Relationship Id="rId2" Type="http://schemas.openxmlformats.org/officeDocument/2006/relationships/audio" Target="../media/media13.mp3"/><Relationship Id="rId16" Type="http://schemas.openxmlformats.org/officeDocument/2006/relationships/image" Target="../media/image76.png"/><Relationship Id="rId20" Type="http://schemas.openxmlformats.org/officeDocument/2006/relationships/image" Target="../media/image10.png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59.png"/><Relationship Id="rId5" Type="http://schemas.microsoft.com/office/2007/relationships/media" Target="../media/media15.mp3"/><Relationship Id="rId15" Type="http://schemas.openxmlformats.org/officeDocument/2006/relationships/image" Target="../media/image75.png"/><Relationship Id="rId10" Type="http://schemas.openxmlformats.org/officeDocument/2006/relationships/image" Target="../media/image66.png"/><Relationship Id="rId19" Type="http://schemas.openxmlformats.org/officeDocument/2006/relationships/image" Target="../media/image79.png"/><Relationship Id="rId4" Type="http://schemas.openxmlformats.org/officeDocument/2006/relationships/audio" Target="../media/media1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openxmlformats.org/officeDocument/2006/relationships/image" Target="../media/image70.png"/><Relationship Id="rId18" Type="http://schemas.openxmlformats.org/officeDocument/2006/relationships/image" Target="../media/image78.png"/><Relationship Id="rId3" Type="http://schemas.microsoft.com/office/2007/relationships/media" Target="../media/media14.mp3"/><Relationship Id="rId7" Type="http://schemas.microsoft.com/office/2007/relationships/media" Target="../media/media16.mp3"/><Relationship Id="rId12" Type="http://schemas.openxmlformats.org/officeDocument/2006/relationships/image" Target="../media/image69.png"/><Relationship Id="rId17" Type="http://schemas.openxmlformats.org/officeDocument/2006/relationships/image" Target="../media/image81.png"/><Relationship Id="rId2" Type="http://schemas.openxmlformats.org/officeDocument/2006/relationships/audio" Target="../media/media13.mp3"/><Relationship Id="rId16" Type="http://schemas.openxmlformats.org/officeDocument/2006/relationships/image" Target="../media/image80.png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59.png"/><Relationship Id="rId5" Type="http://schemas.microsoft.com/office/2007/relationships/media" Target="../media/media15.mp3"/><Relationship Id="rId15" Type="http://schemas.openxmlformats.org/officeDocument/2006/relationships/image" Target="../media/image75.png"/><Relationship Id="rId10" Type="http://schemas.openxmlformats.org/officeDocument/2006/relationships/image" Target="../media/image66.png"/><Relationship Id="rId19" Type="http://schemas.openxmlformats.org/officeDocument/2006/relationships/image" Target="../media/image10.png"/><Relationship Id="rId4" Type="http://schemas.openxmlformats.org/officeDocument/2006/relationships/audio" Target="../media/media1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openxmlformats.org/officeDocument/2006/relationships/image" Target="../media/image82.png"/><Relationship Id="rId3" Type="http://schemas.microsoft.com/office/2007/relationships/media" Target="../media/media14.mp3"/><Relationship Id="rId7" Type="http://schemas.microsoft.com/office/2007/relationships/media" Target="../media/media16.mp3"/><Relationship Id="rId12" Type="http://schemas.openxmlformats.org/officeDocument/2006/relationships/image" Target="../media/image69.png"/><Relationship Id="rId2" Type="http://schemas.openxmlformats.org/officeDocument/2006/relationships/audio" Target="../media/media13.mp3"/><Relationship Id="rId16" Type="http://schemas.openxmlformats.org/officeDocument/2006/relationships/image" Target="../media/image10.png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59.png"/><Relationship Id="rId5" Type="http://schemas.microsoft.com/office/2007/relationships/media" Target="../media/media15.mp3"/><Relationship Id="rId15" Type="http://schemas.openxmlformats.org/officeDocument/2006/relationships/image" Target="../media/image84.png"/><Relationship Id="rId10" Type="http://schemas.openxmlformats.org/officeDocument/2006/relationships/image" Target="../media/image66.png"/><Relationship Id="rId4" Type="http://schemas.openxmlformats.org/officeDocument/2006/relationships/audio" Target="../media/media1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86.png"/><Relationship Id="rId5" Type="http://schemas.openxmlformats.org/officeDocument/2006/relationships/image" Target="../media/image22.png"/><Relationship Id="rId4" Type="http://schemas.openxmlformats.org/officeDocument/2006/relationships/image" Target="../media/image85.pn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openxmlformats.org/officeDocument/2006/relationships/image" Target="../media/image91.png"/><Relationship Id="rId3" Type="http://schemas.microsoft.com/office/2007/relationships/media" Target="../media/media14.mp3"/><Relationship Id="rId7" Type="http://schemas.microsoft.com/office/2007/relationships/media" Target="../media/media16.mp3"/><Relationship Id="rId12" Type="http://schemas.openxmlformats.org/officeDocument/2006/relationships/image" Target="../media/image59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90.png"/><Relationship Id="rId5" Type="http://schemas.microsoft.com/office/2007/relationships/media" Target="../media/media15.mp3"/><Relationship Id="rId10" Type="http://schemas.openxmlformats.org/officeDocument/2006/relationships/image" Target="../media/image22.png"/><Relationship Id="rId4" Type="http://schemas.openxmlformats.org/officeDocument/2006/relationships/audio" Target="../media/media1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19.mp3"/><Relationship Id="rId7" Type="http://schemas.openxmlformats.org/officeDocument/2006/relationships/image" Target="../media/image9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4.png"/><Relationship Id="rId4" Type="http://schemas.openxmlformats.org/officeDocument/2006/relationships/audio" Target="../media/media19.mp3"/><Relationship Id="rId9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5.png"/><Relationship Id="rId10" Type="http://schemas.openxmlformats.org/officeDocument/2006/relationships/audio" Target="../media/media5.mp3"/><Relationship Id="rId19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19.mp3"/><Relationship Id="rId7" Type="http://schemas.openxmlformats.org/officeDocument/2006/relationships/image" Target="../media/image9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5.png"/><Relationship Id="rId4" Type="http://schemas.openxmlformats.org/officeDocument/2006/relationships/audio" Target="../media/media19.mp3"/><Relationship Id="rId9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2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59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92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59.png"/><Relationship Id="rId9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media5.mp3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21" Type="http://schemas.openxmlformats.org/officeDocument/2006/relationships/image" Target="../media/image18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23" Type="http://schemas.openxmlformats.org/officeDocument/2006/relationships/image" Target="../media/image20.png"/><Relationship Id="rId10" Type="http://schemas.openxmlformats.org/officeDocument/2006/relationships/audio" Target="../media/media5.mp3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4.png"/><Relationship Id="rId2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6BD06773-2C91-0172-0B71-E48A2C47B1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79EE180-5A52-55A9-1081-463FEA4123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71" y="1388916"/>
            <a:ext cx="11945257" cy="294288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B9F287E-496E-E30E-FA47-22BD0F56D4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71" y="4543364"/>
            <a:ext cx="11756572" cy="119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CDBD5447-C1D2-0BD8-261B-217B8873C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401" y="3324549"/>
            <a:ext cx="6478460" cy="3533451"/>
          </a:xfr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66E6938-5887-1831-8C6F-D981105136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6BF90F2-289A-7F0C-9CF9-1635B93B4B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3" y="-104452"/>
            <a:ext cx="8715031" cy="326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0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527B2A17-03AD-AA3E-0FCE-2D19238E595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0" y="68826"/>
            <a:ext cx="5588000" cy="59143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BB5A13D-195C-BD9E-D985-54E6921A91B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13" y="982557"/>
            <a:ext cx="7373218" cy="894098"/>
          </a:xfrm>
          <a:prstGeom prst="rect">
            <a:avLst/>
          </a:prstGeom>
        </p:spPr>
      </p:pic>
      <p:pic>
        <p:nvPicPr>
          <p:cNvPr id="10" name="Picture 2" descr="X_14_1_07_toiredoko">
            <a:extLst>
              <a:ext uri="{FF2B5EF4-FFF2-40B4-BE49-F238E27FC236}">
                <a16:creationId xmlns:a16="http://schemas.microsoft.com/office/drawing/2014/main" id="{0040A586-AC38-28F4-925A-876B72890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0064" y="1958266"/>
            <a:ext cx="2257781" cy="22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X_14_1_08_jidoohanbaikidoko">
            <a:extLst>
              <a:ext uri="{FF2B5EF4-FFF2-40B4-BE49-F238E27FC236}">
                <a16:creationId xmlns:a16="http://schemas.microsoft.com/office/drawing/2014/main" id="{299AC72F-514A-7C81-F598-AEA343511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3195" y="2054820"/>
            <a:ext cx="2257781" cy="22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X_14_1_09_koinrokkaadoko">
            <a:extLst>
              <a:ext uri="{FF2B5EF4-FFF2-40B4-BE49-F238E27FC236}">
                <a16:creationId xmlns:a16="http://schemas.microsoft.com/office/drawing/2014/main" id="{D217F51B-BFCB-FEB8-4B18-8EA5797F0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2869" y="2054820"/>
            <a:ext cx="2257781" cy="22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6D2FE10C-5F05-40D7-211D-DB86E5C43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0064" y="4483569"/>
            <a:ext cx="2257781" cy="22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X_14_1_11_konbinidoko">
            <a:extLst>
              <a:ext uri="{FF2B5EF4-FFF2-40B4-BE49-F238E27FC236}">
                <a16:creationId xmlns:a16="http://schemas.microsoft.com/office/drawing/2014/main" id="{AFCD686B-8610-77F3-EA61-9BCA6C3F8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3194" y="4483569"/>
            <a:ext cx="2257781" cy="22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X_14_1_12_atmdoko">
            <a:extLst>
              <a:ext uri="{FF2B5EF4-FFF2-40B4-BE49-F238E27FC236}">
                <a16:creationId xmlns:a16="http://schemas.microsoft.com/office/drawing/2014/main" id="{67EAC5B5-4777-2C32-7FC6-67789514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2869" y="4483568"/>
            <a:ext cx="2257781" cy="22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_[14-01]_kiku1">
            <a:hlinkClick r:id="" action="ppaction://media"/>
            <a:extLst>
              <a:ext uri="{FF2B5EF4-FFF2-40B4-BE49-F238E27FC236}">
                <a16:creationId xmlns:a16="http://schemas.microsoft.com/office/drawing/2014/main" id="{1D7D3FBB-C68F-E28A-5133-0236C2738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71552" y="1422644"/>
            <a:ext cx="343389" cy="390281"/>
          </a:xfrm>
          <a:prstGeom prst="rect">
            <a:avLst/>
          </a:prstGeom>
        </p:spPr>
      </p:pic>
      <p:pic>
        <p:nvPicPr>
          <p:cNvPr id="6" name="X_[14-02]_kiku2">
            <a:hlinkClick r:id="" action="ppaction://media"/>
            <a:extLst>
              <a:ext uri="{FF2B5EF4-FFF2-40B4-BE49-F238E27FC236}">
                <a16:creationId xmlns:a16="http://schemas.microsoft.com/office/drawing/2014/main" id="{ED933C3F-2682-E2FF-3576-D6031967AF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469429" y="1422644"/>
            <a:ext cx="366835" cy="366835"/>
          </a:xfrm>
          <a:prstGeom prst="rect">
            <a:avLst/>
          </a:prstGeom>
        </p:spPr>
      </p:pic>
      <p:pic>
        <p:nvPicPr>
          <p:cNvPr id="7" name="X_[14-03]_kiku3">
            <a:hlinkClick r:id="" action="ppaction://media"/>
            <a:extLst>
              <a:ext uri="{FF2B5EF4-FFF2-40B4-BE49-F238E27FC236}">
                <a16:creationId xmlns:a16="http://schemas.microsoft.com/office/drawing/2014/main" id="{DE873D56-B57D-BA01-FD01-BAC0071E47F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172814" y="1422644"/>
            <a:ext cx="413727" cy="366835"/>
          </a:xfrm>
          <a:prstGeom prst="rect">
            <a:avLst/>
          </a:prstGeom>
        </p:spPr>
      </p:pic>
      <p:pic>
        <p:nvPicPr>
          <p:cNvPr id="8" name="X_[14-04]_kiku4">
            <a:hlinkClick r:id="" action="ppaction://media"/>
            <a:extLst>
              <a:ext uri="{FF2B5EF4-FFF2-40B4-BE49-F238E27FC236}">
                <a16:creationId xmlns:a16="http://schemas.microsoft.com/office/drawing/2014/main" id="{AF639BD8-270C-3DE6-96C4-33E7BD9492A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981706" y="1434367"/>
            <a:ext cx="437173" cy="378558"/>
          </a:xfrm>
          <a:prstGeom prst="rect">
            <a:avLst/>
          </a:prstGeom>
        </p:spPr>
      </p:pic>
      <p:pic>
        <p:nvPicPr>
          <p:cNvPr id="9" name="X_[14-05]_kiku5">
            <a:hlinkClick r:id="" action="ppaction://media"/>
            <a:extLst>
              <a:ext uri="{FF2B5EF4-FFF2-40B4-BE49-F238E27FC236}">
                <a16:creationId xmlns:a16="http://schemas.microsoft.com/office/drawing/2014/main" id="{44A0AA98-03B1-0C3A-9822-F065B2E7B90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85090" y="1434367"/>
            <a:ext cx="448897" cy="390281"/>
          </a:xfrm>
          <a:prstGeom prst="rect">
            <a:avLst/>
          </a:prstGeom>
        </p:spPr>
      </p:pic>
      <p:pic>
        <p:nvPicPr>
          <p:cNvPr id="11" name="X_[14-06]_kiku6 ">
            <a:hlinkClick r:id="" action="ppaction://media"/>
            <a:extLst>
              <a:ext uri="{FF2B5EF4-FFF2-40B4-BE49-F238E27FC236}">
                <a16:creationId xmlns:a16="http://schemas.microsoft.com/office/drawing/2014/main" id="{EC286631-0516-FAC1-A1CC-0F4F325EA9E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400198" y="1434367"/>
            <a:ext cx="437173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0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01B5144-26CC-668C-ADAB-7C8DB550E0D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819" y="0"/>
            <a:ext cx="3087129" cy="86062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195B201-D046-AFC3-29D9-C9AACA251D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0" y="68826"/>
            <a:ext cx="5588000" cy="59143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3713C4A-3DA1-3CDD-3ECA-3DDD37E7F9A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69" y="929515"/>
            <a:ext cx="5158044" cy="74451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3955280-9A36-699A-EB1C-31790AB302B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70" y="1914251"/>
            <a:ext cx="9506859" cy="4530409"/>
          </a:xfrm>
          <a:prstGeom prst="rect">
            <a:avLst/>
          </a:prstGeom>
        </p:spPr>
      </p:pic>
      <p:pic>
        <p:nvPicPr>
          <p:cNvPr id="2" name="X_[14-08]_hanasu1">
            <a:hlinkClick r:id="" action="ppaction://media"/>
            <a:extLst>
              <a:ext uri="{FF2B5EF4-FFF2-40B4-BE49-F238E27FC236}">
                <a16:creationId xmlns:a16="http://schemas.microsoft.com/office/drawing/2014/main" id="{BFC19649-4692-8238-02E6-884883749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58721" y="930275"/>
            <a:ext cx="390281" cy="378558"/>
          </a:xfrm>
          <a:prstGeom prst="rect">
            <a:avLst/>
          </a:prstGeom>
        </p:spPr>
      </p:pic>
      <p:pic>
        <p:nvPicPr>
          <p:cNvPr id="5" name="X_[14-09]_hanasu2">
            <a:hlinkClick r:id="" action="ppaction://media"/>
            <a:extLst>
              <a:ext uri="{FF2B5EF4-FFF2-40B4-BE49-F238E27FC236}">
                <a16:creationId xmlns:a16="http://schemas.microsoft.com/office/drawing/2014/main" id="{467FF73F-9ED7-BF9E-3AE0-51E8E8695E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79337" y="930275"/>
            <a:ext cx="378558" cy="378558"/>
          </a:xfrm>
          <a:prstGeom prst="rect">
            <a:avLst/>
          </a:prstGeom>
        </p:spPr>
      </p:pic>
      <p:pic>
        <p:nvPicPr>
          <p:cNvPr id="6" name="X_[14-10]_hanasu3">
            <a:hlinkClick r:id="" action="ppaction://media"/>
            <a:extLst>
              <a:ext uri="{FF2B5EF4-FFF2-40B4-BE49-F238E27FC236}">
                <a16:creationId xmlns:a16="http://schemas.microsoft.com/office/drawing/2014/main" id="{F3AC4C5D-B365-77A5-1E30-6DE860D7A9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28906" y="930275"/>
            <a:ext cx="390281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1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01B5144-26CC-668C-ADAB-7C8DB550E0D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819" y="0"/>
            <a:ext cx="3087129" cy="86062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195B201-D046-AFC3-29D9-C9AACA251D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0" y="68826"/>
            <a:ext cx="5588000" cy="59143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3955280-9A36-699A-EB1C-31790AB302B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70" y="1914251"/>
            <a:ext cx="9506859" cy="453040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2E3A41F-527E-02F8-6DCB-1119A1A8E5B0}"/>
              </a:ext>
            </a:extLst>
          </p:cNvPr>
          <p:cNvSpPr/>
          <p:nvPr/>
        </p:nvSpPr>
        <p:spPr>
          <a:xfrm>
            <a:off x="1921732" y="2114663"/>
            <a:ext cx="5598851" cy="44244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5D9ACA8-7C8E-5603-5D48-2B0E5D5B8D87}"/>
              </a:ext>
            </a:extLst>
          </p:cNvPr>
          <p:cNvSpPr/>
          <p:nvPr/>
        </p:nvSpPr>
        <p:spPr>
          <a:xfrm>
            <a:off x="2537237" y="4644177"/>
            <a:ext cx="4006368" cy="44244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529801C-B8A7-5B1E-F7ED-188264FBF73D}"/>
              </a:ext>
            </a:extLst>
          </p:cNvPr>
          <p:cNvSpPr/>
          <p:nvPr/>
        </p:nvSpPr>
        <p:spPr>
          <a:xfrm>
            <a:off x="1971217" y="2674997"/>
            <a:ext cx="5549366" cy="44244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74AA6A4-5BA4-B500-6313-E3E9C6263009}"/>
              </a:ext>
            </a:extLst>
          </p:cNvPr>
          <p:cNvSpPr/>
          <p:nvPr/>
        </p:nvSpPr>
        <p:spPr>
          <a:xfrm>
            <a:off x="7608622" y="4644177"/>
            <a:ext cx="2652978" cy="44244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21370FC-6A54-5E8E-6966-DD11532D0AD2}"/>
              </a:ext>
            </a:extLst>
          </p:cNvPr>
          <p:cNvSpPr/>
          <p:nvPr/>
        </p:nvSpPr>
        <p:spPr>
          <a:xfrm>
            <a:off x="1971217" y="3206046"/>
            <a:ext cx="5549366" cy="44244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2E11E72-D0D2-CF85-F1B9-37122C71F3A2}"/>
              </a:ext>
            </a:extLst>
          </p:cNvPr>
          <p:cNvSpPr/>
          <p:nvPr/>
        </p:nvSpPr>
        <p:spPr>
          <a:xfrm>
            <a:off x="1971217" y="5825301"/>
            <a:ext cx="2528212" cy="44244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ACE6EEA-61C0-8C18-C287-8EE30B087A15}"/>
              </a:ext>
            </a:extLst>
          </p:cNvPr>
          <p:cNvSpPr/>
          <p:nvPr/>
        </p:nvSpPr>
        <p:spPr>
          <a:xfrm>
            <a:off x="6604000" y="5825301"/>
            <a:ext cx="2528212" cy="44244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8FE2890B-18BB-6F82-CD17-0260C1CE01F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86" y="978520"/>
            <a:ext cx="6464944" cy="766323"/>
          </a:xfrm>
          <a:prstGeom prst="rect">
            <a:avLst/>
          </a:prstGeom>
        </p:spPr>
      </p:pic>
      <p:pic>
        <p:nvPicPr>
          <p:cNvPr id="5" name="X_[14-08]_hanasu1">
            <a:hlinkClick r:id="" action="ppaction://media"/>
            <a:extLst>
              <a:ext uri="{FF2B5EF4-FFF2-40B4-BE49-F238E27FC236}">
                <a16:creationId xmlns:a16="http://schemas.microsoft.com/office/drawing/2014/main" id="{AB9EC7FA-327F-D298-C47B-5B8B2F393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32444" y="977167"/>
            <a:ext cx="448896" cy="378558"/>
          </a:xfrm>
          <a:prstGeom prst="rect">
            <a:avLst/>
          </a:prstGeom>
        </p:spPr>
      </p:pic>
      <p:pic>
        <p:nvPicPr>
          <p:cNvPr id="7" name="X_[14-09]_hanasu2">
            <a:hlinkClick r:id="" action="ppaction://media"/>
            <a:extLst>
              <a:ext uri="{FF2B5EF4-FFF2-40B4-BE49-F238E27FC236}">
                <a16:creationId xmlns:a16="http://schemas.microsoft.com/office/drawing/2014/main" id="{2A3C8FA7-8645-78E0-CE71-2AA0E3AD42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22690" y="977167"/>
            <a:ext cx="437173" cy="366835"/>
          </a:xfrm>
          <a:prstGeom prst="rect">
            <a:avLst/>
          </a:prstGeom>
        </p:spPr>
      </p:pic>
      <p:pic>
        <p:nvPicPr>
          <p:cNvPr id="15" name="X_[14-10]_hanasu3">
            <a:hlinkClick r:id="" action="ppaction://media"/>
            <a:extLst>
              <a:ext uri="{FF2B5EF4-FFF2-40B4-BE49-F238E27FC236}">
                <a16:creationId xmlns:a16="http://schemas.microsoft.com/office/drawing/2014/main" id="{86A25131-2FDD-9BA4-C7F0-19E2541B65B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37090" y="977167"/>
            <a:ext cx="460619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2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01B5144-26CC-668C-ADAB-7C8DB550E0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819" y="0"/>
            <a:ext cx="3087129" cy="86062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195B201-D046-AFC3-29D9-C9AACA251D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0" y="68826"/>
            <a:ext cx="5588000" cy="59143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3955280-9A36-699A-EB1C-31790AB302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431" y="1766842"/>
            <a:ext cx="6434735" cy="306641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8455663-96A1-D6DE-96AC-9A15A1BFC7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819" y="860628"/>
            <a:ext cx="5196114" cy="787037"/>
          </a:xfrm>
          <a:prstGeom prst="rect">
            <a:avLst/>
          </a:prstGeom>
        </p:spPr>
      </p:pic>
      <p:pic>
        <p:nvPicPr>
          <p:cNvPr id="6" name="Picture 2" descr="X_14_1_07_toiredoko">
            <a:extLst>
              <a:ext uri="{FF2B5EF4-FFF2-40B4-BE49-F238E27FC236}">
                <a16:creationId xmlns:a16="http://schemas.microsoft.com/office/drawing/2014/main" id="{806FADB1-F52E-4F95-9802-3E846E966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834" y="2508293"/>
            <a:ext cx="1449765" cy="144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X_14_1_08_jidoohanbaikidoko">
            <a:extLst>
              <a:ext uri="{FF2B5EF4-FFF2-40B4-BE49-F238E27FC236}">
                <a16:creationId xmlns:a16="http://schemas.microsoft.com/office/drawing/2014/main" id="{9F2BD2BF-D314-0E48-EA89-F6D9338B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5573" y="2502463"/>
            <a:ext cx="1449765" cy="144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X_14_1_09_koinrokkaadoko">
            <a:extLst>
              <a:ext uri="{FF2B5EF4-FFF2-40B4-BE49-F238E27FC236}">
                <a16:creationId xmlns:a16="http://schemas.microsoft.com/office/drawing/2014/main" id="{20365C2C-06F6-9C26-CA7C-B8B36B4D6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442" y="2502463"/>
            <a:ext cx="1449765" cy="144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B7CA1AD1-6BEA-6E1E-46FE-BB62B34A7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817" y="4407156"/>
            <a:ext cx="1449765" cy="144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X_14_1_11_konbinidoko">
            <a:extLst>
              <a:ext uri="{FF2B5EF4-FFF2-40B4-BE49-F238E27FC236}">
                <a16:creationId xmlns:a16="http://schemas.microsoft.com/office/drawing/2014/main" id="{05966A23-AC92-4683-7624-9FF26BF79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5573" y="4424680"/>
            <a:ext cx="1449765" cy="144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X_14_1_12_atmdoko">
            <a:extLst>
              <a:ext uri="{FF2B5EF4-FFF2-40B4-BE49-F238E27FC236}">
                <a16:creationId xmlns:a16="http://schemas.microsoft.com/office/drawing/2014/main" id="{A55544BA-2AA4-AC1B-58CD-A7377F195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9543" y="4407156"/>
            <a:ext cx="1449765" cy="144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842B4CF-3B95-534E-739B-363BBBB6D1E3}"/>
              </a:ext>
            </a:extLst>
          </p:cNvPr>
          <p:cNvSpPr/>
          <p:nvPr/>
        </p:nvSpPr>
        <p:spPr>
          <a:xfrm>
            <a:off x="6845066" y="1924231"/>
            <a:ext cx="535178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51D0007-721D-E351-C948-CD1069385511}"/>
              </a:ext>
            </a:extLst>
          </p:cNvPr>
          <p:cNvSpPr/>
          <p:nvPr/>
        </p:nvSpPr>
        <p:spPr>
          <a:xfrm>
            <a:off x="7842580" y="2283626"/>
            <a:ext cx="588696" cy="29007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F9C5057-2383-3EE0-37CC-A2D5B33ECA5F}"/>
              </a:ext>
            </a:extLst>
          </p:cNvPr>
          <p:cNvSpPr/>
          <p:nvPr/>
        </p:nvSpPr>
        <p:spPr>
          <a:xfrm>
            <a:off x="6210996" y="3612647"/>
            <a:ext cx="2381461" cy="29007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D7FBCC6-E4E4-BCA8-C207-050505560084}"/>
              </a:ext>
            </a:extLst>
          </p:cNvPr>
          <p:cNvSpPr/>
          <p:nvPr/>
        </p:nvSpPr>
        <p:spPr>
          <a:xfrm>
            <a:off x="6871155" y="2624481"/>
            <a:ext cx="1147203" cy="29008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9609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01B5144-26CC-668C-ADAB-7C8DB550E0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819" y="0"/>
            <a:ext cx="3087129" cy="86062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195B201-D046-AFC3-29D9-C9AACA251D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0" y="68826"/>
            <a:ext cx="5588000" cy="59143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3955280-9A36-699A-EB1C-31790AB302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406" y="2500520"/>
            <a:ext cx="6165126" cy="293793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8C67FAA-A78A-08D4-2AAB-56B7589ED2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10" y="1001079"/>
            <a:ext cx="5926080" cy="744042"/>
          </a:xfrm>
          <a:prstGeom prst="rect">
            <a:avLst/>
          </a:prstGeom>
        </p:spPr>
      </p:pic>
      <p:sp>
        <p:nvSpPr>
          <p:cNvPr id="18" name="吹き出し: 円形 17">
            <a:extLst>
              <a:ext uri="{FF2B5EF4-FFF2-40B4-BE49-F238E27FC236}">
                <a16:creationId xmlns:a16="http://schemas.microsoft.com/office/drawing/2014/main" id="{F8F563B7-1618-D2BA-1ECF-7B3345A207D3}"/>
              </a:ext>
            </a:extLst>
          </p:cNvPr>
          <p:cNvSpPr/>
          <p:nvPr/>
        </p:nvSpPr>
        <p:spPr>
          <a:xfrm>
            <a:off x="34468" y="1971982"/>
            <a:ext cx="5483912" cy="3053677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2050" name="Picture 2" descr="インフォメーションセンターの案内員のイラスト | かわいいフリー素材集 いらすとや">
            <a:extLst>
              <a:ext uri="{FF2B5EF4-FFF2-40B4-BE49-F238E27FC236}">
                <a16:creationId xmlns:a16="http://schemas.microsoft.com/office/drawing/2014/main" id="{F8D92496-F1BD-AA1F-1721-346F40CCA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0775" y="4383314"/>
            <a:ext cx="2109920" cy="247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探しものをしている人のイラスト（男性） | かわいいフリー素材集 いらすとや">
            <a:extLst>
              <a:ext uri="{FF2B5EF4-FFF2-40B4-BE49-F238E27FC236}">
                <a16:creationId xmlns:a16="http://schemas.microsoft.com/office/drawing/2014/main" id="{DDE86EE4-5B56-CF5C-29B9-8E46C6272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08" y="4480159"/>
            <a:ext cx="2109920" cy="228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トイレのマーク（男女）">
            <a:extLst>
              <a:ext uri="{FF2B5EF4-FFF2-40B4-BE49-F238E27FC236}">
                <a16:creationId xmlns:a16="http://schemas.microsoft.com/office/drawing/2014/main" id="{340F3442-FE20-039F-5C4E-9F2F56328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160" y="3209527"/>
            <a:ext cx="1086414" cy="100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出口のイラスト">
            <a:extLst>
              <a:ext uri="{FF2B5EF4-FFF2-40B4-BE49-F238E27FC236}">
                <a16:creationId xmlns:a16="http://schemas.microsoft.com/office/drawing/2014/main" id="{CC34955D-2F7B-D4C5-38F4-88270E11D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813" y="2238903"/>
            <a:ext cx="893570" cy="88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ドアが閉じたエレベーターのイラスト | かわいいフリー素材集 いらすとや">
            <a:extLst>
              <a:ext uri="{FF2B5EF4-FFF2-40B4-BE49-F238E27FC236}">
                <a16:creationId xmlns:a16="http://schemas.microsoft.com/office/drawing/2014/main" id="{B0A8F43B-7256-3C4A-1956-28FBCF7B0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7367" y="3585649"/>
            <a:ext cx="1120466" cy="114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いろいろなエスカレーターに乗る人のイラスト | かわいいフリー素材集 いらすとや">
            <a:extLst>
              <a:ext uri="{FF2B5EF4-FFF2-40B4-BE49-F238E27FC236}">
                <a16:creationId xmlns:a16="http://schemas.microsoft.com/office/drawing/2014/main" id="{D2A5CD7A-DA34-4ACE-7570-636879324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2409" y="2386089"/>
            <a:ext cx="1233488" cy="147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161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1EEBD6D-3034-851F-CB33-96AB033EF7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3" y="1948885"/>
            <a:ext cx="11582400" cy="296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71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F2174FC-F466-0FF5-E189-E4759BC8DD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114" y="96001"/>
            <a:ext cx="4833258" cy="5138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F4F6801-B89F-A99C-C779-BAFEA520C4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695" y="74652"/>
            <a:ext cx="2458015" cy="89870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001A5D0-ADEF-3DA2-30B0-478087E876B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274" y="973356"/>
            <a:ext cx="2861308" cy="80674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461C7C6-AA4D-8FF4-24FF-F58ECBF4ADA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3" y="1872060"/>
            <a:ext cx="4715877" cy="80674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1DDA8D4-EF89-DE0F-7608-663CD212BF5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161" y="609009"/>
            <a:ext cx="7414754" cy="6203682"/>
          </a:xfrm>
          <a:prstGeom prst="rect">
            <a:avLst/>
          </a:prstGeom>
        </p:spPr>
      </p:pic>
      <p:pic>
        <p:nvPicPr>
          <p:cNvPr id="2" name="X_[14-11]_kotoba1">
            <a:hlinkClick r:id="" action="ppaction://media"/>
            <a:extLst>
              <a:ext uri="{FF2B5EF4-FFF2-40B4-BE49-F238E27FC236}">
                <a16:creationId xmlns:a16="http://schemas.microsoft.com/office/drawing/2014/main" id="{129D42D1-F5E5-60F7-8A60-9E49E20C9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56598" y="1868121"/>
            <a:ext cx="495789" cy="42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6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F2174FC-F466-0FF5-E189-E4759BC8DD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114" y="96001"/>
            <a:ext cx="4833258" cy="5138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F4F6801-B89F-A99C-C779-BAFEA520C4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695" y="74652"/>
            <a:ext cx="2458015" cy="89870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001A5D0-ADEF-3DA2-30B0-478087E876B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274" y="973356"/>
            <a:ext cx="2861308" cy="80674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1DDA8D4-EF89-DE0F-7608-663CD212BF5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161" y="609009"/>
            <a:ext cx="7414754" cy="620368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A48E558-9B01-E1B9-F96E-650882E7D72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8" y="1663766"/>
            <a:ext cx="4182161" cy="1015043"/>
          </a:xfrm>
          <a:prstGeom prst="rect">
            <a:avLst/>
          </a:prstGeom>
        </p:spPr>
      </p:pic>
      <p:pic>
        <p:nvPicPr>
          <p:cNvPr id="6" name="X_[14-11]_kotoba1">
            <a:hlinkClick r:id="" action="ppaction://media"/>
            <a:extLst>
              <a:ext uri="{FF2B5EF4-FFF2-40B4-BE49-F238E27FC236}">
                <a16:creationId xmlns:a16="http://schemas.microsoft.com/office/drawing/2014/main" id="{816A535E-CE36-10C9-52E7-3C9B3CEED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6290" y="1844675"/>
            <a:ext cx="390281" cy="3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2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F2174FC-F466-0FF5-E189-E4759BC8DD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114" y="96001"/>
            <a:ext cx="4833258" cy="5138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F4F6801-B89F-A99C-C779-BAFEA520C4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695" y="74652"/>
            <a:ext cx="2458015" cy="89870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001A5D0-ADEF-3DA2-30B0-478087E876B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274" y="973356"/>
            <a:ext cx="2861308" cy="80674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1DDA8D4-EF89-DE0F-7608-663CD212BF5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161" y="609009"/>
            <a:ext cx="7414754" cy="620368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96920F8-F504-C831-474C-075F8242A8E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1202"/>
            <a:ext cx="5001726" cy="91760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6A9519-0EEE-F227-4AE1-DB577ACDAC30}"/>
              </a:ext>
            </a:extLst>
          </p:cNvPr>
          <p:cNvSpPr txBox="1"/>
          <p:nvPr/>
        </p:nvSpPr>
        <p:spPr>
          <a:xfrm>
            <a:off x="7157398" y="1635230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１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549114-CA08-48D1-763C-2A2CD383E9CE}"/>
              </a:ext>
            </a:extLst>
          </p:cNvPr>
          <p:cNvSpPr txBox="1"/>
          <p:nvPr/>
        </p:nvSpPr>
        <p:spPr>
          <a:xfrm>
            <a:off x="7228114" y="5864989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２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5A22BA6-65C2-FBC9-4393-44D373593094}"/>
              </a:ext>
            </a:extLst>
          </p:cNvPr>
          <p:cNvSpPr/>
          <p:nvPr/>
        </p:nvSpPr>
        <p:spPr>
          <a:xfrm>
            <a:off x="6337833" y="1262742"/>
            <a:ext cx="1551705" cy="141606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D91F6898-3AF9-8298-8467-00663861DF8B}"/>
              </a:ext>
            </a:extLst>
          </p:cNvPr>
          <p:cNvSpPr/>
          <p:nvPr/>
        </p:nvSpPr>
        <p:spPr>
          <a:xfrm>
            <a:off x="6199582" y="4876800"/>
            <a:ext cx="1551705" cy="115388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96E369D-C829-8863-2A9B-AE1103E98322}"/>
              </a:ext>
            </a:extLst>
          </p:cNvPr>
          <p:cNvSpPr txBox="1"/>
          <p:nvPr/>
        </p:nvSpPr>
        <p:spPr>
          <a:xfrm>
            <a:off x="9856192" y="3345428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３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F5F549F3-5A5C-CF74-9A8F-A3564E1150B2}"/>
              </a:ext>
            </a:extLst>
          </p:cNvPr>
          <p:cNvSpPr/>
          <p:nvPr/>
        </p:nvSpPr>
        <p:spPr>
          <a:xfrm>
            <a:off x="9507646" y="3222170"/>
            <a:ext cx="1182125" cy="141606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838112B-5943-183B-BEF1-91F3ED35DD0F}"/>
              </a:ext>
            </a:extLst>
          </p:cNvPr>
          <p:cNvSpPr txBox="1"/>
          <p:nvPr/>
        </p:nvSpPr>
        <p:spPr>
          <a:xfrm>
            <a:off x="9616503" y="5064159"/>
            <a:ext cx="677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>
                <a:solidFill>
                  <a:srgbClr val="FF6969"/>
                </a:solidFill>
              </a:rPr>
              <a:t>４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120E27F0-530E-C7BE-506C-57B62AC5A862}"/>
              </a:ext>
            </a:extLst>
          </p:cNvPr>
          <p:cNvSpPr/>
          <p:nvPr/>
        </p:nvSpPr>
        <p:spPr>
          <a:xfrm>
            <a:off x="8332319" y="4594693"/>
            <a:ext cx="1961478" cy="141606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6C66A09-0AA2-98F8-47F9-CE5FC305F408}"/>
              </a:ext>
            </a:extLst>
          </p:cNvPr>
          <p:cNvSpPr txBox="1"/>
          <p:nvPr/>
        </p:nvSpPr>
        <p:spPr>
          <a:xfrm>
            <a:off x="6963741" y="3331710"/>
            <a:ext cx="52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５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4A94182F-BA95-36B0-5AD2-EFEFB61AF679}"/>
              </a:ext>
            </a:extLst>
          </p:cNvPr>
          <p:cNvSpPr/>
          <p:nvPr/>
        </p:nvSpPr>
        <p:spPr>
          <a:xfrm>
            <a:off x="6452261" y="2689469"/>
            <a:ext cx="1551705" cy="115388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A6F5458-523C-B0FA-11CA-A9EF9BDD5A29}"/>
              </a:ext>
            </a:extLst>
          </p:cNvPr>
          <p:cNvSpPr txBox="1"/>
          <p:nvPr/>
        </p:nvSpPr>
        <p:spPr>
          <a:xfrm>
            <a:off x="4880403" y="4495047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６</a:t>
            </a: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68D23944-49E9-205A-E6C6-F513367AC4FF}"/>
              </a:ext>
            </a:extLst>
          </p:cNvPr>
          <p:cNvSpPr/>
          <p:nvPr/>
        </p:nvSpPr>
        <p:spPr>
          <a:xfrm>
            <a:off x="4654175" y="4365009"/>
            <a:ext cx="1551705" cy="195471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X_[14-12]_kotoba2">
            <a:hlinkClick r:id="" action="ppaction://media"/>
            <a:extLst>
              <a:ext uri="{FF2B5EF4-FFF2-40B4-BE49-F238E27FC236}">
                <a16:creationId xmlns:a16="http://schemas.microsoft.com/office/drawing/2014/main" id="{0EC10830-F391-4E34-6DF0-F4B461CD6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20013" y="1926736"/>
            <a:ext cx="366835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7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9" grpId="0" animBg="1"/>
      <p:bldP spid="11" grpId="0" animBg="1"/>
      <p:bldP spid="12" grpId="0"/>
      <p:bldP spid="13" grpId="0" animBg="1"/>
      <p:bldP spid="14" grpId="0"/>
      <p:bldP spid="16" grpId="0" animBg="1"/>
      <p:bldP spid="17" grpId="0"/>
      <p:bldP spid="18" grpId="0" animBg="1"/>
      <p:bldP spid="19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82801AD1-A5D8-794B-9CDA-9D3B6036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CC6152-E656-A813-D71B-F13E37AF3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60DC1E5-C535-4777-EF8D-0A8EEF3091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5240"/>
            <a:ext cx="12003314" cy="294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9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BC2C2B6-1A86-0E76-E483-8968A5E308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85" y="56971"/>
            <a:ext cx="3161001" cy="84043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2FB11A5-60CC-5FC5-A0D0-86279F0BA3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114" y="96001"/>
            <a:ext cx="4833258" cy="51384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0049BD1-4092-998E-6AE2-027A6CB1A6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62" y="940735"/>
            <a:ext cx="6410249" cy="916416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665A03D4-9F81-EE6C-C3D0-7F7B15B415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008" y="2177496"/>
            <a:ext cx="8045983" cy="468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45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BC2C2B6-1A86-0E76-E483-8968A5E3081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85" y="56971"/>
            <a:ext cx="3161001" cy="84043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2FB11A5-60CC-5FC5-A0D0-86279F0BA3E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114" y="96001"/>
            <a:ext cx="4833258" cy="51384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0049BD1-4092-998E-6AE2-027A6CB1A68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85" y="824835"/>
            <a:ext cx="6143725" cy="87831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665A03D4-9F81-EE6C-C3D0-7F7B15B4152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612" y="824835"/>
            <a:ext cx="2734551" cy="159074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207FDE7-0B08-4ECA-F2B0-01F431CE6CC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837" y="1743855"/>
            <a:ext cx="5671144" cy="87831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973058-B048-2A84-05AF-5C69FD91BCE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91696"/>
            <a:ext cx="12192000" cy="231289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A388DD5-E704-D61B-DC67-0FD55E145CD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0" y="5150231"/>
            <a:ext cx="9057247" cy="161176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7A02C10-ED8E-D6B0-36E3-CCCED2FD04BA}"/>
              </a:ext>
            </a:extLst>
          </p:cNvPr>
          <p:cNvSpPr txBox="1"/>
          <p:nvPr/>
        </p:nvSpPr>
        <p:spPr>
          <a:xfrm>
            <a:off x="7457326" y="6121614"/>
            <a:ext cx="106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88D7D0-CD88-2A56-228C-6F4FA5CEB36B}"/>
              </a:ext>
            </a:extLst>
          </p:cNvPr>
          <p:cNvSpPr txBox="1"/>
          <p:nvPr/>
        </p:nvSpPr>
        <p:spPr>
          <a:xfrm>
            <a:off x="3052175" y="6121614"/>
            <a:ext cx="87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5ED607B-AB71-6D59-8302-DD6450111DB6}"/>
              </a:ext>
            </a:extLst>
          </p:cNvPr>
          <p:cNvSpPr txBox="1"/>
          <p:nvPr/>
        </p:nvSpPr>
        <p:spPr>
          <a:xfrm>
            <a:off x="5173471" y="6121614"/>
            <a:ext cx="76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954D1B-D851-3394-1485-C901C8F71025}"/>
              </a:ext>
            </a:extLst>
          </p:cNvPr>
          <p:cNvSpPr txBox="1"/>
          <p:nvPr/>
        </p:nvSpPr>
        <p:spPr>
          <a:xfrm flipH="1">
            <a:off x="9644743" y="6121614"/>
            <a:ext cx="760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X_[14-13]_kiku1">
            <a:hlinkClick r:id="" action="ppaction://media"/>
            <a:extLst>
              <a:ext uri="{FF2B5EF4-FFF2-40B4-BE49-F238E27FC236}">
                <a16:creationId xmlns:a16="http://schemas.microsoft.com/office/drawing/2014/main" id="{EE442651-4AE7-679C-EB81-961F9C6E1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12537" y="5701567"/>
            <a:ext cx="589573" cy="495789"/>
          </a:xfrm>
          <a:prstGeom prst="rect">
            <a:avLst/>
          </a:prstGeom>
        </p:spPr>
      </p:pic>
      <p:pic>
        <p:nvPicPr>
          <p:cNvPr id="4" name="X_[14-14]_kiku2">
            <a:hlinkClick r:id="" action="ppaction://media"/>
            <a:extLst>
              <a:ext uri="{FF2B5EF4-FFF2-40B4-BE49-F238E27FC236}">
                <a16:creationId xmlns:a16="http://schemas.microsoft.com/office/drawing/2014/main" id="{3DAAC052-8078-0BF7-88E8-D3F6FF4C9C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921983" y="5701567"/>
            <a:ext cx="495788" cy="378558"/>
          </a:xfrm>
          <a:prstGeom prst="rect">
            <a:avLst/>
          </a:prstGeom>
        </p:spPr>
      </p:pic>
      <p:pic>
        <p:nvPicPr>
          <p:cNvPr id="7" name="X_[14-15]_kiku3">
            <a:hlinkClick r:id="" action="ppaction://media"/>
            <a:extLst>
              <a:ext uri="{FF2B5EF4-FFF2-40B4-BE49-F238E27FC236}">
                <a16:creationId xmlns:a16="http://schemas.microsoft.com/office/drawing/2014/main" id="{F08B5700-F97D-82BD-F229-D51BA88503B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96967" y="5736737"/>
            <a:ext cx="472342" cy="378558"/>
          </a:xfrm>
          <a:prstGeom prst="rect">
            <a:avLst/>
          </a:prstGeom>
        </p:spPr>
      </p:pic>
      <p:pic>
        <p:nvPicPr>
          <p:cNvPr id="13" name="X_[14-16]_kiku4">
            <a:hlinkClick r:id="" action="ppaction://media"/>
            <a:extLst>
              <a:ext uri="{FF2B5EF4-FFF2-40B4-BE49-F238E27FC236}">
                <a16:creationId xmlns:a16="http://schemas.microsoft.com/office/drawing/2014/main" id="{F9DCCF0A-76FB-3188-F0C5-0406CA2D6D1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65737" y="5736737"/>
            <a:ext cx="484065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0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BC2C2B6-1A86-0E76-E483-8968A5E3081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85" y="56971"/>
            <a:ext cx="3161001" cy="84043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2FB11A5-60CC-5FC5-A0D0-86279F0BA3E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114" y="96001"/>
            <a:ext cx="4833258" cy="51384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0049BD1-4092-998E-6AE2-027A6CB1A68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85" y="824835"/>
            <a:ext cx="6143725" cy="87831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665A03D4-9F81-EE6C-C3D0-7F7B15B4152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6415" y="1161610"/>
            <a:ext cx="2734551" cy="159074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17FD140-5C45-E214-28D5-F4FF903D435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68" y="1736471"/>
            <a:ext cx="7248515" cy="96072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3EC41BA-7AAA-EEB8-52D9-238F7386E21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326" y="1388537"/>
            <a:ext cx="1314001" cy="1299601"/>
          </a:xfrm>
          <a:prstGeom prst="rect">
            <a:avLst/>
          </a:prstGeom>
        </p:spPr>
      </p:pic>
      <p:pic>
        <p:nvPicPr>
          <p:cNvPr id="6146" name="Picture 2" descr="X_14_2_05_kaisatsu">
            <a:extLst>
              <a:ext uri="{FF2B5EF4-FFF2-40B4-BE49-F238E27FC236}">
                <a16:creationId xmlns:a16="http://schemas.microsoft.com/office/drawing/2014/main" id="{50B148BB-6525-C053-55C4-B4154596F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518" y="2769727"/>
            <a:ext cx="4509485" cy="450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X_14_2_03_konbini">
            <a:extLst>
              <a:ext uri="{FF2B5EF4-FFF2-40B4-BE49-F238E27FC236}">
                <a16:creationId xmlns:a16="http://schemas.microsoft.com/office/drawing/2014/main" id="{E0202E75-9B09-3341-11A5-A446DBCF9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950" y="2837310"/>
            <a:ext cx="4509485" cy="450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299E3C37-A1B5-578D-F3FF-1D312E55027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13322" y="5161764"/>
            <a:ext cx="969712" cy="1354745"/>
          </a:xfrm>
          <a:prstGeom prst="rect">
            <a:avLst/>
          </a:prstGeom>
          <a:ln w="38100">
            <a:solidFill>
              <a:srgbClr val="FF6969"/>
            </a:solidFill>
          </a:ln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89E9C0F2-4215-D9F4-A78E-A1C7BAFE32C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7534" y="4601550"/>
            <a:ext cx="472627" cy="660287"/>
          </a:xfrm>
          <a:prstGeom prst="rect">
            <a:avLst/>
          </a:prstGeom>
          <a:ln w="38100">
            <a:solidFill>
              <a:srgbClr val="FF6969"/>
            </a:solidFill>
          </a:ln>
        </p:spPr>
      </p:pic>
      <p:pic>
        <p:nvPicPr>
          <p:cNvPr id="2" name="X_[14-13]_kiku1">
            <a:hlinkClick r:id="" action="ppaction://media"/>
            <a:extLst>
              <a:ext uri="{FF2B5EF4-FFF2-40B4-BE49-F238E27FC236}">
                <a16:creationId xmlns:a16="http://schemas.microsoft.com/office/drawing/2014/main" id="{2857EE48-8AD4-3D78-C31C-674C5B02C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664075" y="1739167"/>
            <a:ext cx="366835" cy="355112"/>
          </a:xfrm>
          <a:prstGeom prst="rect">
            <a:avLst/>
          </a:prstGeom>
        </p:spPr>
      </p:pic>
      <p:pic>
        <p:nvPicPr>
          <p:cNvPr id="3" name="X_[14-14]_kiku2">
            <a:hlinkClick r:id="" action="ppaction://media"/>
            <a:extLst>
              <a:ext uri="{FF2B5EF4-FFF2-40B4-BE49-F238E27FC236}">
                <a16:creationId xmlns:a16="http://schemas.microsoft.com/office/drawing/2014/main" id="{066E7272-0E55-E8C0-35DD-04966535B5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344014" y="1715721"/>
            <a:ext cx="378558" cy="378558"/>
          </a:xfrm>
          <a:prstGeom prst="rect">
            <a:avLst/>
          </a:prstGeom>
        </p:spPr>
      </p:pic>
      <p:pic>
        <p:nvPicPr>
          <p:cNvPr id="6" name="X_[14-15]_kiku3">
            <a:hlinkClick r:id="" action="ppaction://media"/>
            <a:extLst>
              <a:ext uri="{FF2B5EF4-FFF2-40B4-BE49-F238E27FC236}">
                <a16:creationId xmlns:a16="http://schemas.microsoft.com/office/drawing/2014/main" id="{EA97BFB0-DF7C-1E69-F6DC-D762F177A8E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918444" y="1703998"/>
            <a:ext cx="390281" cy="390281"/>
          </a:xfrm>
          <a:prstGeom prst="rect">
            <a:avLst/>
          </a:prstGeom>
        </p:spPr>
      </p:pic>
      <p:pic>
        <p:nvPicPr>
          <p:cNvPr id="7" name="X_[14-16]_kiku4">
            <a:hlinkClick r:id="" action="ppaction://media"/>
            <a:extLst>
              <a:ext uri="{FF2B5EF4-FFF2-40B4-BE49-F238E27FC236}">
                <a16:creationId xmlns:a16="http://schemas.microsoft.com/office/drawing/2014/main" id="{7D2F6768-CFBC-3962-97A9-6BFAFA38E03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692167" y="1786060"/>
            <a:ext cx="331666" cy="3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BC2C2B6-1A86-0E76-E483-8968A5E3081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85" y="56971"/>
            <a:ext cx="3161001" cy="84043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2FB11A5-60CC-5FC5-A0D0-86279F0BA3E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114" y="96001"/>
            <a:ext cx="4833258" cy="51384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0049BD1-4092-998E-6AE2-027A6CB1A68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85" y="824835"/>
            <a:ext cx="6143725" cy="87831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665A03D4-9F81-EE6C-C3D0-7F7B15B4152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612" y="824835"/>
            <a:ext cx="2734551" cy="159074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17FD140-5C45-E214-28D5-F4FF903D435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68" y="1736471"/>
            <a:ext cx="7248515" cy="96072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3EC41BA-7AAA-EEB8-52D9-238F7386E21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326" y="1388537"/>
            <a:ext cx="1314001" cy="1299601"/>
          </a:xfrm>
          <a:prstGeom prst="rect">
            <a:avLst/>
          </a:prstGeom>
        </p:spPr>
      </p:pic>
      <p:pic>
        <p:nvPicPr>
          <p:cNvPr id="6150" name="Picture 6" descr="X_14_2_06_infomeeshon">
            <a:extLst>
              <a:ext uri="{FF2B5EF4-FFF2-40B4-BE49-F238E27FC236}">
                <a16:creationId xmlns:a16="http://schemas.microsoft.com/office/drawing/2014/main" id="{E26F715D-7262-CF2E-CBC8-4F231B105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884" y="2829778"/>
            <a:ext cx="4474435" cy="447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X_14_2_04_esukareetaa">
            <a:extLst>
              <a:ext uri="{FF2B5EF4-FFF2-40B4-BE49-F238E27FC236}">
                <a16:creationId xmlns:a16="http://schemas.microsoft.com/office/drawing/2014/main" id="{2298E3EE-DF78-B634-227C-54A1102EE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6341" y="3036072"/>
            <a:ext cx="4268141" cy="426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33E89E30-D528-CA3E-ED72-521D2ABE3A1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99249" y="5066995"/>
            <a:ext cx="1012821" cy="1414971"/>
          </a:xfrm>
          <a:prstGeom prst="rect">
            <a:avLst/>
          </a:prstGeom>
          <a:ln w="38100">
            <a:solidFill>
              <a:srgbClr val="FF6969"/>
            </a:solidFill>
          </a:ln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476D929D-85A7-CFF6-C799-8F46C40F13B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20892" y="5386057"/>
            <a:ext cx="830261" cy="1159924"/>
          </a:xfrm>
          <a:prstGeom prst="rect">
            <a:avLst/>
          </a:prstGeom>
          <a:ln w="38100">
            <a:solidFill>
              <a:srgbClr val="FF6969"/>
            </a:solidFill>
          </a:ln>
        </p:spPr>
      </p:pic>
      <p:pic>
        <p:nvPicPr>
          <p:cNvPr id="2" name="X_[14-13]_kiku1">
            <a:hlinkClick r:id="" action="ppaction://media"/>
            <a:extLst>
              <a:ext uri="{FF2B5EF4-FFF2-40B4-BE49-F238E27FC236}">
                <a16:creationId xmlns:a16="http://schemas.microsoft.com/office/drawing/2014/main" id="{EAB140BC-AE44-4156-24CA-613899988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17183" y="1715721"/>
            <a:ext cx="378558" cy="378558"/>
          </a:xfrm>
          <a:prstGeom prst="rect">
            <a:avLst/>
          </a:prstGeom>
        </p:spPr>
      </p:pic>
      <p:pic>
        <p:nvPicPr>
          <p:cNvPr id="3" name="X_[14-14]_kiku2">
            <a:hlinkClick r:id="" action="ppaction://media"/>
            <a:extLst>
              <a:ext uri="{FF2B5EF4-FFF2-40B4-BE49-F238E27FC236}">
                <a16:creationId xmlns:a16="http://schemas.microsoft.com/office/drawing/2014/main" id="{6D30E88A-387A-67AC-7867-240708C9BC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308844" y="1739167"/>
            <a:ext cx="366835" cy="366835"/>
          </a:xfrm>
          <a:prstGeom prst="rect">
            <a:avLst/>
          </a:prstGeom>
        </p:spPr>
      </p:pic>
      <p:pic>
        <p:nvPicPr>
          <p:cNvPr id="6" name="X_[14-15]_kiku3">
            <a:hlinkClick r:id="" action="ppaction://media"/>
            <a:extLst>
              <a:ext uri="{FF2B5EF4-FFF2-40B4-BE49-F238E27FC236}">
                <a16:creationId xmlns:a16="http://schemas.microsoft.com/office/drawing/2014/main" id="{A92A0728-8001-C6AB-2ECD-2BBD7D2FE08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906721" y="1703998"/>
            <a:ext cx="378558" cy="378558"/>
          </a:xfrm>
          <a:prstGeom prst="rect">
            <a:avLst/>
          </a:prstGeom>
        </p:spPr>
      </p:pic>
      <p:pic>
        <p:nvPicPr>
          <p:cNvPr id="7" name="X_[14-16]_kiku4">
            <a:hlinkClick r:id="" action="ppaction://media"/>
            <a:extLst>
              <a:ext uri="{FF2B5EF4-FFF2-40B4-BE49-F238E27FC236}">
                <a16:creationId xmlns:a16="http://schemas.microsoft.com/office/drawing/2014/main" id="{57B5ABE5-7FE8-D4C7-449B-5CE07D2AD57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692167" y="1703998"/>
            <a:ext cx="390281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7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BC2C2B6-1A86-0E76-E483-8968A5E3081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85" y="56971"/>
            <a:ext cx="3161001" cy="84043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2FB11A5-60CC-5FC5-A0D0-86279F0BA3E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114" y="96001"/>
            <a:ext cx="4833258" cy="51384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0049BD1-4092-998E-6AE2-027A6CB1A68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85" y="824835"/>
            <a:ext cx="6143725" cy="87831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665A03D4-9F81-EE6C-C3D0-7F7B15B4152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931" y="1404836"/>
            <a:ext cx="3479623" cy="202416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A03D1DB-EAA2-4377-135A-451EBBB0F2E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837" y="1757087"/>
            <a:ext cx="7184610" cy="87691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61D20DB-C8F4-78C0-2AA4-FDAE7FEFB3A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837" y="3862423"/>
            <a:ext cx="11151115" cy="2317323"/>
          </a:xfrm>
          <a:prstGeom prst="rect">
            <a:avLst/>
          </a:prstGeom>
        </p:spPr>
      </p:pic>
      <p:pic>
        <p:nvPicPr>
          <p:cNvPr id="2" name="X_[14-13]_kiku1">
            <a:hlinkClick r:id="" action="ppaction://media"/>
            <a:extLst>
              <a:ext uri="{FF2B5EF4-FFF2-40B4-BE49-F238E27FC236}">
                <a16:creationId xmlns:a16="http://schemas.microsoft.com/office/drawing/2014/main" id="{3D5509AA-B8A1-B41C-C0D2-3EE539C99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113090" y="2208090"/>
            <a:ext cx="378558" cy="425450"/>
          </a:xfrm>
          <a:prstGeom prst="rect">
            <a:avLst/>
          </a:prstGeom>
        </p:spPr>
      </p:pic>
      <p:pic>
        <p:nvPicPr>
          <p:cNvPr id="4" name="X_[14-14]_kiku2">
            <a:hlinkClick r:id="" action="ppaction://media"/>
            <a:extLst>
              <a:ext uri="{FF2B5EF4-FFF2-40B4-BE49-F238E27FC236}">
                <a16:creationId xmlns:a16="http://schemas.microsoft.com/office/drawing/2014/main" id="{13D79C62-51A7-ACA8-4861-A7407081D7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63367" y="2208090"/>
            <a:ext cx="390281" cy="425450"/>
          </a:xfrm>
          <a:prstGeom prst="rect">
            <a:avLst/>
          </a:prstGeom>
        </p:spPr>
      </p:pic>
      <p:pic>
        <p:nvPicPr>
          <p:cNvPr id="6" name="X_[14-15]_kiku3">
            <a:hlinkClick r:id="" action="ppaction://media"/>
            <a:extLst>
              <a:ext uri="{FF2B5EF4-FFF2-40B4-BE49-F238E27FC236}">
                <a16:creationId xmlns:a16="http://schemas.microsoft.com/office/drawing/2014/main" id="{7FB7CEEF-73DB-0E21-763D-85EB42F0DDB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43306" y="2196367"/>
            <a:ext cx="413727" cy="413727"/>
          </a:xfrm>
          <a:prstGeom prst="rect">
            <a:avLst/>
          </a:prstGeom>
        </p:spPr>
      </p:pic>
      <p:pic>
        <p:nvPicPr>
          <p:cNvPr id="8" name="X_[14-16]_kiku4">
            <a:hlinkClick r:id="" action="ppaction://media"/>
            <a:extLst>
              <a:ext uri="{FF2B5EF4-FFF2-40B4-BE49-F238E27FC236}">
                <a16:creationId xmlns:a16="http://schemas.microsoft.com/office/drawing/2014/main" id="{87F5E07F-ACBC-11BB-B35A-CD9E2E9DBB0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293583" y="2208091"/>
            <a:ext cx="402004" cy="42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4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CBCD4691-5A97-7996-B6DE-2E1C4468C1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99" y="1877567"/>
            <a:ext cx="7128976" cy="386438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2529461" y="2750313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まえ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217E0F-0ECC-177F-EABB-6176B57DA171}"/>
              </a:ext>
            </a:extLst>
          </p:cNvPr>
          <p:cNvSpPr txBox="1"/>
          <p:nvPr/>
        </p:nvSpPr>
        <p:spPr>
          <a:xfrm>
            <a:off x="4468085" y="4252686"/>
            <a:ext cx="167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よこ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1737845" y="2040918"/>
            <a:ext cx="1173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どこ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3032388" y="3552586"/>
            <a:ext cx="1938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なか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BC1F85E-EB35-AFC7-FBCD-5E794FA13C17}"/>
              </a:ext>
            </a:extLst>
          </p:cNvPr>
          <p:cNvSpPr txBox="1"/>
          <p:nvPr/>
        </p:nvSpPr>
        <p:spPr>
          <a:xfrm>
            <a:off x="4132571" y="5045559"/>
            <a:ext cx="167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FF0000"/>
                </a:solidFill>
                <a:latin typeface="+mj-ea"/>
                <a:ea typeface="+mj-ea"/>
              </a:rPr>
              <a:t>した</a:t>
            </a:r>
            <a:endParaRPr kumimoji="1" lang="ja-JP" altLang="en-US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EDB5A5F-DDFA-A67F-1459-A6A21F0D978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924198"/>
            <a:ext cx="5940261" cy="84706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4BCAF45-D7C8-539E-0EF6-5FFA38EF639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114" y="96001"/>
            <a:ext cx="4833258" cy="51384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FB5463B-9E71-564E-DBA9-4058E699AFB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085" y="5758680"/>
            <a:ext cx="7442987" cy="1000159"/>
          </a:xfrm>
          <a:prstGeom prst="rect">
            <a:avLst/>
          </a:prstGeom>
        </p:spPr>
      </p:pic>
      <p:pic>
        <p:nvPicPr>
          <p:cNvPr id="2" name="X_[14-17]_katachi">
            <a:hlinkClick r:id="" action="ppaction://media"/>
            <a:extLst>
              <a:ext uri="{FF2B5EF4-FFF2-40B4-BE49-F238E27FC236}">
                <a16:creationId xmlns:a16="http://schemas.microsoft.com/office/drawing/2014/main" id="{7B199E0C-7AD6-EF4A-A5AC-346AE0EE2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84537" y="1070952"/>
            <a:ext cx="495789" cy="53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7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9" grpId="0"/>
      <p:bldP spid="19" grpId="0"/>
      <p:bldP spid="22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208AE44-8EF0-ACFE-8B78-E04BA77C25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2221"/>
            <a:ext cx="12192000" cy="439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16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24ED6EE-5826-7F92-0FA1-EF14C07842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1" y="874994"/>
            <a:ext cx="7986132" cy="513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03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D77890D-3CA8-5AEF-AE8B-B1E8B40579B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08" y="1137475"/>
            <a:ext cx="7244862" cy="83586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32D0478-003D-B1D8-07D5-F586C200F68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114" y="96001"/>
            <a:ext cx="4833258" cy="51384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0185B03-81D2-CB17-F80B-0FB0AF9989A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249" y="2344712"/>
            <a:ext cx="7593502" cy="4417287"/>
          </a:xfrm>
          <a:prstGeom prst="rect">
            <a:avLst/>
          </a:prstGeom>
        </p:spPr>
      </p:pic>
      <p:pic>
        <p:nvPicPr>
          <p:cNvPr id="2" name="X_[14-13]_kiku1">
            <a:hlinkClick r:id="" action="ppaction://media"/>
            <a:extLst>
              <a:ext uri="{FF2B5EF4-FFF2-40B4-BE49-F238E27FC236}">
                <a16:creationId xmlns:a16="http://schemas.microsoft.com/office/drawing/2014/main" id="{7067A8EE-0CB8-6B41-02D0-CD7703244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40321" y="1164737"/>
            <a:ext cx="390281" cy="378558"/>
          </a:xfrm>
          <a:prstGeom prst="rect">
            <a:avLst/>
          </a:prstGeom>
        </p:spPr>
      </p:pic>
      <p:pic>
        <p:nvPicPr>
          <p:cNvPr id="3" name="X_[14-14]_kiku2">
            <a:hlinkClick r:id="" action="ppaction://media"/>
            <a:extLst>
              <a:ext uri="{FF2B5EF4-FFF2-40B4-BE49-F238E27FC236}">
                <a16:creationId xmlns:a16="http://schemas.microsoft.com/office/drawing/2014/main" id="{620E1E0E-E951-AF72-BE23-502D5EC53E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84383" y="1164737"/>
            <a:ext cx="378558" cy="378558"/>
          </a:xfrm>
          <a:prstGeom prst="rect">
            <a:avLst/>
          </a:prstGeom>
        </p:spPr>
      </p:pic>
      <p:pic>
        <p:nvPicPr>
          <p:cNvPr id="6" name="X_[14-15]_kiku3">
            <a:hlinkClick r:id="" action="ppaction://media"/>
            <a:extLst>
              <a:ext uri="{FF2B5EF4-FFF2-40B4-BE49-F238E27FC236}">
                <a16:creationId xmlns:a16="http://schemas.microsoft.com/office/drawing/2014/main" id="{F2353F03-1096-F080-9796-4E77DAB5A0E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46383" y="1141290"/>
            <a:ext cx="355112" cy="355112"/>
          </a:xfrm>
          <a:prstGeom prst="rect">
            <a:avLst/>
          </a:prstGeom>
        </p:spPr>
      </p:pic>
      <p:pic>
        <p:nvPicPr>
          <p:cNvPr id="8" name="X_[14-16]_kiku4">
            <a:hlinkClick r:id="" action="ppaction://media"/>
            <a:extLst>
              <a:ext uri="{FF2B5EF4-FFF2-40B4-BE49-F238E27FC236}">
                <a16:creationId xmlns:a16="http://schemas.microsoft.com/office/drawing/2014/main" id="{53361E1D-FE1A-C442-92EB-516BF21F0BE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49767" y="1106121"/>
            <a:ext cx="402005" cy="39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5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F586DC3-4B7D-2C9E-CB8B-400ED498A84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648" y="85331"/>
            <a:ext cx="5111352" cy="9378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1D09AD7-5DAC-6911-3152-745F53B1477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114" y="96001"/>
            <a:ext cx="4833258" cy="51384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802978F-9E23-BD23-CD28-B022FEA6B04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031" y="1051655"/>
            <a:ext cx="5181600" cy="88345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3D3F344-A5C0-E6C7-DFD4-B95A2C7F90A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659" y="1329260"/>
            <a:ext cx="7812682" cy="5432739"/>
          </a:xfrm>
          <a:prstGeom prst="rect">
            <a:avLst/>
          </a:prstGeom>
        </p:spPr>
      </p:pic>
      <p:pic>
        <p:nvPicPr>
          <p:cNvPr id="2" name="X_[14-18]_hanasu1">
            <a:hlinkClick r:id="" action="ppaction://media"/>
            <a:extLst>
              <a:ext uri="{FF2B5EF4-FFF2-40B4-BE49-F238E27FC236}">
                <a16:creationId xmlns:a16="http://schemas.microsoft.com/office/drawing/2014/main" id="{F0EA0BBE-C303-9042-385D-D9849A720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51090" y="1129567"/>
            <a:ext cx="390281" cy="390281"/>
          </a:xfrm>
          <a:prstGeom prst="rect">
            <a:avLst/>
          </a:prstGeom>
        </p:spPr>
      </p:pic>
      <p:pic>
        <p:nvPicPr>
          <p:cNvPr id="4" name="X_[14-19]_hanasu2">
            <a:hlinkClick r:id="" action="ppaction://media"/>
            <a:extLst>
              <a:ext uri="{FF2B5EF4-FFF2-40B4-BE49-F238E27FC236}">
                <a16:creationId xmlns:a16="http://schemas.microsoft.com/office/drawing/2014/main" id="{051A4D34-8A15-3E69-990A-A1FFDE5183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11675" y="1129567"/>
            <a:ext cx="390281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0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505A75B-7BB5-FFBB-D36E-729EBB36F02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0" y="68826"/>
            <a:ext cx="5588000" cy="59143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0A140D3-F6EC-994E-A476-3773A1B3EE2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457" y="829146"/>
            <a:ext cx="5321143" cy="83164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375DDA9-EA71-39E7-86F7-97C3944881B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77" y="1870539"/>
            <a:ext cx="5592092" cy="86602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05F9637-D2E2-D25F-8C56-2DC2B43BCBB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14" y="2991012"/>
            <a:ext cx="11654971" cy="1713083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69700B6-3F65-8789-95B4-968570638278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11" y="4913848"/>
            <a:ext cx="10838576" cy="134546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7773FD2B-0662-34F3-3295-5B8D35CDBE68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160" y="79825"/>
            <a:ext cx="2865120" cy="707613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9BF2FDC-3C08-0196-1E77-A2B9AB8DE454}"/>
              </a:ext>
            </a:extLst>
          </p:cNvPr>
          <p:cNvSpPr txBox="1"/>
          <p:nvPr/>
        </p:nvSpPr>
        <p:spPr>
          <a:xfrm>
            <a:off x="1404962" y="5586579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5E4D67E-DEA5-1364-6208-15F3AAF0892E}"/>
              </a:ext>
            </a:extLst>
          </p:cNvPr>
          <p:cNvSpPr txBox="1"/>
          <p:nvPr/>
        </p:nvSpPr>
        <p:spPr>
          <a:xfrm>
            <a:off x="3149228" y="5585218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71B944F-E110-1DF4-6C6D-47E4A40C8A49}"/>
              </a:ext>
            </a:extLst>
          </p:cNvPr>
          <p:cNvSpPr txBox="1"/>
          <p:nvPr/>
        </p:nvSpPr>
        <p:spPr>
          <a:xfrm>
            <a:off x="4893494" y="5585218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5D86742-C2AD-E036-25C4-29BA218B14DE}"/>
              </a:ext>
            </a:extLst>
          </p:cNvPr>
          <p:cNvSpPr txBox="1"/>
          <p:nvPr/>
        </p:nvSpPr>
        <p:spPr>
          <a:xfrm>
            <a:off x="6817924" y="5557220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f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2FE9EA6-FD5B-C5D4-4F4A-55937D3BD623}"/>
              </a:ext>
            </a:extLst>
          </p:cNvPr>
          <p:cNvSpPr txBox="1"/>
          <p:nvPr/>
        </p:nvSpPr>
        <p:spPr>
          <a:xfrm>
            <a:off x="8434151" y="5585218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9D4A604-2C55-7FB1-A6E1-6BFF21C84552}"/>
              </a:ext>
            </a:extLst>
          </p:cNvPr>
          <p:cNvSpPr txBox="1"/>
          <p:nvPr/>
        </p:nvSpPr>
        <p:spPr>
          <a:xfrm>
            <a:off x="10306456" y="5585218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X_[14-01]_kiku1">
            <a:hlinkClick r:id="" action="ppaction://media"/>
            <a:extLst>
              <a:ext uri="{FF2B5EF4-FFF2-40B4-BE49-F238E27FC236}">
                <a16:creationId xmlns:a16="http://schemas.microsoft.com/office/drawing/2014/main" id="{1DECBB49-E76D-A7A4-4765-9DEF9DA82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58167" y="5162306"/>
            <a:ext cx="355112" cy="390281"/>
          </a:xfrm>
          <a:prstGeom prst="rect">
            <a:avLst/>
          </a:prstGeom>
        </p:spPr>
      </p:pic>
      <p:pic>
        <p:nvPicPr>
          <p:cNvPr id="4" name="X_[14-02]_kiku2">
            <a:hlinkClick r:id="" action="ppaction://media"/>
            <a:extLst>
              <a:ext uri="{FF2B5EF4-FFF2-40B4-BE49-F238E27FC236}">
                <a16:creationId xmlns:a16="http://schemas.microsoft.com/office/drawing/2014/main" id="{9D2E927E-4C8B-E8AC-21B2-9D2A8F58CA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093183" y="5150583"/>
            <a:ext cx="366835" cy="402004"/>
          </a:xfrm>
          <a:prstGeom prst="rect">
            <a:avLst/>
          </a:prstGeom>
        </p:spPr>
      </p:pic>
      <p:pic>
        <p:nvPicPr>
          <p:cNvPr id="5" name="X_[14-03]_kiku3">
            <a:hlinkClick r:id="" action="ppaction://media"/>
            <a:extLst>
              <a:ext uri="{FF2B5EF4-FFF2-40B4-BE49-F238E27FC236}">
                <a16:creationId xmlns:a16="http://schemas.microsoft.com/office/drawing/2014/main" id="{D1877E38-0EE4-7C82-8875-30CA63854B0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839921" y="5150583"/>
            <a:ext cx="366835" cy="402004"/>
          </a:xfrm>
          <a:prstGeom prst="rect">
            <a:avLst/>
          </a:prstGeom>
        </p:spPr>
      </p:pic>
      <p:pic>
        <p:nvPicPr>
          <p:cNvPr id="6" name="X_[14-04]_kiku4">
            <a:hlinkClick r:id="" action="ppaction://media"/>
            <a:extLst>
              <a:ext uri="{FF2B5EF4-FFF2-40B4-BE49-F238E27FC236}">
                <a16:creationId xmlns:a16="http://schemas.microsoft.com/office/drawing/2014/main" id="{230CA34D-4A48-E81B-37AA-1584212BD43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633552" y="5138859"/>
            <a:ext cx="378558" cy="413727"/>
          </a:xfrm>
          <a:prstGeom prst="rect">
            <a:avLst/>
          </a:prstGeom>
        </p:spPr>
      </p:pic>
      <p:pic>
        <p:nvPicPr>
          <p:cNvPr id="7" name="X_[14-05]_kiku5">
            <a:hlinkClick r:id="" action="ppaction://media"/>
            <a:extLst>
              <a:ext uri="{FF2B5EF4-FFF2-40B4-BE49-F238E27FC236}">
                <a16:creationId xmlns:a16="http://schemas.microsoft.com/office/drawing/2014/main" id="{3F697748-2BED-3C48-047B-C68F862C7E4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438906" y="5138860"/>
            <a:ext cx="378558" cy="413727"/>
          </a:xfrm>
          <a:prstGeom prst="rect">
            <a:avLst/>
          </a:prstGeom>
        </p:spPr>
      </p:pic>
      <p:pic>
        <p:nvPicPr>
          <p:cNvPr id="8" name="X_[14-06]_kiku6 ">
            <a:hlinkClick r:id="" action="ppaction://media"/>
            <a:extLst>
              <a:ext uri="{FF2B5EF4-FFF2-40B4-BE49-F238E27FC236}">
                <a16:creationId xmlns:a16="http://schemas.microsoft.com/office/drawing/2014/main" id="{25DE549E-1DBB-F787-E3F1-090F4190401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127029" y="5138860"/>
            <a:ext cx="355112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2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F586DC3-4B7D-2C9E-CB8B-400ED498A84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648" y="85331"/>
            <a:ext cx="5111352" cy="9378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1D09AD7-5DAC-6911-3152-745F53B1477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114" y="96001"/>
            <a:ext cx="4833258" cy="51384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3D3F344-A5C0-E6C7-DFD4-B95A2C7F90A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659" y="1329260"/>
            <a:ext cx="7812682" cy="543273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089A8A7-4BDA-E21E-081A-110B8554244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16" y="1023155"/>
            <a:ext cx="5251938" cy="83096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1A46817-8A19-B5CA-2478-E6807C28AABD}"/>
              </a:ext>
            </a:extLst>
          </p:cNvPr>
          <p:cNvSpPr/>
          <p:nvPr/>
        </p:nvSpPr>
        <p:spPr>
          <a:xfrm flipV="1">
            <a:off x="6276351" y="1709761"/>
            <a:ext cx="1512159" cy="40877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AE93A7-07A4-5718-FBA7-CEAB5BB152F9}"/>
              </a:ext>
            </a:extLst>
          </p:cNvPr>
          <p:cNvSpPr/>
          <p:nvPr/>
        </p:nvSpPr>
        <p:spPr>
          <a:xfrm>
            <a:off x="3782142" y="2462502"/>
            <a:ext cx="1680812" cy="44244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F97216C-6C2B-DFDF-1215-BE17528C9FD1}"/>
              </a:ext>
            </a:extLst>
          </p:cNvPr>
          <p:cNvSpPr/>
          <p:nvPr/>
        </p:nvSpPr>
        <p:spPr>
          <a:xfrm>
            <a:off x="6276351" y="5257988"/>
            <a:ext cx="3123788" cy="44244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7537018-BB32-8B35-5076-A54C225E535C}"/>
              </a:ext>
            </a:extLst>
          </p:cNvPr>
          <p:cNvSpPr/>
          <p:nvPr/>
        </p:nvSpPr>
        <p:spPr>
          <a:xfrm>
            <a:off x="2952584" y="3326212"/>
            <a:ext cx="2528212" cy="368489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44A0FB7-5024-C3C5-604B-B1BD40DCDA5F}"/>
              </a:ext>
            </a:extLst>
          </p:cNvPr>
          <p:cNvSpPr/>
          <p:nvPr/>
        </p:nvSpPr>
        <p:spPr>
          <a:xfrm>
            <a:off x="6142894" y="4705797"/>
            <a:ext cx="3257245" cy="44244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79221D4-2546-3090-E5A5-DB8E7E0FA953}"/>
              </a:ext>
            </a:extLst>
          </p:cNvPr>
          <p:cNvSpPr/>
          <p:nvPr/>
        </p:nvSpPr>
        <p:spPr>
          <a:xfrm>
            <a:off x="2964308" y="3900640"/>
            <a:ext cx="2528212" cy="368489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94EC6E0-DA41-8276-4083-223B1E660DCF}"/>
              </a:ext>
            </a:extLst>
          </p:cNvPr>
          <p:cNvSpPr/>
          <p:nvPr/>
        </p:nvSpPr>
        <p:spPr>
          <a:xfrm>
            <a:off x="3811708" y="6044860"/>
            <a:ext cx="1680812" cy="44244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X_[14-18]_hanasu1">
            <a:hlinkClick r:id="" action="ppaction://media"/>
            <a:extLst>
              <a:ext uri="{FF2B5EF4-FFF2-40B4-BE49-F238E27FC236}">
                <a16:creationId xmlns:a16="http://schemas.microsoft.com/office/drawing/2014/main" id="{598F1852-587F-6DD8-04A4-4FB8E3E2C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21429" y="1129567"/>
            <a:ext cx="366836" cy="390281"/>
          </a:xfrm>
          <a:prstGeom prst="rect">
            <a:avLst/>
          </a:prstGeom>
        </p:spPr>
      </p:pic>
      <p:pic>
        <p:nvPicPr>
          <p:cNvPr id="8" name="X_[14-19]_hanasu2">
            <a:hlinkClick r:id="" action="ppaction://media"/>
            <a:extLst>
              <a:ext uri="{FF2B5EF4-FFF2-40B4-BE49-F238E27FC236}">
                <a16:creationId xmlns:a16="http://schemas.microsoft.com/office/drawing/2014/main" id="{558480DE-1AFA-6079-7608-862CEBD8FD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29614" y="1129567"/>
            <a:ext cx="390281" cy="39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F586DC3-4B7D-2C9E-CB8B-400ED498A8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648" y="85331"/>
            <a:ext cx="5111352" cy="9378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1D09AD7-5DAC-6911-3152-745F53B147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114" y="96001"/>
            <a:ext cx="4833258" cy="51384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3D3F344-A5C0-E6C7-DFD4-B95A2C7F90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902" y="1513807"/>
            <a:ext cx="4833258" cy="336092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AB0ED00-40BB-8478-2E7B-0177B4B4C9F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79" y="1023155"/>
            <a:ext cx="4235116" cy="786989"/>
          </a:xfrm>
          <a:prstGeom prst="rect">
            <a:avLst/>
          </a:prstGeom>
        </p:spPr>
      </p:pic>
      <p:pic>
        <p:nvPicPr>
          <p:cNvPr id="6" name="Picture 2" descr="X_14_2_05_kaisatsu">
            <a:extLst>
              <a:ext uri="{FF2B5EF4-FFF2-40B4-BE49-F238E27FC236}">
                <a16:creationId xmlns:a16="http://schemas.microsoft.com/office/drawing/2014/main" id="{0F13D1EC-B748-45DE-834A-3010F77F9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579" y="1960979"/>
            <a:ext cx="2466580" cy="246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X_14_2_03_konbini">
            <a:extLst>
              <a:ext uri="{FF2B5EF4-FFF2-40B4-BE49-F238E27FC236}">
                <a16:creationId xmlns:a16="http://schemas.microsoft.com/office/drawing/2014/main" id="{98ED4197-CE35-7E38-B3E3-B7709758C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9420" y="1810144"/>
            <a:ext cx="2466580" cy="246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7CAA8E1-F528-1D54-98ED-B44BB183B57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188" y="3429000"/>
            <a:ext cx="530409" cy="741013"/>
          </a:xfrm>
          <a:prstGeom prst="rect">
            <a:avLst/>
          </a:prstGeom>
          <a:ln w="38100">
            <a:solidFill>
              <a:srgbClr val="FF6969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596B255-7A9E-E84A-5C32-D698615551A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452" y="2747968"/>
            <a:ext cx="258516" cy="361161"/>
          </a:xfrm>
          <a:prstGeom prst="rect">
            <a:avLst/>
          </a:prstGeom>
          <a:ln w="38100">
            <a:solidFill>
              <a:srgbClr val="FF6969"/>
            </a:solidFill>
          </a:ln>
        </p:spPr>
      </p:pic>
      <p:pic>
        <p:nvPicPr>
          <p:cNvPr id="12" name="Picture 6" descr="X_14_2_06_infomeeshon">
            <a:extLst>
              <a:ext uri="{FF2B5EF4-FFF2-40B4-BE49-F238E27FC236}">
                <a16:creationId xmlns:a16="http://schemas.microsoft.com/office/drawing/2014/main" id="{49D4DB37-7CF7-BE05-C877-ED7B6ED19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579" y="4331215"/>
            <a:ext cx="2466580" cy="246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X_14_2_04_esukareetaa">
            <a:extLst>
              <a:ext uri="{FF2B5EF4-FFF2-40B4-BE49-F238E27FC236}">
                <a16:creationId xmlns:a16="http://schemas.microsoft.com/office/drawing/2014/main" id="{FD20BCF0-0F34-CF48-9AFF-893E255E7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3142" y="4367168"/>
            <a:ext cx="2352858" cy="235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0D4C048-E248-76E2-69B6-CE39BDEC5A5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2912" y="5459414"/>
            <a:ext cx="558328" cy="780017"/>
          </a:xfrm>
          <a:prstGeom prst="rect">
            <a:avLst/>
          </a:prstGeom>
          <a:ln w="38100">
            <a:solidFill>
              <a:srgbClr val="FF6969"/>
            </a:solidFill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C504A07-F200-8FE0-880C-B905A851491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428" y="5600011"/>
            <a:ext cx="457690" cy="639420"/>
          </a:xfrm>
          <a:prstGeom prst="rect">
            <a:avLst/>
          </a:prstGeom>
          <a:ln w="38100">
            <a:solidFill>
              <a:srgbClr val="FF6969"/>
            </a:solidFill>
          </a:ln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78B5BA8-89EA-A043-F04E-05E51AA00E93}"/>
              </a:ext>
            </a:extLst>
          </p:cNvPr>
          <p:cNvSpPr/>
          <p:nvPr/>
        </p:nvSpPr>
        <p:spPr>
          <a:xfrm>
            <a:off x="9408312" y="3969103"/>
            <a:ext cx="647566" cy="23973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A017055-8EF6-7DAC-200E-959BEC5536CA}"/>
              </a:ext>
            </a:extLst>
          </p:cNvPr>
          <p:cNvSpPr/>
          <p:nvPr/>
        </p:nvSpPr>
        <p:spPr>
          <a:xfrm>
            <a:off x="9413706" y="3610580"/>
            <a:ext cx="890739" cy="281006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310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F586DC3-4B7D-2C9E-CB8B-400ED498A8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648" y="85331"/>
            <a:ext cx="5111352" cy="9378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1D09AD7-5DAC-6911-3152-745F53B147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114" y="96001"/>
            <a:ext cx="4833258" cy="51384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3D3F344-A5C0-E6C7-DFD4-B95A2C7F90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130" y="1281981"/>
            <a:ext cx="5067483" cy="3523798"/>
          </a:xfrm>
          <a:prstGeom prst="rect">
            <a:avLst/>
          </a:prstGeom>
        </p:spPr>
      </p:pic>
      <p:pic>
        <p:nvPicPr>
          <p:cNvPr id="7174" name="Picture 6" descr="ドアが閉じたエレベーターのイラスト">
            <a:extLst>
              <a:ext uri="{FF2B5EF4-FFF2-40B4-BE49-F238E27FC236}">
                <a16:creationId xmlns:a16="http://schemas.microsoft.com/office/drawing/2014/main" id="{96E6D50E-FBE0-4D69-6082-4804F7DE3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215" y="2929947"/>
            <a:ext cx="2280740" cy="232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681A5E6-8BEA-33B7-4266-036BF107086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29" y="1114400"/>
            <a:ext cx="7076485" cy="1152683"/>
          </a:xfrm>
          <a:prstGeom prst="rect">
            <a:avLst/>
          </a:prstGeom>
        </p:spPr>
      </p:pic>
      <p:pic>
        <p:nvPicPr>
          <p:cNvPr id="7170" name="Picture 2" descr="携帯電話で話す人のイラスト（女性）">
            <a:extLst>
              <a:ext uri="{FF2B5EF4-FFF2-40B4-BE49-F238E27FC236}">
                <a16:creationId xmlns:a16="http://schemas.microsoft.com/office/drawing/2014/main" id="{D880F170-2294-51A5-2387-61062F23E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50589" y="3736289"/>
            <a:ext cx="1468118" cy="213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携帯電話で話す人のイラスト（男性）">
            <a:extLst>
              <a:ext uri="{FF2B5EF4-FFF2-40B4-BE49-F238E27FC236}">
                <a16:creationId xmlns:a16="http://schemas.microsoft.com/office/drawing/2014/main" id="{32F6C27F-8E66-6580-6928-D9CFEFBD6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1373" y="4805779"/>
            <a:ext cx="1301515" cy="189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公衆トイレのイラスト">
            <a:extLst>
              <a:ext uri="{FF2B5EF4-FFF2-40B4-BE49-F238E27FC236}">
                <a16:creationId xmlns:a16="http://schemas.microsoft.com/office/drawing/2014/main" id="{4F1E10AA-DBA2-B6D8-B554-682CAE52E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0487" y="4445382"/>
            <a:ext cx="2274923" cy="232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867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505A75B-7BB5-FFBB-D36E-729EBB36F02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0" y="68826"/>
            <a:ext cx="5588000" cy="59143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14307AF-6A47-C0D1-F9F5-C08C3EAEBC9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" y="3177580"/>
            <a:ext cx="11993880" cy="247839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0A140D3-F6EC-994E-A476-3773A1B3EE2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739" y="779819"/>
            <a:ext cx="5321143" cy="83164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7773FD2B-0662-34F3-3295-5B8D35CDBE68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160" y="79825"/>
            <a:ext cx="2865120" cy="707613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9BF2FDC-3C08-0196-1E77-A2B9AB8DE454}"/>
              </a:ext>
            </a:extLst>
          </p:cNvPr>
          <p:cNvSpPr txBox="1"/>
          <p:nvPr/>
        </p:nvSpPr>
        <p:spPr>
          <a:xfrm>
            <a:off x="926780" y="5132163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5E4D67E-DEA5-1364-6208-15F3AAF0892E}"/>
              </a:ext>
            </a:extLst>
          </p:cNvPr>
          <p:cNvSpPr txBox="1"/>
          <p:nvPr/>
        </p:nvSpPr>
        <p:spPr>
          <a:xfrm>
            <a:off x="2851210" y="5139541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71B944F-E110-1DF4-6C6D-47E4A40C8A49}"/>
              </a:ext>
            </a:extLst>
          </p:cNvPr>
          <p:cNvSpPr txBox="1"/>
          <p:nvPr/>
        </p:nvSpPr>
        <p:spPr>
          <a:xfrm>
            <a:off x="4939976" y="5126783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5D86742-C2AD-E036-25C4-29BA218B14DE}"/>
              </a:ext>
            </a:extLst>
          </p:cNvPr>
          <p:cNvSpPr txBox="1"/>
          <p:nvPr/>
        </p:nvSpPr>
        <p:spPr>
          <a:xfrm>
            <a:off x="6881594" y="5146919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2FE9EA6-FD5B-C5D4-4F4A-55937D3BD623}"/>
              </a:ext>
            </a:extLst>
          </p:cNvPr>
          <p:cNvSpPr txBox="1"/>
          <p:nvPr/>
        </p:nvSpPr>
        <p:spPr>
          <a:xfrm>
            <a:off x="8868123" y="5187199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9D4A604-2C55-7FB1-A6E1-6BFF21C84552}"/>
              </a:ext>
            </a:extLst>
          </p:cNvPr>
          <p:cNvSpPr txBox="1"/>
          <p:nvPr/>
        </p:nvSpPr>
        <p:spPr>
          <a:xfrm>
            <a:off x="10911978" y="5126783"/>
            <a:ext cx="61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367CA84-0243-6CF5-C937-060B53E8A16A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13" y="1577959"/>
            <a:ext cx="8907813" cy="1203300"/>
          </a:xfrm>
          <a:prstGeom prst="rect">
            <a:avLst/>
          </a:prstGeom>
        </p:spPr>
      </p:pic>
      <p:pic>
        <p:nvPicPr>
          <p:cNvPr id="2" name="X_[14-01]_kiku1">
            <a:hlinkClick r:id="" action="ppaction://media"/>
            <a:extLst>
              <a:ext uri="{FF2B5EF4-FFF2-40B4-BE49-F238E27FC236}">
                <a16:creationId xmlns:a16="http://schemas.microsoft.com/office/drawing/2014/main" id="{DC0E1E77-0BEA-5B20-3F32-56DB863C0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42352" y="2794245"/>
            <a:ext cx="402003" cy="378557"/>
          </a:xfrm>
          <a:prstGeom prst="rect">
            <a:avLst/>
          </a:prstGeom>
        </p:spPr>
      </p:pic>
      <p:pic>
        <p:nvPicPr>
          <p:cNvPr id="5" name="X_[14-02]_kiku2">
            <a:hlinkClick r:id="" action="ppaction://media"/>
            <a:extLst>
              <a:ext uri="{FF2B5EF4-FFF2-40B4-BE49-F238E27FC236}">
                <a16:creationId xmlns:a16="http://schemas.microsoft.com/office/drawing/2014/main" id="{180B594C-9DCA-FA84-A78B-C49A81C9BB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52505" y="2794243"/>
            <a:ext cx="413728" cy="413728"/>
          </a:xfrm>
          <a:prstGeom prst="rect">
            <a:avLst/>
          </a:prstGeom>
        </p:spPr>
      </p:pic>
      <p:pic>
        <p:nvPicPr>
          <p:cNvPr id="6" name="X_[14-03]_kiku3">
            <a:hlinkClick r:id="" action="ppaction://media"/>
            <a:extLst>
              <a:ext uri="{FF2B5EF4-FFF2-40B4-BE49-F238E27FC236}">
                <a16:creationId xmlns:a16="http://schemas.microsoft.com/office/drawing/2014/main" id="{72A7B3FF-753B-6C84-3BE9-BB8FBA6886D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945428" y="2794244"/>
            <a:ext cx="437173" cy="413727"/>
          </a:xfrm>
          <a:prstGeom prst="rect">
            <a:avLst/>
          </a:prstGeom>
        </p:spPr>
      </p:pic>
      <p:pic>
        <p:nvPicPr>
          <p:cNvPr id="7" name="X_[14-04]_kiku4">
            <a:hlinkClick r:id="" action="ppaction://media"/>
            <a:extLst>
              <a:ext uri="{FF2B5EF4-FFF2-40B4-BE49-F238E27FC236}">
                <a16:creationId xmlns:a16="http://schemas.microsoft.com/office/drawing/2014/main" id="{20923A21-81AB-DFA1-D7F4-469B41DF429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879737" y="2805967"/>
            <a:ext cx="378558" cy="378558"/>
          </a:xfrm>
          <a:prstGeom prst="rect">
            <a:avLst/>
          </a:prstGeom>
        </p:spPr>
      </p:pic>
      <p:pic>
        <p:nvPicPr>
          <p:cNvPr id="9" name="X_[14-05]_kiku5">
            <a:hlinkClick r:id="" action="ppaction://media"/>
            <a:extLst>
              <a:ext uri="{FF2B5EF4-FFF2-40B4-BE49-F238E27FC236}">
                <a16:creationId xmlns:a16="http://schemas.microsoft.com/office/drawing/2014/main" id="{13ADA2CB-4ABC-B265-D0EC-398E8DAF7AA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872659" y="2829413"/>
            <a:ext cx="448897" cy="378558"/>
          </a:xfrm>
          <a:prstGeom prst="rect">
            <a:avLst/>
          </a:prstGeom>
        </p:spPr>
      </p:pic>
      <p:pic>
        <p:nvPicPr>
          <p:cNvPr id="11" name="X_[14-06]_kiku6 ">
            <a:hlinkClick r:id="" action="ppaction://media"/>
            <a:extLst>
              <a:ext uri="{FF2B5EF4-FFF2-40B4-BE49-F238E27FC236}">
                <a16:creationId xmlns:a16="http://schemas.microsoft.com/office/drawing/2014/main" id="{8D5405B6-E7AD-3D2C-AE40-48D32843583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12475" y="2829414"/>
            <a:ext cx="390281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4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505A75B-7BB5-FFBB-D36E-729EBB36F02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0" y="68826"/>
            <a:ext cx="5588000" cy="59143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7773FD2B-0662-34F3-3295-5B8D35CDBE6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160" y="79825"/>
            <a:ext cx="2865120" cy="7076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6CC67B7-4D0B-81FD-7D75-8B2514C89CA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490" y="991586"/>
            <a:ext cx="7757160" cy="83344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4654CB0-6B21-30C7-6262-26FC97615258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33" y="1788049"/>
            <a:ext cx="9601200" cy="2922018"/>
          </a:xfrm>
          <a:prstGeom prst="rect">
            <a:avLst/>
          </a:prstGeom>
        </p:spPr>
      </p:pic>
      <p:pic>
        <p:nvPicPr>
          <p:cNvPr id="1026" name="Picture 2" descr="X_14_1_07_toiredoko">
            <a:extLst>
              <a:ext uri="{FF2B5EF4-FFF2-40B4-BE49-F238E27FC236}">
                <a16:creationId xmlns:a16="http://schemas.microsoft.com/office/drawing/2014/main" id="{918D5AEA-85C4-26BE-7982-C95819563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20" y="4719122"/>
            <a:ext cx="1679706" cy="167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_14_1_08_jidoohanbaikidoko">
            <a:extLst>
              <a:ext uri="{FF2B5EF4-FFF2-40B4-BE49-F238E27FC236}">
                <a16:creationId xmlns:a16="http://schemas.microsoft.com/office/drawing/2014/main" id="{1CC2AD30-4CC4-2EBB-F134-B3DFE4096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7719" y="4719122"/>
            <a:ext cx="1679706" cy="167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_14_1_09_koinrokkaadoko">
            <a:extLst>
              <a:ext uri="{FF2B5EF4-FFF2-40B4-BE49-F238E27FC236}">
                <a16:creationId xmlns:a16="http://schemas.microsoft.com/office/drawing/2014/main" id="{5B0E3D37-514E-4B46-5FCC-2ED0208F6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9496" y="4719122"/>
            <a:ext cx="1679706" cy="167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7A49356-9BF4-C8CF-5227-93F45CAAC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3035" y="4765161"/>
            <a:ext cx="1679706" cy="167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X_14_1_11_konbinidoko">
            <a:extLst>
              <a:ext uri="{FF2B5EF4-FFF2-40B4-BE49-F238E27FC236}">
                <a16:creationId xmlns:a16="http://schemas.microsoft.com/office/drawing/2014/main" id="{00C84507-B444-43CE-56DD-874461AC7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7314" y="4765161"/>
            <a:ext cx="1679706" cy="167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X_14_1_12_atmdoko">
            <a:extLst>
              <a:ext uri="{FF2B5EF4-FFF2-40B4-BE49-F238E27FC236}">
                <a16:creationId xmlns:a16="http://schemas.microsoft.com/office/drawing/2014/main" id="{78C1FA1A-1E03-6D8E-85F4-DD54BD375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1594" y="4766814"/>
            <a:ext cx="1679706" cy="167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X_[14-01]_kiku1">
            <a:hlinkClick r:id="" action="ppaction://media"/>
            <a:extLst>
              <a:ext uri="{FF2B5EF4-FFF2-40B4-BE49-F238E27FC236}">
                <a16:creationId xmlns:a16="http://schemas.microsoft.com/office/drawing/2014/main" id="{83B79517-0B15-5288-931A-44E596A3E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203337" y="1410921"/>
            <a:ext cx="437174" cy="530958"/>
          </a:xfrm>
          <a:prstGeom prst="rect">
            <a:avLst/>
          </a:prstGeom>
        </p:spPr>
      </p:pic>
      <p:pic>
        <p:nvPicPr>
          <p:cNvPr id="4" name="X_[14-02]_kiku2">
            <a:hlinkClick r:id="" action="ppaction://media"/>
            <a:extLst>
              <a:ext uri="{FF2B5EF4-FFF2-40B4-BE49-F238E27FC236}">
                <a16:creationId xmlns:a16="http://schemas.microsoft.com/office/drawing/2014/main" id="{5DD12C2C-AC1E-DE1A-BE0B-CECDF26DCE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94290" y="1410921"/>
            <a:ext cx="448897" cy="542681"/>
          </a:xfrm>
          <a:prstGeom prst="rect">
            <a:avLst/>
          </a:prstGeom>
        </p:spPr>
      </p:pic>
      <p:pic>
        <p:nvPicPr>
          <p:cNvPr id="5" name="X_[14-03]_kiku3">
            <a:hlinkClick r:id="" action="ppaction://media"/>
            <a:extLst>
              <a:ext uri="{FF2B5EF4-FFF2-40B4-BE49-F238E27FC236}">
                <a16:creationId xmlns:a16="http://schemas.microsoft.com/office/drawing/2014/main" id="{D5C325DF-9044-F8F7-4B75-39EA786F5E7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055583" y="1434367"/>
            <a:ext cx="577850" cy="554404"/>
          </a:xfrm>
          <a:prstGeom prst="rect">
            <a:avLst/>
          </a:prstGeom>
        </p:spPr>
      </p:pic>
      <p:pic>
        <p:nvPicPr>
          <p:cNvPr id="6" name="X_[14-04]_kiku4">
            <a:hlinkClick r:id="" action="ppaction://media"/>
            <a:extLst>
              <a:ext uri="{FF2B5EF4-FFF2-40B4-BE49-F238E27FC236}">
                <a16:creationId xmlns:a16="http://schemas.microsoft.com/office/drawing/2014/main" id="{D9CBBF04-EC25-FC05-5723-95E15418B2F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005152" y="1387475"/>
            <a:ext cx="577850" cy="554404"/>
          </a:xfrm>
          <a:prstGeom prst="rect">
            <a:avLst/>
          </a:prstGeom>
        </p:spPr>
      </p:pic>
      <p:pic>
        <p:nvPicPr>
          <p:cNvPr id="8" name="X_[14-05]_kiku5">
            <a:hlinkClick r:id="" action="ppaction://media"/>
            <a:extLst>
              <a:ext uri="{FF2B5EF4-FFF2-40B4-BE49-F238E27FC236}">
                <a16:creationId xmlns:a16="http://schemas.microsoft.com/office/drawing/2014/main" id="{1F6BC7CC-EE79-1EC4-3E78-D0584FABE06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978167" y="1387475"/>
            <a:ext cx="566127" cy="530958"/>
          </a:xfrm>
          <a:prstGeom prst="rect">
            <a:avLst/>
          </a:prstGeom>
        </p:spPr>
      </p:pic>
      <p:pic>
        <p:nvPicPr>
          <p:cNvPr id="9" name="X_[14-06]_kiku6 ">
            <a:hlinkClick r:id="" action="ppaction://media"/>
            <a:extLst>
              <a:ext uri="{FF2B5EF4-FFF2-40B4-BE49-F238E27FC236}">
                <a16:creationId xmlns:a16="http://schemas.microsoft.com/office/drawing/2014/main" id="{F2D29505-602D-5D07-9C97-A012F29BF16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892567" y="1434367"/>
            <a:ext cx="671635" cy="56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7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1747170" y="3147337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この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F86DC199-DCA8-B6FA-1D1F-FF91568A74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57" y="2124425"/>
            <a:ext cx="9176263" cy="300041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217E0F-0ECC-177F-EABB-6176B57DA171}"/>
              </a:ext>
            </a:extLst>
          </p:cNvPr>
          <p:cNvSpPr txBox="1"/>
          <p:nvPr/>
        </p:nvSpPr>
        <p:spPr>
          <a:xfrm>
            <a:off x="5537750" y="3642375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あります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2683812" y="2254533"/>
            <a:ext cx="2003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どこです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4308495" y="2881916"/>
            <a:ext cx="2458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どこに あります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3ED80BA-FC9B-A4CE-66A3-4BA307EA032A}"/>
              </a:ext>
            </a:extLst>
          </p:cNvPr>
          <p:cNvSpPr txBox="1"/>
          <p:nvPr/>
        </p:nvSpPr>
        <p:spPr>
          <a:xfrm>
            <a:off x="2244056" y="3689685"/>
            <a:ext cx="944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07E19B7-DA76-6214-3770-1F61B9B68EE6}"/>
              </a:ext>
            </a:extLst>
          </p:cNvPr>
          <p:cNvSpPr txBox="1"/>
          <p:nvPr/>
        </p:nvSpPr>
        <p:spPr>
          <a:xfrm>
            <a:off x="2219596" y="4431859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4CC061-47EE-7AF6-F19B-A9A4065004B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" y="1017444"/>
            <a:ext cx="6797040" cy="89538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4A18397-25EE-6748-75FC-FA038E953F2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0" y="68826"/>
            <a:ext cx="5588000" cy="591437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CD55450-053F-F408-1BDC-0C6E73029293}"/>
              </a:ext>
            </a:extLst>
          </p:cNvPr>
          <p:cNvSpPr txBox="1"/>
          <p:nvPr/>
        </p:nvSpPr>
        <p:spPr>
          <a:xfrm>
            <a:off x="5537750" y="4383606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あります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772CE294-160C-D53B-AF0F-7A5E53A3625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088" y="5336438"/>
            <a:ext cx="6460854" cy="921049"/>
          </a:xfrm>
          <a:prstGeom prst="rect">
            <a:avLst/>
          </a:prstGeom>
        </p:spPr>
      </p:pic>
      <p:pic>
        <p:nvPicPr>
          <p:cNvPr id="2" name="X_[14-07]_katachi">
            <a:hlinkClick r:id="" action="ppaction://media"/>
            <a:extLst>
              <a:ext uri="{FF2B5EF4-FFF2-40B4-BE49-F238E27FC236}">
                <a16:creationId xmlns:a16="http://schemas.microsoft.com/office/drawing/2014/main" id="{F50D69D6-810D-801E-D509-A6CD036E1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4998" y="1223352"/>
            <a:ext cx="413727" cy="47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9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9" grpId="0"/>
      <p:bldP spid="19" grpId="0"/>
      <p:bldP spid="22" grpId="0"/>
      <p:bldP spid="12" grpId="0"/>
      <p:bldP spid="8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531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340799B-4436-9084-6C07-5B42328A65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8378"/>
            <a:ext cx="11917680" cy="390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77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C0AAA549-97AB-047A-13CF-7369D1AA7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03EFCD2-4588-7941-74A7-865B87CDBD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838" y="630832"/>
            <a:ext cx="9585960" cy="60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0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1F192A72-F80D-B10B-20FA-3AAAB3D90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58136C3-D05E-6F0B-C59E-D51581616B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3" y="159147"/>
            <a:ext cx="9437990" cy="661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11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</Words>
  <Application>Microsoft Office PowerPoint</Application>
  <PresentationFormat>Widescreen</PresentationFormat>
  <Paragraphs>48</Paragraphs>
  <Slides>32</Slides>
  <Notes>14</Notes>
  <HiddenSlides>0</HiddenSlides>
  <MMClips>59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Viriyaphone Phamavanh</dc:creator>
  <cp:lastModifiedBy>Viriyaphone Phamavanh</cp:lastModifiedBy>
  <cp:revision>1</cp:revision>
  <dcterms:created xsi:type="dcterms:W3CDTF">2025-08-29T02:45:47Z</dcterms:created>
  <dcterms:modified xsi:type="dcterms:W3CDTF">2025-08-29T02:46:17Z</dcterms:modified>
</cp:coreProperties>
</file>