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26" r:id="rId2"/>
    <p:sldId id="690" r:id="rId3"/>
    <p:sldId id="761" r:id="rId4"/>
    <p:sldId id="762" r:id="rId5"/>
    <p:sldId id="763" r:id="rId6"/>
    <p:sldId id="764" r:id="rId7"/>
    <p:sldId id="765" r:id="rId8"/>
    <p:sldId id="710" r:id="rId9"/>
    <p:sldId id="711" r:id="rId10"/>
    <p:sldId id="712" r:id="rId11"/>
    <p:sldId id="718" r:id="rId12"/>
    <p:sldId id="719" r:id="rId13"/>
    <p:sldId id="714" r:id="rId14"/>
    <p:sldId id="766" r:id="rId15"/>
    <p:sldId id="767" r:id="rId16"/>
    <p:sldId id="768" r:id="rId17"/>
    <p:sldId id="724" r:id="rId18"/>
    <p:sldId id="725" r:id="rId19"/>
    <p:sldId id="769" r:id="rId20"/>
    <p:sldId id="770" r:id="rId21"/>
    <p:sldId id="771" r:id="rId22"/>
    <p:sldId id="772" r:id="rId23"/>
    <p:sldId id="364" r:id="rId24"/>
    <p:sldId id="400" r:id="rId25"/>
    <p:sldId id="438" r:id="rId26"/>
    <p:sldId id="4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2BCFE-49A6-46C4-B516-7E5D97B1A3F5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5B15-9853-4DA5-8CBC-E778CEFA2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42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16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8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57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46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85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441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70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A41F-6776-CA4D-986A-A84070A7B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EF4BB-9E15-F829-FF71-37898B11B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03E1-1311-8608-498E-89F171D7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7ACC-0977-DF4B-18D7-C142CC3B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F3F3-3F78-30CA-3997-1A4C5BD5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7AC5-2280-0049-5D24-3DFC82F7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8122C-96A8-5425-B71D-791D2BCD6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9C7D9-6ED9-AB3A-0689-3D3C2789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D59-0F75-D638-2C0F-E2586156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76D22-7AB5-595B-7A88-B738485C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3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227C-8178-4922-9897-BFA67D24A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30B05-2B51-D133-FBE4-38FDC7D4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8D54-01A4-512B-2F3E-6CB89D3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82B3-2D21-8E42-041E-CE941925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F27E-233C-B475-5BC3-2F7B90BC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F2B0-F87C-619D-DCD1-2E9575ED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E2C4-EDDB-93B6-64EB-9B752DDB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9C39-A894-7F20-00F3-F7390BB0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9467-E61F-9292-A50E-6339EF50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D75D-BC67-C1A1-2964-2E0A47BA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A413-FE99-0DC3-AAA9-9910FCEE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D2DB-AAC1-1217-723F-8F025946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5971-3A42-8517-88BE-A5CA9CFE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CF0E-20F3-D905-FC73-1CC89712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76CB-775A-3677-34D3-13F951CF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BF5C-8AFA-592C-C712-A6271715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2D3EA-EB94-F57F-53FF-7804A2ED9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6E4E9-222F-8E6A-9A13-C8A0F085E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CED5B-1060-9C08-124B-F8BB978B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DF24C-3259-D97B-40D5-63CB37D4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5460E-9DC3-9C14-03A0-20608BB1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9C89-E865-AB76-FDF5-68E964D2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5197B-40B0-3BBD-09E9-61342A80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5618A-A025-89CD-1240-4AB43306C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FFF44-1469-4527-7D94-2266FBE13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04A6C-07AA-69BA-F168-B4229820F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1947-48BE-9ABF-6A31-84A51937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48A67-FCB1-4D68-F901-BC012668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A45A6-3879-1993-EC64-E05EB6E2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4614-75A4-B54C-3DA7-5FFFB5CA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688B0-2B7B-30B9-B52E-26601B34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DD9E3-0847-130E-7217-E74DD070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5C4CE-D0CB-6B7E-8172-935C0ADF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5E665-3399-B32C-D45C-455DF24F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A3DCA-8BFE-16E0-49CD-DC0C9B15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B8A19-5B75-6245-37F3-F954172C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A466-F94A-7937-F0BB-2D67095C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BB72-6A4D-C965-EF79-02FDB38E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5CC05-E545-2871-77B1-E1BECE995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4A8E3-9DEA-1C7F-8ED7-EDE5E95B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21DC9-551F-5AAC-55BB-69461FDB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B53BC-1082-7806-028B-A80938D2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78F0-C2D4-6B50-559A-1A22A052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CAF6E2-A34E-3610-8E0B-3155F9DAD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4907A-A239-5CC8-5BB5-99BCA4D6D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B32BF-C6FC-A603-AF3C-D16BD740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F91DB-A922-EB63-EC4C-19EDBE64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80DB2-FC29-FBD1-349B-4829F99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075F5-93A7-7A60-A5B4-13CA97E8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F7993-2FB7-3B6C-2B16-BF245AAE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293C-75A4-3766-FCD7-D81E5A369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FC83CF-6350-4C88-9F65-9AB654ADBDDA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7595E-A78D-23E8-DE41-367131C4A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24C7-96E4-4CAC-E210-3CD93190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C697F-9418-4079-B1F1-15D4B9B2E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.png"/><Relationship Id="rId3" Type="http://schemas.microsoft.com/office/2007/relationships/media" Target="../media/media4.mp3"/><Relationship Id="rId21" Type="http://schemas.openxmlformats.org/officeDocument/2006/relationships/image" Target="../media/image45.png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image" Target="../media/image41.png"/><Relationship Id="rId2" Type="http://schemas.openxmlformats.org/officeDocument/2006/relationships/audio" Target="../media/media3.mp3"/><Relationship Id="rId16" Type="http://schemas.openxmlformats.org/officeDocument/2006/relationships/image" Target="../media/image2.png"/><Relationship Id="rId20" Type="http://schemas.openxmlformats.org/officeDocument/2006/relationships/image" Target="../media/image44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openxmlformats.org/officeDocument/2006/relationships/image" Target="../media/image40.png"/><Relationship Id="rId23" Type="http://schemas.openxmlformats.org/officeDocument/2006/relationships/image" Target="../media/image7.png"/><Relationship Id="rId10" Type="http://schemas.openxmlformats.org/officeDocument/2006/relationships/audio" Target="../media/media7.mp3"/><Relationship Id="rId19" Type="http://schemas.openxmlformats.org/officeDocument/2006/relationships/image" Target="../media/image43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33.png"/><Relationship Id="rId2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p3"/><Relationship Id="rId7" Type="http://schemas.openxmlformats.org/officeDocument/2006/relationships/image" Target="../media/image4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audio" Target="../media/media11.mp3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p3"/><Relationship Id="rId7" Type="http://schemas.openxmlformats.org/officeDocument/2006/relationships/image" Target="../media/image4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0.png"/><Relationship Id="rId4" Type="http://schemas.openxmlformats.org/officeDocument/2006/relationships/audio" Target="../media/media11.mp3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2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67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66.pn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67.pn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image" Target="../media/image12.png"/><Relationship Id="rId2" Type="http://schemas.openxmlformats.org/officeDocument/2006/relationships/audio" Target="../media/media3.mp3"/><Relationship Id="rId16" Type="http://schemas.openxmlformats.org/officeDocument/2006/relationships/image" Target="../media/image11.png"/><Relationship Id="rId20" Type="http://schemas.openxmlformats.org/officeDocument/2006/relationships/image" Target="../media/image7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5" Type="http://schemas.microsoft.com/office/2007/relationships/media" Target="../media/media5.mp3"/><Relationship Id="rId15" Type="http://schemas.openxmlformats.org/officeDocument/2006/relationships/image" Target="../media/image10.png"/><Relationship Id="rId10" Type="http://schemas.openxmlformats.org/officeDocument/2006/relationships/audio" Target="../media/media7.mp3"/><Relationship Id="rId19" Type="http://schemas.openxmlformats.org/officeDocument/2006/relationships/image" Target="../media/image14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26" Type="http://schemas.openxmlformats.org/officeDocument/2006/relationships/image" Target="../media/image7.png"/><Relationship Id="rId3" Type="http://schemas.microsoft.com/office/2007/relationships/media" Target="../media/media5.mp3"/><Relationship Id="rId21" Type="http://schemas.openxmlformats.org/officeDocument/2006/relationships/image" Target="../media/image21.png"/><Relationship Id="rId7" Type="http://schemas.microsoft.com/office/2007/relationships/media" Target="../media/media7.mp3"/><Relationship Id="rId12" Type="http://schemas.openxmlformats.org/officeDocument/2006/relationships/audio" Target="../media/media4.mp3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audio" Target="../media/media3.mp3"/><Relationship Id="rId16" Type="http://schemas.openxmlformats.org/officeDocument/2006/relationships/image" Target="../media/image17.png"/><Relationship Id="rId20" Type="http://schemas.openxmlformats.org/officeDocument/2006/relationships/image" Target="../media/image2.png"/><Relationship Id="rId1" Type="http://schemas.microsoft.com/office/2007/relationships/media" Target="../media/media3.mp3"/><Relationship Id="rId6" Type="http://schemas.openxmlformats.org/officeDocument/2006/relationships/audio" Target="../media/media6.mp3"/><Relationship Id="rId11" Type="http://schemas.microsoft.com/office/2007/relationships/media" Target="../media/media4.mp3"/><Relationship Id="rId24" Type="http://schemas.openxmlformats.org/officeDocument/2006/relationships/image" Target="../media/image22.png"/><Relationship Id="rId5" Type="http://schemas.microsoft.com/office/2007/relationships/media" Target="../media/media6.mp3"/><Relationship Id="rId15" Type="http://schemas.openxmlformats.org/officeDocument/2006/relationships/image" Target="../media/image16.png"/><Relationship Id="rId23" Type="http://schemas.openxmlformats.org/officeDocument/2006/relationships/image" Target="../media/image11.png"/><Relationship Id="rId10" Type="http://schemas.openxmlformats.org/officeDocument/2006/relationships/audio" Target="../media/media8.mp3"/><Relationship Id="rId19" Type="http://schemas.openxmlformats.org/officeDocument/2006/relationships/image" Target="../media/image20.png"/><Relationship Id="rId4" Type="http://schemas.openxmlformats.org/officeDocument/2006/relationships/audio" Target="../media/media5.mp3"/><Relationship Id="rId9" Type="http://schemas.microsoft.com/office/2007/relationships/media" Target="../media/media8.mp3"/><Relationship Id="rId14" Type="http://schemas.openxmlformats.org/officeDocument/2006/relationships/image" Target="../media/image15.png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png"/><Relationship Id="rId3" Type="http://schemas.microsoft.com/office/2007/relationships/media" Target="../media/media4.mp3"/><Relationship Id="rId21" Type="http://schemas.openxmlformats.org/officeDocument/2006/relationships/image" Target="../media/image2.png"/><Relationship Id="rId7" Type="http://schemas.microsoft.com/office/2007/relationships/media" Target="../media/media6.mp3"/><Relationship Id="rId12" Type="http://schemas.openxmlformats.org/officeDocument/2006/relationships/audio" Target="../media/media8.mp3"/><Relationship Id="rId17" Type="http://schemas.openxmlformats.org/officeDocument/2006/relationships/image" Target="../media/image27.png"/><Relationship Id="rId2" Type="http://schemas.openxmlformats.org/officeDocument/2006/relationships/audio" Target="../media/media3.mp3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microsoft.com/office/2007/relationships/media" Target="../media/media8.mp3"/><Relationship Id="rId24" Type="http://schemas.openxmlformats.org/officeDocument/2006/relationships/image" Target="../media/image7.png"/><Relationship Id="rId5" Type="http://schemas.microsoft.com/office/2007/relationships/media" Target="../media/media5.mp3"/><Relationship Id="rId15" Type="http://schemas.openxmlformats.org/officeDocument/2006/relationships/image" Target="../media/image25.png"/><Relationship Id="rId23" Type="http://schemas.openxmlformats.org/officeDocument/2006/relationships/image" Target="../media/image31.png"/><Relationship Id="rId10" Type="http://schemas.openxmlformats.org/officeDocument/2006/relationships/audio" Target="../media/media7.mp3"/><Relationship Id="rId19" Type="http://schemas.openxmlformats.org/officeDocument/2006/relationships/image" Target="../media/image29.png"/><Relationship Id="rId4" Type="http://schemas.openxmlformats.org/officeDocument/2006/relationships/audio" Target="../media/media4.mp3"/><Relationship Id="rId9" Type="http://schemas.microsoft.com/office/2007/relationships/media" Target="../media/media7.mp3"/><Relationship Id="rId14" Type="http://schemas.openxmlformats.org/officeDocument/2006/relationships/image" Target="../media/image24.png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098526-D4F1-1D52-E8B0-02B7807C1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14" y="2164084"/>
            <a:ext cx="11959771" cy="25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257A7C-E195-3626-55A0-20682D48B9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43" y="1001921"/>
            <a:ext cx="9768114" cy="54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EA29D8B-F8CE-6BE6-8C7A-1C5A703FF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3" y="197491"/>
            <a:ext cx="6455447" cy="66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9E7DF8-A13B-3B33-6730-801AAC34E4F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7" y="0"/>
            <a:ext cx="2028825" cy="10151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315FCC-419D-7340-8619-D7CA4CF9B6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64" y="927056"/>
            <a:ext cx="7965904" cy="10151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F8F9B1-6633-F5B1-EEDA-BE60AE6033C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E26564F-C7A4-E103-2A97-BA7AE7E0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28" y="1665456"/>
            <a:ext cx="2775915" cy="2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X_14_3_13_shootengai">
            <a:extLst>
              <a:ext uri="{FF2B5EF4-FFF2-40B4-BE49-F238E27FC236}">
                <a16:creationId xmlns:a16="http://schemas.microsoft.com/office/drawing/2014/main" id="{FAEFFBAD-E910-E45F-EA03-400951F1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72" y="1665456"/>
            <a:ext cx="2775915" cy="2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X_14_3_18_kawa">
            <a:extLst>
              <a:ext uri="{FF2B5EF4-FFF2-40B4-BE49-F238E27FC236}">
                <a16:creationId xmlns:a16="http://schemas.microsoft.com/office/drawing/2014/main" id="{9FA03B58-A9D1-2B05-49AC-E3305BFA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062" y="1675367"/>
            <a:ext cx="2775915" cy="2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X_14_3_15_yakyuujoo">
            <a:extLst>
              <a:ext uri="{FF2B5EF4-FFF2-40B4-BE49-F238E27FC236}">
                <a16:creationId xmlns:a16="http://schemas.microsoft.com/office/drawing/2014/main" id="{A29E538B-247A-E714-EF7C-9EAD0EF3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2" y="4082085"/>
            <a:ext cx="2775915" cy="27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X_14_3_14_otera">
            <a:extLst>
              <a:ext uri="{FF2B5EF4-FFF2-40B4-BE49-F238E27FC236}">
                <a16:creationId xmlns:a16="http://schemas.microsoft.com/office/drawing/2014/main" id="{11FC4013-6E56-FA81-9164-6E5EA06F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69" y="4082085"/>
            <a:ext cx="2775918" cy="27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X_14_3_16_biru">
            <a:extLst>
              <a:ext uri="{FF2B5EF4-FFF2-40B4-BE49-F238E27FC236}">
                <a16:creationId xmlns:a16="http://schemas.microsoft.com/office/drawing/2014/main" id="{06C66937-89D7-7548-AA1D-357ED8D3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057" y="4082085"/>
            <a:ext cx="2775920" cy="27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X_[14-22]_kiku1">
            <a:hlinkClick r:id="" action="ppaction://media"/>
            <a:extLst>
              <a:ext uri="{FF2B5EF4-FFF2-40B4-BE49-F238E27FC236}">
                <a16:creationId xmlns:a16="http://schemas.microsoft.com/office/drawing/2014/main" id="{CD538CC7-A3EC-1337-A64D-E438A1515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906721" y="1481260"/>
            <a:ext cx="378558" cy="378558"/>
          </a:xfrm>
          <a:prstGeom prst="rect">
            <a:avLst/>
          </a:prstGeom>
        </p:spPr>
      </p:pic>
      <p:pic>
        <p:nvPicPr>
          <p:cNvPr id="4" name="X_[14-23]_kiku2">
            <a:hlinkClick r:id="" action="ppaction://media"/>
            <a:extLst>
              <a:ext uri="{FF2B5EF4-FFF2-40B4-BE49-F238E27FC236}">
                <a16:creationId xmlns:a16="http://schemas.microsoft.com/office/drawing/2014/main" id="{AE052443-2822-5082-42C4-7E669B7810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692167" y="1492983"/>
            <a:ext cx="366835" cy="366835"/>
          </a:xfrm>
          <a:prstGeom prst="rect">
            <a:avLst/>
          </a:prstGeom>
        </p:spPr>
      </p:pic>
      <p:pic>
        <p:nvPicPr>
          <p:cNvPr id="6" name="X_[14-24]_kiku3">
            <a:hlinkClick r:id="" action="ppaction://media"/>
            <a:extLst>
              <a:ext uri="{FF2B5EF4-FFF2-40B4-BE49-F238E27FC236}">
                <a16:creationId xmlns:a16="http://schemas.microsoft.com/office/drawing/2014/main" id="{B1AFD5AB-60E0-9007-4AAE-76546498AE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477614" y="1492983"/>
            <a:ext cx="378558" cy="378558"/>
          </a:xfrm>
          <a:prstGeom prst="rect">
            <a:avLst/>
          </a:prstGeom>
        </p:spPr>
      </p:pic>
      <p:pic>
        <p:nvPicPr>
          <p:cNvPr id="8" name="X_[14-25]_kiku4">
            <a:hlinkClick r:id="" action="ppaction://media"/>
            <a:extLst>
              <a:ext uri="{FF2B5EF4-FFF2-40B4-BE49-F238E27FC236}">
                <a16:creationId xmlns:a16="http://schemas.microsoft.com/office/drawing/2014/main" id="{5C221054-D037-1124-3C05-00496F682B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239614" y="1492983"/>
            <a:ext cx="378558" cy="378558"/>
          </a:xfrm>
          <a:prstGeom prst="rect">
            <a:avLst/>
          </a:prstGeom>
        </p:spPr>
      </p:pic>
      <p:pic>
        <p:nvPicPr>
          <p:cNvPr id="9" name="X_[14-26]_kiku5">
            <a:hlinkClick r:id="" action="ppaction://media"/>
            <a:extLst>
              <a:ext uri="{FF2B5EF4-FFF2-40B4-BE49-F238E27FC236}">
                <a16:creationId xmlns:a16="http://schemas.microsoft.com/office/drawing/2014/main" id="{D15A0F4B-A681-C19A-693D-1DA7CAF651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942998" y="1492983"/>
            <a:ext cx="378558" cy="378558"/>
          </a:xfrm>
          <a:prstGeom prst="rect">
            <a:avLst/>
          </a:prstGeom>
        </p:spPr>
      </p:pic>
      <p:pic>
        <p:nvPicPr>
          <p:cNvPr id="11" name="X_[14-27]_kiku6">
            <a:hlinkClick r:id="" action="ppaction://media"/>
            <a:extLst>
              <a:ext uri="{FF2B5EF4-FFF2-40B4-BE49-F238E27FC236}">
                <a16:creationId xmlns:a16="http://schemas.microsoft.com/office/drawing/2014/main" id="{E795B459-65CC-C247-165A-3B7EA522F3F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658106" y="1516429"/>
            <a:ext cx="378558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BFF2C3-B7FE-3891-18C7-C958B971A7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90671"/>
            <a:ext cx="3077029" cy="8515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A7E11E-3D2E-EB58-AF04-CB7CF4C20F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7905C89-73E4-1F0E-58C2-5C4AC44E90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28" y="1155630"/>
            <a:ext cx="4746171" cy="8354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8F6A8F-A81F-9D02-FAEA-D8DCE7E55A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2" y="2482210"/>
            <a:ext cx="9477829" cy="2080062"/>
          </a:xfrm>
          <a:prstGeom prst="rect">
            <a:avLst/>
          </a:prstGeom>
        </p:spPr>
      </p:pic>
      <p:pic>
        <p:nvPicPr>
          <p:cNvPr id="2" name="X_[14-29]_hanasu1">
            <a:hlinkClick r:id="" action="ppaction://media"/>
            <a:extLst>
              <a:ext uri="{FF2B5EF4-FFF2-40B4-BE49-F238E27FC236}">
                <a16:creationId xmlns:a16="http://schemas.microsoft.com/office/drawing/2014/main" id="{D3F2AC4E-CBB6-1472-6326-8DF748C14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62169" y="1192493"/>
            <a:ext cx="371662" cy="371662"/>
          </a:xfrm>
          <a:prstGeom prst="rect">
            <a:avLst/>
          </a:prstGeom>
        </p:spPr>
      </p:pic>
      <p:pic>
        <p:nvPicPr>
          <p:cNvPr id="3" name="X_[14-30]_hanasu2">
            <a:hlinkClick r:id="" action="ppaction://media"/>
            <a:extLst>
              <a:ext uri="{FF2B5EF4-FFF2-40B4-BE49-F238E27FC236}">
                <a16:creationId xmlns:a16="http://schemas.microsoft.com/office/drawing/2014/main" id="{B2848F6B-F260-3614-D819-A2515A67B5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04316" y="1203699"/>
            <a:ext cx="360456" cy="3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BFF2C3-B7FE-3891-18C7-C958B971A7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90671"/>
            <a:ext cx="3077029" cy="8515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A7E11E-3D2E-EB58-AF04-CB7CF4C20F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8F6A8F-A81F-9D02-FAEA-D8DCE7E55A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2" y="2482210"/>
            <a:ext cx="9477829" cy="20800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418B450-3934-578F-D7D0-4A2C7C86417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179078"/>
            <a:ext cx="5146639" cy="85154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8EC86B-C877-5E46-0C5E-1E34DD0F41DB}"/>
              </a:ext>
            </a:extLst>
          </p:cNvPr>
          <p:cNvSpPr/>
          <p:nvPr/>
        </p:nvSpPr>
        <p:spPr>
          <a:xfrm>
            <a:off x="5616796" y="3671564"/>
            <a:ext cx="3790292" cy="498346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79F97A-F0B2-D9F4-F61F-151BB1F23E05}"/>
              </a:ext>
            </a:extLst>
          </p:cNvPr>
          <p:cNvSpPr/>
          <p:nvPr/>
        </p:nvSpPr>
        <p:spPr>
          <a:xfrm>
            <a:off x="1798929" y="2738041"/>
            <a:ext cx="2801766" cy="498346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X_[14-29]_hanasu1">
            <a:hlinkClick r:id="" action="ppaction://media"/>
            <a:extLst>
              <a:ext uri="{FF2B5EF4-FFF2-40B4-BE49-F238E27FC236}">
                <a16:creationId xmlns:a16="http://schemas.microsoft.com/office/drawing/2014/main" id="{CAC889BB-BAC7-ADE3-B7EB-11DEBE675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98346" y="1338169"/>
            <a:ext cx="371662" cy="371662"/>
          </a:xfrm>
          <a:prstGeom prst="rect">
            <a:avLst/>
          </a:prstGeom>
        </p:spPr>
      </p:pic>
      <p:pic>
        <p:nvPicPr>
          <p:cNvPr id="8" name="X_[14-30]_hanasu2">
            <a:hlinkClick r:id="" action="ppaction://media"/>
            <a:extLst>
              <a:ext uri="{FF2B5EF4-FFF2-40B4-BE49-F238E27FC236}">
                <a16:creationId xmlns:a16="http://schemas.microsoft.com/office/drawing/2014/main" id="{8335D02C-2CC2-3B23-CC9B-E3A52D098B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85316" y="1338169"/>
            <a:ext cx="304427" cy="3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BFF2C3-B7FE-3891-18C7-C958B971A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90671"/>
            <a:ext cx="3077029" cy="8515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A7E11E-3D2E-EB58-AF04-CB7CF4C20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8F6A8F-A81F-9D02-FAEA-D8DCE7E55A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029" y="1421705"/>
            <a:ext cx="7798121" cy="171142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236C4B-B7CB-53A8-5F1A-E7F53B244A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43" y="1046793"/>
            <a:ext cx="4303486" cy="82364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8DFAF16-A52E-FEB1-036B-7EBF805C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52" y="2684397"/>
            <a:ext cx="2303168" cy="23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X_14_3_13_shootengai">
            <a:extLst>
              <a:ext uri="{FF2B5EF4-FFF2-40B4-BE49-F238E27FC236}">
                <a16:creationId xmlns:a16="http://schemas.microsoft.com/office/drawing/2014/main" id="{1557F116-922F-F53F-438C-A42A6D1B4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779" y="2795615"/>
            <a:ext cx="2303168" cy="23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X_14_3_18_kawa">
            <a:extLst>
              <a:ext uri="{FF2B5EF4-FFF2-40B4-BE49-F238E27FC236}">
                <a16:creationId xmlns:a16="http://schemas.microsoft.com/office/drawing/2014/main" id="{AE196759-6E91-5727-5ED6-B18D6B14D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158" y="2621170"/>
            <a:ext cx="2303168" cy="23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X_14_3_15_yakyuujoo">
            <a:extLst>
              <a:ext uri="{FF2B5EF4-FFF2-40B4-BE49-F238E27FC236}">
                <a16:creationId xmlns:a16="http://schemas.microsoft.com/office/drawing/2014/main" id="{E69EF82E-BC79-5639-016E-C23030CE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590" y="4659883"/>
            <a:ext cx="2303168" cy="23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X_14_3_14_otera">
            <a:extLst>
              <a:ext uri="{FF2B5EF4-FFF2-40B4-BE49-F238E27FC236}">
                <a16:creationId xmlns:a16="http://schemas.microsoft.com/office/drawing/2014/main" id="{F297A9B7-B98C-8D34-9B8E-A99817CD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417" y="4636345"/>
            <a:ext cx="2303170" cy="23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X_14_3_16_biru">
            <a:extLst>
              <a:ext uri="{FF2B5EF4-FFF2-40B4-BE49-F238E27FC236}">
                <a16:creationId xmlns:a16="http://schemas.microsoft.com/office/drawing/2014/main" id="{5C6BD734-00EB-7A16-F9A8-1C10C278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636343"/>
            <a:ext cx="2303172" cy="23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92631F2-3358-E9C5-0CD4-3D6BB116ACE1}"/>
              </a:ext>
            </a:extLst>
          </p:cNvPr>
          <p:cNvSpPr/>
          <p:nvPr/>
        </p:nvSpPr>
        <p:spPr>
          <a:xfrm>
            <a:off x="8133467" y="2434177"/>
            <a:ext cx="1679620" cy="386097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FB189EA-5F75-6B93-B1F1-7A71C351D3E7}"/>
              </a:ext>
            </a:extLst>
          </p:cNvPr>
          <p:cNvSpPr/>
          <p:nvPr/>
        </p:nvSpPr>
        <p:spPr>
          <a:xfrm>
            <a:off x="5716313" y="1647480"/>
            <a:ext cx="979813" cy="374020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23B22D8-2CDB-3C99-500E-488FEEE9815B}"/>
              </a:ext>
            </a:extLst>
          </p:cNvPr>
          <p:cNvSpPr/>
          <p:nvPr/>
        </p:nvSpPr>
        <p:spPr>
          <a:xfrm>
            <a:off x="9889008" y="2435306"/>
            <a:ext cx="553078" cy="374020"/>
          </a:xfrm>
          <a:prstGeom prst="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80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CBFF2C3-B7FE-3891-18C7-C958B971A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90671"/>
            <a:ext cx="3077029" cy="85154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A7E11E-3D2E-EB58-AF04-CB7CF4C20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10246" name="Picture 6" descr="湖のイラスト">
            <a:extLst>
              <a:ext uri="{FF2B5EF4-FFF2-40B4-BE49-F238E27FC236}">
                <a16:creationId xmlns:a16="http://schemas.microsoft.com/office/drawing/2014/main" id="{98E70E94-D274-A568-3CDC-B4C5AAB81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4" y="2740809"/>
            <a:ext cx="3452317" cy="31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8F6A8F-A81F-9D02-FAEA-D8DCE7E55A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95" y="2655907"/>
            <a:ext cx="6318292" cy="13866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B9D5994-8D64-3539-1329-28316AB73B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44" y="1011392"/>
            <a:ext cx="8574184" cy="1450278"/>
          </a:xfrm>
          <a:prstGeom prst="rect">
            <a:avLst/>
          </a:prstGeom>
        </p:spPr>
      </p:pic>
      <p:pic>
        <p:nvPicPr>
          <p:cNvPr id="10244" name="Picture 4" descr="旅行中の若者のイラスト">
            <a:extLst>
              <a:ext uri="{FF2B5EF4-FFF2-40B4-BE49-F238E27FC236}">
                <a16:creationId xmlns:a16="http://schemas.microsoft.com/office/drawing/2014/main" id="{DE4F023D-194E-B5E0-CE64-510A936A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1" y="4396331"/>
            <a:ext cx="3027349" cy="24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金閣寺のイラスト">
            <a:extLst>
              <a:ext uri="{FF2B5EF4-FFF2-40B4-BE49-F238E27FC236}">
                <a16:creationId xmlns:a16="http://schemas.microsoft.com/office/drawing/2014/main" id="{CFE72434-F1BE-744A-63C4-EA040EEE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480" y="4396331"/>
            <a:ext cx="2329073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2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CD7A0C-69AD-908E-71A2-A30E2632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ED0400-E312-FD30-B2C4-31F0E8B10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E9D54BE-A4F3-90CA-77CB-97C3CCEB8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2307180"/>
            <a:ext cx="11754779" cy="23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5434F9-E15E-8484-9A7C-F4ECC3003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98" y="67645"/>
            <a:ext cx="6587067" cy="530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FAEE2-9815-F0C3-8B4F-A2BEBC8B0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67645"/>
            <a:ext cx="3251284" cy="687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5F6181-8957-BF3A-E7D8-4C0FCB003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705001"/>
            <a:ext cx="4558612" cy="75436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1FF0A5-A852-5BF6-17ED-DD1E6F4BDA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3" y="1392099"/>
            <a:ext cx="5065487" cy="64618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3C44B17-FB37-9E98-A766-A3B0125E9B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46" y="2222266"/>
            <a:ext cx="2870187" cy="34150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5508310-2395-FA02-5D9B-C713D7B632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425" y="2259697"/>
            <a:ext cx="2511923" cy="341508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BDDC165-7F39-C85E-63E7-71E6185BF1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142" y="2222265"/>
            <a:ext cx="2533560" cy="341508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ED81E0-43A2-CDB4-956F-7200A5E36B97}"/>
              </a:ext>
            </a:extLst>
          </p:cNvPr>
          <p:cNvSpPr txBox="1"/>
          <p:nvPr/>
        </p:nvSpPr>
        <p:spPr>
          <a:xfrm>
            <a:off x="1207919" y="5674784"/>
            <a:ext cx="194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ອັນຕະລາຍ</a:t>
            </a:r>
            <a:endParaRPr kumimoji="1" lang="ja-JP" altLang="en-US" sz="2400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F5F3-0472-0142-B8E4-277D168A60B9}"/>
              </a:ext>
            </a:extLst>
          </p:cNvPr>
          <p:cNvSpPr txBox="1"/>
          <p:nvPr/>
        </p:nvSpPr>
        <p:spPr>
          <a:xfrm>
            <a:off x="4811552" y="5860611"/>
            <a:ext cx="194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ໃຫ້ລະວັງ</a:t>
            </a:r>
            <a:endParaRPr kumimoji="1" lang="ja-JP" altLang="en-US" sz="2400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3CF825C-783D-3360-5943-E80CE5BB58EC}"/>
              </a:ext>
            </a:extLst>
          </p:cNvPr>
          <p:cNvSpPr txBox="1"/>
          <p:nvPr/>
        </p:nvSpPr>
        <p:spPr>
          <a:xfrm>
            <a:off x="8112639" y="5780782"/>
            <a:ext cx="43978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o-LA" altLang="ja-JP" sz="320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ກໍາລັງກໍ່ສ້າງ</a:t>
            </a:r>
            <a:endParaRPr lang="lo-LA" altLang="ja-JP" sz="3200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  <a:p>
            <a:r>
              <a:rPr lang="lo-LA" altLang="ja-JP" sz="3200" dirty="0">
                <a:solidFill>
                  <a:srgbClr val="FF6969"/>
                </a:solidFill>
                <a:latin typeface="Phetsarath OT" panose="02000500000000000001" pitchFamily="2" charset="2"/>
                <a:ea typeface="Phetsarath OT" panose="02000500000000000001" pitchFamily="2" charset="2"/>
                <a:cs typeface="Phetsarath OT" panose="02000500000000000001" pitchFamily="2" charset="2"/>
              </a:rPr>
              <a:t> ຖະນົນນີ້ຖືກປິດ</a:t>
            </a:r>
            <a:endParaRPr kumimoji="1" lang="ja-JP" altLang="en-US" sz="2400" dirty="0">
              <a:solidFill>
                <a:srgbClr val="FF6969"/>
              </a:solidFill>
              <a:latin typeface="Phetsarath OT" panose="02000500000000000001" pitchFamily="2" charset="2"/>
              <a:ea typeface="Phetsarath OT" panose="02000500000000000001" pitchFamily="2" charset="2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0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5434F9-E15E-8484-9A7C-F4ECC3003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98" y="67645"/>
            <a:ext cx="6587067" cy="530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FAEE2-9815-F0C3-8B4F-A2BEBC8B0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67645"/>
            <a:ext cx="3251284" cy="687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5F6181-8957-BF3A-E7D8-4C0FCB003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705001"/>
            <a:ext cx="4558612" cy="75436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ED81E0-43A2-CDB4-956F-7200A5E36B97}"/>
              </a:ext>
            </a:extLst>
          </p:cNvPr>
          <p:cNvSpPr txBox="1"/>
          <p:nvPr/>
        </p:nvSpPr>
        <p:spPr>
          <a:xfrm>
            <a:off x="638629" y="5915964"/>
            <a:ext cx="1130254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o-LA" altLang="ja-JP" sz="320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ມີການຂາຍເຄີ່ືອງດື່ມມຶນເມົາ, ຢາສູບ ແລະ ມີຕູ້  </a:t>
            </a:r>
            <a:r>
              <a:rPr lang="en-US" altLang="ja-JP" sz="3200" dirty="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ATM </a:t>
            </a:r>
            <a:r>
              <a:rPr lang="lo-LA" altLang="ja-JP" sz="3200">
                <a:solidFill>
                  <a:srgbClr val="FF6969"/>
                </a:solidFill>
                <a:latin typeface="Phetsarath OT"/>
                <a:ea typeface="Phetsarath OT" panose="02000500000000000001" pitchFamily="2" charset="2"/>
                <a:cs typeface="Phetsarath OT" panose="02000500000000000001" pitchFamily="2" charset="2"/>
                <a:sym typeface="Phetsarath OT"/>
              </a:rPr>
              <a:t>ຂອງທະນາຄານ</a:t>
            </a:r>
            <a:endParaRPr kumimoji="1" lang="ja-JP" altLang="en-US" sz="2400">
              <a:solidFill>
                <a:srgbClr val="FF6969"/>
              </a:solidFill>
              <a:latin typeface="Phetsarath OT"/>
              <a:ea typeface="Phetsarath OT" panose="02000500000000000001" pitchFamily="2" charset="2"/>
              <a:cs typeface="Phetsarath OT" panose="02000500000000000001" pitchFamily="2" charset="2"/>
              <a:sym typeface="Phetsarath O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C59C81-5141-CAB1-601E-FC5EFFB520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" y="1521676"/>
            <a:ext cx="8386514" cy="8391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9D6701-ABD5-5C05-3A9B-31427C5019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128" y="2427132"/>
            <a:ext cx="5469509" cy="34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CFE6C0-A19A-A6DB-4E61-9B0997725F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76" y="94110"/>
            <a:ext cx="2186166" cy="7384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8791AD-C210-EB28-0BA5-D67EF7CD4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48" y="883669"/>
            <a:ext cx="3875314" cy="5263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4CBC4E1-D04F-9A7D-CBF7-8F8CCF6C2D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1424515"/>
            <a:ext cx="4426857" cy="84095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07D583C-EA14-2BDC-F59E-213095FEFA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2298131"/>
            <a:ext cx="11887200" cy="4366624"/>
          </a:xfrm>
          <a:prstGeom prst="rect">
            <a:avLst/>
          </a:prstGeom>
        </p:spPr>
      </p:pic>
      <p:pic>
        <p:nvPicPr>
          <p:cNvPr id="2" name="X_[14-20]_kotoba1">
            <a:hlinkClick r:id="" action="ppaction://media"/>
            <a:extLst>
              <a:ext uri="{FF2B5EF4-FFF2-40B4-BE49-F238E27FC236}">
                <a16:creationId xmlns:a16="http://schemas.microsoft.com/office/drawing/2014/main" id="{980FCD8A-4475-4711-BE22-7CA2AEDB8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44875" y="1633659"/>
            <a:ext cx="402005" cy="4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5434F9-E15E-8484-9A7C-F4ECC3003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98" y="67645"/>
            <a:ext cx="6587067" cy="530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FAEE2-9815-F0C3-8B4F-A2BEBC8B0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67645"/>
            <a:ext cx="3251284" cy="687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5F6181-8957-BF3A-E7D8-4C0FCB003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705001"/>
            <a:ext cx="4558612" cy="7543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3102AB-9920-E8CB-0595-6519827102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85" y="1525721"/>
            <a:ext cx="4862285" cy="7466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AD3CC33-467F-DFCD-16A7-1A477DE03E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29" y="2396224"/>
            <a:ext cx="11025640" cy="3981405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488D303F-6946-052D-13B0-271636766385}"/>
              </a:ext>
            </a:extLst>
          </p:cNvPr>
          <p:cNvSpPr/>
          <p:nvPr/>
        </p:nvSpPr>
        <p:spPr>
          <a:xfrm>
            <a:off x="7170057" y="2579052"/>
            <a:ext cx="4494212" cy="3981405"/>
          </a:xfrm>
          <a:prstGeom prst="ellipse">
            <a:avLst/>
          </a:prstGeom>
          <a:noFill/>
          <a:ln w="7620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8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5434F9-E15E-8484-9A7C-F4ECC3003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98" y="67645"/>
            <a:ext cx="6587067" cy="530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FAEE2-9815-F0C3-8B4F-A2BEBC8B0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67645"/>
            <a:ext cx="3251284" cy="687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5F6181-8957-BF3A-E7D8-4C0FCB003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705001"/>
            <a:ext cx="4558612" cy="7543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91094D-EE47-D665-693E-BC0F5DC22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11" y="1368404"/>
            <a:ext cx="6691085" cy="77900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5DFB14F-1C0C-58E2-F0B7-A18239BF40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658" y="918696"/>
            <a:ext cx="7992285" cy="577887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24D62B4-F232-DA3A-E704-86FDF84E7B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3" y="2472278"/>
            <a:ext cx="3405188" cy="57758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5C97AEA-CE41-E4D0-4404-72D2A67B50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3" y="3808134"/>
            <a:ext cx="3921007" cy="77900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53A9CC9-7C6E-32A7-DAB1-B5A9669FA7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3" y="5345409"/>
            <a:ext cx="3775439" cy="66350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DD862B-B4C6-58D4-6DC7-1B217BE692CF}"/>
              </a:ext>
            </a:extLst>
          </p:cNvPr>
          <p:cNvSpPr txBox="1"/>
          <p:nvPr/>
        </p:nvSpPr>
        <p:spPr>
          <a:xfrm>
            <a:off x="1002049" y="3082345"/>
            <a:ext cx="291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⑧　⑩　⑪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6685C1-5C2D-33E3-22FC-91C29B324430}"/>
              </a:ext>
            </a:extLst>
          </p:cNvPr>
          <p:cNvSpPr txBox="1"/>
          <p:nvPr/>
        </p:nvSpPr>
        <p:spPr>
          <a:xfrm>
            <a:off x="1015009" y="4671626"/>
            <a:ext cx="291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⑧　⑨　</a:t>
            </a:r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⑪</a:t>
            </a:r>
            <a:endParaRPr kumimoji="1" lang="ja-JP" altLang="en-US" sz="3200" dirty="0">
              <a:solidFill>
                <a:srgbClr val="FF6969"/>
              </a:solidFill>
              <a:latin typeface="+mj-ea"/>
              <a:ea typeface="+mj-ea"/>
              <a:cs typeface="Phetsarath OT" panose="02000500000000000001" pitchFamily="2" charset="2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FE3653-B5B0-32A2-92C5-4FBA459F8118}"/>
              </a:ext>
            </a:extLst>
          </p:cNvPr>
          <p:cNvSpPr txBox="1"/>
          <p:nvPr/>
        </p:nvSpPr>
        <p:spPr>
          <a:xfrm>
            <a:off x="1015009" y="6170621"/>
            <a:ext cx="291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969"/>
                </a:solidFill>
                <a:latin typeface="+mj-ea"/>
                <a:ea typeface="+mj-ea"/>
                <a:cs typeface="Phetsarath OT" panose="02000500000000000001" pitchFamily="2" charset="2"/>
              </a:rPr>
              <a:t>⑪</a:t>
            </a:r>
            <a:endParaRPr kumimoji="1" lang="ja-JP" altLang="en-US" sz="3200" dirty="0">
              <a:solidFill>
                <a:srgbClr val="FF6969"/>
              </a:solidFill>
              <a:latin typeface="+mj-ea"/>
              <a:ea typeface="+mj-ea"/>
              <a:cs typeface="Phetsarath OT" panose="02000500000000000001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2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5434F9-E15E-8484-9A7C-F4ECC3003D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098" y="67645"/>
            <a:ext cx="6587067" cy="5301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09FAEE2-9815-F0C3-8B4F-A2BEBC8B00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67645"/>
            <a:ext cx="3251284" cy="6870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45F6181-8957-BF3A-E7D8-4C0FCB003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6" y="705001"/>
            <a:ext cx="4558612" cy="7543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20F5839-6A33-D9F6-F220-DD21E3B653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620"/>
            <a:ext cx="9187543" cy="321911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97614D0-6D10-2D23-B032-C8C83BCC71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1613" y="805046"/>
            <a:ext cx="3554832" cy="14664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AF09169-BFD1-D032-915A-DCDB0F029A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359" y="2335966"/>
            <a:ext cx="2475269" cy="138842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4F13028-A49E-D028-71F0-21E2FC3D42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43" y="4741839"/>
            <a:ext cx="1385386" cy="185490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508190B-D7B2-BF9A-6F2F-0E58D543CD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725" y="4741839"/>
            <a:ext cx="1385386" cy="195977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C04D5A9-FAFA-234E-804D-2036DB944D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907" y="4741839"/>
            <a:ext cx="2245331" cy="204851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DD7A999-8ABD-CEF8-518F-954A5F6EF16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932" y="4365370"/>
            <a:ext cx="2417206" cy="125876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79B1D7C-A4C2-3F48-84E7-E0BE2BD3A64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275" y="3839105"/>
            <a:ext cx="1360370" cy="173043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DB45691-B10B-0EB5-AF82-1C6A802B05A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5706204"/>
            <a:ext cx="2786742" cy="112127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A4D82D2-E4AE-AB49-762E-E3C4BAADE53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138" y="5693194"/>
            <a:ext cx="1743394" cy="10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14320-AA6D-8EAC-033A-0638CF2E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-31220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Can-do </a:t>
            </a:r>
            <a:r>
              <a:rPr kumimoji="1" lang="ja-JP" altLang="en-US" dirty="0"/>
              <a:t>チェック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8CE18-A8B9-94CD-41ED-3ED08C4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BA937E-80AF-6162-83E4-D522C607EB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605291"/>
            <a:ext cx="10781345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55F4CF-EF79-24B5-9806-709B5163E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4" y="951063"/>
            <a:ext cx="3429001" cy="661074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F9338-09F2-45AF-07E2-A5FD1EAE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i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6E0768-EAA9-FD37-87E2-C88F77F08D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59" y="182562"/>
            <a:ext cx="511028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118427"/>
            <a:ext cx="3381375" cy="7540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481151-54D6-D546-196C-8C522B6744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72512"/>
            <a:ext cx="4292600" cy="673380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909095-8081-03C4-00E5-EC66ABD1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4ADBF4C-DD28-4F58-F52D-34D3D4F5B7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28" y="1577659"/>
            <a:ext cx="10813143" cy="45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4A19BC-EE8D-0FF0-32E6-83EEEB885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423"/>
            <a:ext cx="3541349" cy="7397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B352F5F-7C9E-594E-DF89-D01C0B88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818" y="4421914"/>
            <a:ext cx="1738312" cy="218622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F47DB04-A3A1-FA3B-6F64-401A48A8E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4837"/>
            <a:ext cx="9615488" cy="40898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544032-67CA-A8AC-2692-62734593ED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5218066"/>
            <a:ext cx="9951295" cy="1174483"/>
          </a:xfrm>
          <a:prstGeom prst="rect">
            <a:avLst/>
          </a:prstGeom>
        </p:spPr>
      </p:pic>
      <p:pic>
        <p:nvPicPr>
          <p:cNvPr id="7" name="コンテンツ プレースホルダー 19">
            <a:extLst>
              <a:ext uri="{FF2B5EF4-FFF2-40B4-BE49-F238E27FC236}">
                <a16:creationId xmlns:a16="http://schemas.microsoft.com/office/drawing/2014/main" id="{7B54886E-60ED-DAB3-679E-562C41BB52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40" y="2933463"/>
            <a:ext cx="2113155" cy="1611281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6E4B3D1-D214-8F9D-05DD-C5B8B244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26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CFE6C0-A19A-A6DB-4E61-9B0997725F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76" y="94110"/>
            <a:ext cx="2186166" cy="7384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8791AD-C210-EB28-0BA5-D67EF7CD4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48" y="883669"/>
            <a:ext cx="3875314" cy="52633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07D583C-EA14-2BDC-F59E-213095FEFA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2298131"/>
            <a:ext cx="11887200" cy="43666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FDC777D-A34C-F241-4364-EF685F2C3B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1420396"/>
            <a:ext cx="3787796" cy="871811"/>
          </a:xfrm>
          <a:prstGeom prst="rect">
            <a:avLst/>
          </a:prstGeom>
        </p:spPr>
      </p:pic>
      <p:pic>
        <p:nvPicPr>
          <p:cNvPr id="2" name="X_[14-20]_kotoba1">
            <a:hlinkClick r:id="" action="ppaction://media"/>
            <a:extLst>
              <a:ext uri="{FF2B5EF4-FFF2-40B4-BE49-F238E27FC236}">
                <a16:creationId xmlns:a16="http://schemas.microsoft.com/office/drawing/2014/main" id="{8EA56A02-F54C-E7DB-FD38-E64818DC5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58721" y="1516429"/>
            <a:ext cx="390281" cy="3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CFE6C0-A19A-A6DB-4E61-9B0997725F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76" y="94110"/>
            <a:ext cx="2186166" cy="7384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D8791AD-C210-EB28-0BA5-D67EF7CD4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48" y="883669"/>
            <a:ext cx="3875314" cy="52633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07D583C-EA14-2BDC-F59E-213095FEFA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2301027"/>
            <a:ext cx="11887200" cy="43666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25AFE9-8D13-C07F-1F16-F94B80AF049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4" y="1410001"/>
            <a:ext cx="4151086" cy="7261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B025DF-5B38-76F6-A51C-138BD25B7AB3}"/>
              </a:ext>
            </a:extLst>
          </p:cNvPr>
          <p:cNvSpPr txBox="1"/>
          <p:nvPr/>
        </p:nvSpPr>
        <p:spPr>
          <a:xfrm>
            <a:off x="837975" y="4920342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１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24F3371-017B-6F41-26D6-58369A7D918E}"/>
              </a:ext>
            </a:extLst>
          </p:cNvPr>
          <p:cNvSpPr/>
          <p:nvPr/>
        </p:nvSpPr>
        <p:spPr>
          <a:xfrm>
            <a:off x="231123" y="4920341"/>
            <a:ext cx="1551705" cy="174441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2032BD-A36B-F6EF-9F12-18FF9246A197}"/>
              </a:ext>
            </a:extLst>
          </p:cNvPr>
          <p:cNvSpPr txBox="1"/>
          <p:nvPr/>
        </p:nvSpPr>
        <p:spPr>
          <a:xfrm>
            <a:off x="8388686" y="2865995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２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9EC1AA9-7E42-9E7D-E916-811C0BD163A3}"/>
              </a:ext>
            </a:extLst>
          </p:cNvPr>
          <p:cNvSpPr/>
          <p:nvPr/>
        </p:nvSpPr>
        <p:spPr>
          <a:xfrm>
            <a:off x="8206723" y="2808513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03AFAB4-8A13-FD53-83D9-437BDF042A59}"/>
              </a:ext>
            </a:extLst>
          </p:cNvPr>
          <p:cNvSpPr txBox="1"/>
          <p:nvPr/>
        </p:nvSpPr>
        <p:spPr>
          <a:xfrm>
            <a:off x="4478193" y="2923477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３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A580DFD-0CE8-AF51-FA3D-D1E6A776E9CD}"/>
              </a:ext>
            </a:extLst>
          </p:cNvPr>
          <p:cNvSpPr/>
          <p:nvPr/>
        </p:nvSpPr>
        <p:spPr>
          <a:xfrm>
            <a:off x="4296230" y="2865995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A36BC4-18E9-6F4F-58D0-5E624AA359AF}"/>
              </a:ext>
            </a:extLst>
          </p:cNvPr>
          <p:cNvSpPr txBox="1"/>
          <p:nvPr/>
        </p:nvSpPr>
        <p:spPr>
          <a:xfrm>
            <a:off x="339679" y="2923476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４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15F17753-B818-0B77-7056-B251FFFF3F09}"/>
              </a:ext>
            </a:extLst>
          </p:cNvPr>
          <p:cNvSpPr/>
          <p:nvPr/>
        </p:nvSpPr>
        <p:spPr>
          <a:xfrm>
            <a:off x="159656" y="2865994"/>
            <a:ext cx="1551705" cy="135766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4FF09E-0C9B-CEA6-6172-EF18AF2876EF}"/>
              </a:ext>
            </a:extLst>
          </p:cNvPr>
          <p:cNvSpPr txBox="1"/>
          <p:nvPr/>
        </p:nvSpPr>
        <p:spPr>
          <a:xfrm>
            <a:off x="8685629" y="499472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5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C9FC63F-AB53-C121-AF45-12229656C961}"/>
              </a:ext>
            </a:extLst>
          </p:cNvPr>
          <p:cNvSpPr/>
          <p:nvPr/>
        </p:nvSpPr>
        <p:spPr>
          <a:xfrm>
            <a:off x="8206722" y="4937239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D1B8AD-6B7C-1E0F-F624-96961DA8CDD8}"/>
              </a:ext>
            </a:extLst>
          </p:cNvPr>
          <p:cNvSpPr txBox="1"/>
          <p:nvPr/>
        </p:nvSpPr>
        <p:spPr>
          <a:xfrm>
            <a:off x="4708321" y="4787694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6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BABEC08D-BB44-9A47-9848-5F4D76702BC4}"/>
              </a:ext>
            </a:extLst>
          </p:cNvPr>
          <p:cNvSpPr/>
          <p:nvPr/>
        </p:nvSpPr>
        <p:spPr>
          <a:xfrm>
            <a:off x="4218922" y="4770324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A84A3DD-10E3-C9B4-48D0-1171649672C3}"/>
              </a:ext>
            </a:extLst>
          </p:cNvPr>
          <p:cNvSpPr txBox="1"/>
          <p:nvPr/>
        </p:nvSpPr>
        <p:spPr>
          <a:xfrm>
            <a:off x="6833466" y="2873595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7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76BB20-189B-C1FC-DAFE-D1BC167A843B}"/>
              </a:ext>
            </a:extLst>
          </p:cNvPr>
          <p:cNvSpPr/>
          <p:nvPr/>
        </p:nvSpPr>
        <p:spPr>
          <a:xfrm>
            <a:off x="6344067" y="2856225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6C2DE98-1831-7842-089C-102B7AC39511}"/>
              </a:ext>
            </a:extLst>
          </p:cNvPr>
          <p:cNvSpPr txBox="1"/>
          <p:nvPr/>
        </p:nvSpPr>
        <p:spPr>
          <a:xfrm>
            <a:off x="2920605" y="2910113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8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7F8431E-422F-B04D-2D4C-1B59312CEC53}"/>
              </a:ext>
            </a:extLst>
          </p:cNvPr>
          <p:cNvSpPr/>
          <p:nvPr/>
        </p:nvSpPr>
        <p:spPr>
          <a:xfrm>
            <a:off x="2349991" y="2910113"/>
            <a:ext cx="1551705" cy="14151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A2D538-EA06-C86B-98AE-EFD4947EBAB6}"/>
              </a:ext>
            </a:extLst>
          </p:cNvPr>
          <p:cNvSpPr txBox="1"/>
          <p:nvPr/>
        </p:nvSpPr>
        <p:spPr>
          <a:xfrm>
            <a:off x="10888079" y="499472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9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CD2F0C8-E5AC-72B8-1564-0D203B258DE2}"/>
              </a:ext>
            </a:extLst>
          </p:cNvPr>
          <p:cNvSpPr/>
          <p:nvPr/>
        </p:nvSpPr>
        <p:spPr>
          <a:xfrm>
            <a:off x="10409172" y="4969006"/>
            <a:ext cx="1551705" cy="151472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7DB0C5-6131-AA5D-A8E2-2C5C88287CE0}"/>
              </a:ext>
            </a:extLst>
          </p:cNvPr>
          <p:cNvSpPr txBox="1"/>
          <p:nvPr/>
        </p:nvSpPr>
        <p:spPr>
          <a:xfrm>
            <a:off x="2804490" y="4879326"/>
            <a:ext cx="68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10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C6AC7F0F-9847-CD54-149E-522DBE1EADD1}"/>
              </a:ext>
            </a:extLst>
          </p:cNvPr>
          <p:cNvSpPr/>
          <p:nvPr/>
        </p:nvSpPr>
        <p:spPr>
          <a:xfrm>
            <a:off x="2315091" y="4904007"/>
            <a:ext cx="1786456" cy="174441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518A679-DB18-16B4-9817-94A2F0BC3873}"/>
              </a:ext>
            </a:extLst>
          </p:cNvPr>
          <p:cNvSpPr txBox="1"/>
          <p:nvPr/>
        </p:nvSpPr>
        <p:spPr>
          <a:xfrm>
            <a:off x="10790015" y="2873595"/>
            <a:ext cx="593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6969"/>
                </a:solidFill>
              </a:rPr>
              <a:t>11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4AC5D7D5-AB6A-85C0-6930-167539182973}"/>
              </a:ext>
            </a:extLst>
          </p:cNvPr>
          <p:cNvSpPr/>
          <p:nvPr/>
        </p:nvSpPr>
        <p:spPr>
          <a:xfrm>
            <a:off x="10300616" y="2856225"/>
            <a:ext cx="1551705" cy="1367432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506829-1C51-24E5-8115-0FA9F75A89B3}"/>
              </a:ext>
            </a:extLst>
          </p:cNvPr>
          <p:cNvSpPr txBox="1"/>
          <p:nvPr/>
        </p:nvSpPr>
        <p:spPr>
          <a:xfrm>
            <a:off x="7212034" y="5215255"/>
            <a:ext cx="90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6969"/>
                </a:solidFill>
              </a:rPr>
              <a:t>12</a:t>
            </a:r>
            <a:r>
              <a:rPr kumimoji="1" lang="en-US" altLang="ja-JP" sz="3200" b="1" dirty="0">
                <a:solidFill>
                  <a:srgbClr val="FF6969"/>
                </a:solidFill>
              </a:rPr>
              <a:t> </a:t>
            </a:r>
            <a:endParaRPr kumimoji="1" lang="ja-JP" altLang="en-US" sz="2400" b="1" dirty="0">
              <a:solidFill>
                <a:srgbClr val="FF6969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7DB6E3DA-162F-FF46-4790-03988E29A92E}"/>
              </a:ext>
            </a:extLst>
          </p:cNvPr>
          <p:cNvSpPr/>
          <p:nvPr/>
        </p:nvSpPr>
        <p:spPr>
          <a:xfrm>
            <a:off x="6329644" y="4879326"/>
            <a:ext cx="1551705" cy="1618344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X_[14-21]_kotoba2">
            <a:hlinkClick r:id="" action="ppaction://media"/>
            <a:extLst>
              <a:ext uri="{FF2B5EF4-FFF2-40B4-BE49-F238E27FC236}">
                <a16:creationId xmlns:a16="http://schemas.microsoft.com/office/drawing/2014/main" id="{7F73B3EE-BE1E-2AD1-6F85-9CF111C46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04198" y="1410921"/>
            <a:ext cx="390281" cy="4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18D146-F0F5-5466-8F37-DB7F1D6C0CC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24" y="150671"/>
            <a:ext cx="2635160" cy="68058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DE6A889-F299-5087-AF92-A2E6FD51028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41" y="831251"/>
            <a:ext cx="5268686" cy="70670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10BAD91-4B86-EE2B-3B1D-48CF7577BB8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62" y="1543223"/>
            <a:ext cx="4482337" cy="67530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1B28D12-B71F-23FD-5D35-9585C017985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643" y="5185951"/>
            <a:ext cx="9692967" cy="1481742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B942E468-7782-319C-638C-80A3A87F60C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46" y="2635170"/>
            <a:ext cx="12099262" cy="2392051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2E564D-52D6-4318-FB5F-938535236F8B}"/>
              </a:ext>
            </a:extLst>
          </p:cNvPr>
          <p:cNvSpPr txBox="1"/>
          <p:nvPr/>
        </p:nvSpPr>
        <p:spPr>
          <a:xfrm>
            <a:off x="2234003" y="6109323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オ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9E553D6-6CDD-534C-29AC-C5E2F7DA1A7E}"/>
              </a:ext>
            </a:extLst>
          </p:cNvPr>
          <p:cNvSpPr txBox="1"/>
          <p:nvPr/>
        </p:nvSpPr>
        <p:spPr>
          <a:xfrm>
            <a:off x="3706344" y="6091441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ア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DDBC023-D651-107A-0526-C518968E1B60}"/>
              </a:ext>
            </a:extLst>
          </p:cNvPr>
          <p:cNvSpPr txBox="1"/>
          <p:nvPr/>
        </p:nvSpPr>
        <p:spPr>
          <a:xfrm>
            <a:off x="5205736" y="6109326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カ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40C232-C949-E7D7-6A0B-B009714E9B7B}"/>
              </a:ext>
            </a:extLst>
          </p:cNvPr>
          <p:cNvSpPr txBox="1"/>
          <p:nvPr/>
        </p:nvSpPr>
        <p:spPr>
          <a:xfrm>
            <a:off x="6697723" y="6091441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ウ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6D9469-28EF-22FD-7270-E49A2E2CC6CD}"/>
              </a:ext>
            </a:extLst>
          </p:cNvPr>
          <p:cNvSpPr txBox="1"/>
          <p:nvPr/>
        </p:nvSpPr>
        <p:spPr>
          <a:xfrm>
            <a:off x="8247142" y="6109324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イ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E3ACC8-76C4-4616-F01B-507D7203FCE6}"/>
              </a:ext>
            </a:extLst>
          </p:cNvPr>
          <p:cNvSpPr txBox="1"/>
          <p:nvPr/>
        </p:nvSpPr>
        <p:spPr>
          <a:xfrm>
            <a:off x="9719483" y="6109323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エ</a:t>
            </a:r>
          </a:p>
        </p:txBody>
      </p:sp>
      <p:pic>
        <p:nvPicPr>
          <p:cNvPr id="2" name="X_[14-22]_kiku1">
            <a:hlinkClick r:id="" action="ppaction://media"/>
            <a:extLst>
              <a:ext uri="{FF2B5EF4-FFF2-40B4-BE49-F238E27FC236}">
                <a16:creationId xmlns:a16="http://schemas.microsoft.com/office/drawing/2014/main" id="{17883B9F-F05C-FC07-7BE1-7EDD01050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50536" y="5607782"/>
            <a:ext cx="390281" cy="319943"/>
          </a:xfrm>
          <a:prstGeom prst="rect">
            <a:avLst/>
          </a:prstGeom>
        </p:spPr>
      </p:pic>
      <p:pic>
        <p:nvPicPr>
          <p:cNvPr id="5" name="X_[14-23]_kiku2">
            <a:hlinkClick r:id="" action="ppaction://media"/>
            <a:extLst>
              <a:ext uri="{FF2B5EF4-FFF2-40B4-BE49-F238E27FC236}">
                <a16:creationId xmlns:a16="http://schemas.microsoft.com/office/drawing/2014/main" id="{BDBAADC9-72DE-6F10-6CE1-3ADF9DC955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362813" y="5549166"/>
            <a:ext cx="413728" cy="448897"/>
          </a:xfrm>
          <a:prstGeom prst="rect">
            <a:avLst/>
          </a:prstGeom>
        </p:spPr>
      </p:pic>
      <p:pic>
        <p:nvPicPr>
          <p:cNvPr id="9" name="X_[14-24]_kiku3">
            <a:hlinkClick r:id="" action="ppaction://media"/>
            <a:extLst>
              <a:ext uri="{FF2B5EF4-FFF2-40B4-BE49-F238E27FC236}">
                <a16:creationId xmlns:a16="http://schemas.microsoft.com/office/drawing/2014/main" id="{264BA381-288D-CAD9-9BDE-14DDB10708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980599" y="5689844"/>
            <a:ext cx="448895" cy="308220"/>
          </a:xfrm>
          <a:prstGeom prst="rect">
            <a:avLst/>
          </a:prstGeom>
        </p:spPr>
      </p:pic>
      <p:pic>
        <p:nvPicPr>
          <p:cNvPr id="10" name="X_[14-25]_kiku4">
            <a:hlinkClick r:id="" action="ppaction://media"/>
            <a:extLst>
              <a:ext uri="{FF2B5EF4-FFF2-40B4-BE49-F238E27FC236}">
                <a16:creationId xmlns:a16="http://schemas.microsoft.com/office/drawing/2014/main" id="{0E74A724-481C-BB65-46A9-2DD56A3EDB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504598" y="5607782"/>
            <a:ext cx="378558" cy="390281"/>
          </a:xfrm>
          <a:prstGeom prst="rect">
            <a:avLst/>
          </a:prstGeom>
        </p:spPr>
      </p:pic>
      <p:pic>
        <p:nvPicPr>
          <p:cNvPr id="14" name="X_[14-26]_kiku5">
            <a:hlinkClick r:id="" action="ppaction://media"/>
            <a:extLst>
              <a:ext uri="{FF2B5EF4-FFF2-40B4-BE49-F238E27FC236}">
                <a16:creationId xmlns:a16="http://schemas.microsoft.com/office/drawing/2014/main" id="{70C57316-39D5-827F-428E-2D4DCEB14BE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39286" y="5630022"/>
            <a:ext cx="416486" cy="349250"/>
          </a:xfrm>
          <a:prstGeom prst="rect">
            <a:avLst/>
          </a:prstGeom>
        </p:spPr>
      </p:pic>
      <p:pic>
        <p:nvPicPr>
          <p:cNvPr id="15" name="X_[14-27]_kiku6">
            <a:hlinkClick r:id="" action="ppaction://media"/>
            <a:extLst>
              <a:ext uri="{FF2B5EF4-FFF2-40B4-BE49-F238E27FC236}">
                <a16:creationId xmlns:a16="http://schemas.microsoft.com/office/drawing/2014/main" id="{F629C8AF-E282-5DBB-9545-6CA43FA3B9F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518464" y="5641228"/>
            <a:ext cx="394074" cy="38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E29AEC5-006C-6BEC-336A-D22AEB7B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564" y="4297181"/>
            <a:ext cx="1285709" cy="12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_14_3_13_shootengai">
            <a:extLst>
              <a:ext uri="{FF2B5EF4-FFF2-40B4-BE49-F238E27FC236}">
                <a16:creationId xmlns:a16="http://schemas.microsoft.com/office/drawing/2014/main" id="{83452AC7-89CB-4089-4AEB-7172E8A2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109" y="4286892"/>
            <a:ext cx="1285709" cy="12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X_14_3_18_kawa">
            <a:extLst>
              <a:ext uri="{FF2B5EF4-FFF2-40B4-BE49-F238E27FC236}">
                <a16:creationId xmlns:a16="http://schemas.microsoft.com/office/drawing/2014/main" id="{87BFCA61-1187-84A4-745D-C8DE47CA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962" y="4282093"/>
            <a:ext cx="1285709" cy="12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X_14_3_15_yakyuujoo">
            <a:extLst>
              <a:ext uri="{FF2B5EF4-FFF2-40B4-BE49-F238E27FC236}">
                <a16:creationId xmlns:a16="http://schemas.microsoft.com/office/drawing/2014/main" id="{9918F64F-3130-2A5D-4F02-C89F5E31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761" y="4282092"/>
            <a:ext cx="1285709" cy="12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X_14_3_14_otera">
            <a:extLst>
              <a:ext uri="{FF2B5EF4-FFF2-40B4-BE49-F238E27FC236}">
                <a16:creationId xmlns:a16="http://schemas.microsoft.com/office/drawing/2014/main" id="{47473564-234D-D99B-B976-540FBBB3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668" y="4315103"/>
            <a:ext cx="1285710" cy="12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X_14_3_16_biru">
            <a:extLst>
              <a:ext uri="{FF2B5EF4-FFF2-40B4-BE49-F238E27FC236}">
                <a16:creationId xmlns:a16="http://schemas.microsoft.com/office/drawing/2014/main" id="{12D4F1AC-DC6D-D6FC-FC0B-E0933F1B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521" y="4325324"/>
            <a:ext cx="1285711" cy="12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57503B3-8E94-827F-B1F6-4AFFDD88E7A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27" y="5476620"/>
            <a:ext cx="9112113" cy="13888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18D146-F0F5-5466-8F37-DB7F1D6C0CC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24" y="150671"/>
            <a:ext cx="2635160" cy="68058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DE6A889-F299-5087-AF92-A2E6FD51028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4" y="831251"/>
            <a:ext cx="5268686" cy="706701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2E564D-52D6-4318-FB5F-938535236F8B}"/>
              </a:ext>
            </a:extLst>
          </p:cNvPr>
          <p:cNvSpPr txBox="1"/>
          <p:nvPr/>
        </p:nvSpPr>
        <p:spPr>
          <a:xfrm>
            <a:off x="956429" y="6309242"/>
            <a:ext cx="871063" cy="47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  <a:latin typeface="+mj-ea"/>
                <a:ea typeface="+mj-ea"/>
              </a:rPr>
              <a:t>i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9E553D6-6CDD-534C-29AC-C5E2F7DA1A7E}"/>
              </a:ext>
            </a:extLst>
          </p:cNvPr>
          <p:cNvSpPr txBox="1"/>
          <p:nvPr/>
        </p:nvSpPr>
        <p:spPr>
          <a:xfrm>
            <a:off x="2384941" y="6272453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g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DDBC023-D651-107A-0526-C518968E1B60}"/>
              </a:ext>
            </a:extLst>
          </p:cNvPr>
          <p:cNvSpPr txBox="1"/>
          <p:nvPr/>
        </p:nvSpPr>
        <p:spPr>
          <a:xfrm>
            <a:off x="3914614" y="6295865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140C232-C949-E7D7-6A0B-B009714E9B7B}"/>
              </a:ext>
            </a:extLst>
          </p:cNvPr>
          <p:cNvSpPr txBox="1"/>
          <p:nvPr/>
        </p:nvSpPr>
        <p:spPr>
          <a:xfrm>
            <a:off x="5444287" y="6318182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6D9469-28EF-22FD-7270-E49A2E2CC6CD}"/>
              </a:ext>
            </a:extLst>
          </p:cNvPr>
          <p:cNvSpPr txBox="1"/>
          <p:nvPr/>
        </p:nvSpPr>
        <p:spPr>
          <a:xfrm>
            <a:off x="6875538" y="6271690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E3ACC8-76C4-4616-F01B-507D7203FCE6}"/>
              </a:ext>
            </a:extLst>
          </p:cNvPr>
          <p:cNvSpPr txBox="1"/>
          <p:nvPr/>
        </p:nvSpPr>
        <p:spPr>
          <a:xfrm>
            <a:off x="8353859" y="6306677"/>
            <a:ext cx="89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e</a:t>
            </a:r>
            <a:endParaRPr kumimoji="1" lang="ja-JP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0D27DB-FBC4-4798-BC50-F9F2571A500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3" y="1572828"/>
            <a:ext cx="6604000" cy="16313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ABD3D1-BA42-8205-8643-34ECE3308FA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88" y="644659"/>
            <a:ext cx="4800229" cy="3832319"/>
          </a:xfrm>
          <a:prstGeom prst="rect">
            <a:avLst/>
          </a:prstGeom>
        </p:spPr>
      </p:pic>
      <p:pic>
        <p:nvPicPr>
          <p:cNvPr id="2" name="X_[14-22]_kiku1">
            <a:hlinkClick r:id="" action="ppaction://media"/>
            <a:extLst>
              <a:ext uri="{FF2B5EF4-FFF2-40B4-BE49-F238E27FC236}">
                <a16:creationId xmlns:a16="http://schemas.microsoft.com/office/drawing/2014/main" id="{CC7B5D73-645C-FFE9-9726-FD71BBAFF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76169" y="5865346"/>
            <a:ext cx="349251" cy="394074"/>
          </a:xfrm>
          <a:prstGeom prst="rect">
            <a:avLst/>
          </a:prstGeom>
        </p:spPr>
      </p:pic>
      <p:pic>
        <p:nvPicPr>
          <p:cNvPr id="6" name="X_[14-24]_kiku3">
            <a:hlinkClick r:id="" action="ppaction://media"/>
            <a:extLst>
              <a:ext uri="{FF2B5EF4-FFF2-40B4-BE49-F238E27FC236}">
                <a16:creationId xmlns:a16="http://schemas.microsoft.com/office/drawing/2014/main" id="{4F327FA7-EB65-2DB7-3BEA-1A7DABA022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579346" y="5775699"/>
            <a:ext cx="338045" cy="382868"/>
          </a:xfrm>
          <a:prstGeom prst="rect">
            <a:avLst/>
          </a:prstGeom>
        </p:spPr>
      </p:pic>
      <p:pic>
        <p:nvPicPr>
          <p:cNvPr id="8" name="X_[14-25]_kiku4">
            <a:hlinkClick r:id="" action="ppaction://media"/>
            <a:extLst>
              <a:ext uri="{FF2B5EF4-FFF2-40B4-BE49-F238E27FC236}">
                <a16:creationId xmlns:a16="http://schemas.microsoft.com/office/drawing/2014/main" id="{82E59A00-6B96-4D81-11E2-F7DC1BD382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103346" y="5865346"/>
            <a:ext cx="326840" cy="382868"/>
          </a:xfrm>
          <a:prstGeom prst="rect">
            <a:avLst/>
          </a:prstGeom>
        </p:spPr>
      </p:pic>
      <p:pic>
        <p:nvPicPr>
          <p:cNvPr id="9" name="X_[14-26]_kiku5">
            <a:hlinkClick r:id="" action="ppaction://media"/>
            <a:extLst>
              <a:ext uri="{FF2B5EF4-FFF2-40B4-BE49-F238E27FC236}">
                <a16:creationId xmlns:a16="http://schemas.microsoft.com/office/drawing/2014/main" id="{D2E53FA1-F3A3-4247-FBAB-3D019BCFCB1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60110" y="5910169"/>
            <a:ext cx="304428" cy="349251"/>
          </a:xfrm>
          <a:prstGeom prst="rect">
            <a:avLst/>
          </a:prstGeom>
        </p:spPr>
      </p:pic>
      <p:pic>
        <p:nvPicPr>
          <p:cNvPr id="11" name="X_[14-27]_kiku6">
            <a:hlinkClick r:id="" action="ppaction://media"/>
            <a:extLst>
              <a:ext uri="{FF2B5EF4-FFF2-40B4-BE49-F238E27FC236}">
                <a16:creationId xmlns:a16="http://schemas.microsoft.com/office/drawing/2014/main" id="{38B58D67-C28A-42D5-BB25-EDEC0A986C5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05669" y="5865345"/>
            <a:ext cx="338045" cy="382868"/>
          </a:xfrm>
          <a:prstGeom prst="rect">
            <a:avLst/>
          </a:prstGeom>
        </p:spPr>
      </p:pic>
      <p:pic>
        <p:nvPicPr>
          <p:cNvPr id="13" name="X_[14-23]_kiku2">
            <a:hlinkClick r:id="" action="ppaction://media"/>
            <a:extLst>
              <a:ext uri="{FF2B5EF4-FFF2-40B4-BE49-F238E27FC236}">
                <a16:creationId xmlns:a16="http://schemas.microsoft.com/office/drawing/2014/main" id="{65E7F1B4-15A8-51A7-5F47-78D97189436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84998" y="5889137"/>
            <a:ext cx="343389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E576B9A-FACA-B314-2593-8D12AC4C7EA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36" y="1663164"/>
            <a:ext cx="9782629" cy="3451972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3E29AEC5-006C-6BEC-336A-D22AEB7B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51" y="4913699"/>
            <a:ext cx="1874005" cy="18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_14_3_13_shootengai">
            <a:extLst>
              <a:ext uri="{FF2B5EF4-FFF2-40B4-BE49-F238E27FC236}">
                <a16:creationId xmlns:a16="http://schemas.microsoft.com/office/drawing/2014/main" id="{83452AC7-89CB-4089-4AEB-7172E8A2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835" y="4913699"/>
            <a:ext cx="1874005" cy="18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X_14_3_18_kawa">
            <a:extLst>
              <a:ext uri="{FF2B5EF4-FFF2-40B4-BE49-F238E27FC236}">
                <a16:creationId xmlns:a16="http://schemas.microsoft.com/office/drawing/2014/main" id="{87BFCA61-1187-84A4-745D-C8DE47CA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589" y="4889882"/>
            <a:ext cx="1874005" cy="18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X_14_3_15_yakyuujoo">
            <a:extLst>
              <a:ext uri="{FF2B5EF4-FFF2-40B4-BE49-F238E27FC236}">
                <a16:creationId xmlns:a16="http://schemas.microsoft.com/office/drawing/2014/main" id="{9918F64F-3130-2A5D-4F02-C89F5E31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550" y="4889885"/>
            <a:ext cx="1874005" cy="18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X_14_3_14_otera">
            <a:extLst>
              <a:ext uri="{FF2B5EF4-FFF2-40B4-BE49-F238E27FC236}">
                <a16:creationId xmlns:a16="http://schemas.microsoft.com/office/drawing/2014/main" id="{47473564-234D-D99B-B976-540FBBB3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158" y="4913697"/>
            <a:ext cx="1874007" cy="18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X_14_3_16_biru">
            <a:extLst>
              <a:ext uri="{FF2B5EF4-FFF2-40B4-BE49-F238E27FC236}">
                <a16:creationId xmlns:a16="http://schemas.microsoft.com/office/drawing/2014/main" id="{12D4F1AC-DC6D-D6FC-FC0B-E0933F1B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3262" y="4889882"/>
            <a:ext cx="1874008" cy="18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083FF74-2D05-978F-5FF5-34F6A71D482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918D146-F0F5-5466-8F37-DB7F1D6C0CC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24" y="150671"/>
            <a:ext cx="2635160" cy="6805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BF00EBB-DBF8-1207-C948-D48ABF5F4D9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24" y="824468"/>
            <a:ext cx="6199731" cy="865931"/>
          </a:xfrm>
          <a:prstGeom prst="rect">
            <a:avLst/>
          </a:prstGeom>
        </p:spPr>
      </p:pic>
      <p:pic>
        <p:nvPicPr>
          <p:cNvPr id="2" name="X_[14-22]_kiku1">
            <a:hlinkClick r:id="" action="ppaction://media"/>
            <a:extLst>
              <a:ext uri="{FF2B5EF4-FFF2-40B4-BE49-F238E27FC236}">
                <a16:creationId xmlns:a16="http://schemas.microsoft.com/office/drawing/2014/main" id="{9A5C9B57-3735-7EBD-16D5-41596B370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195669" y="1394198"/>
            <a:ext cx="394075" cy="315634"/>
          </a:xfrm>
          <a:prstGeom prst="rect">
            <a:avLst/>
          </a:prstGeom>
        </p:spPr>
      </p:pic>
      <p:pic>
        <p:nvPicPr>
          <p:cNvPr id="5" name="X_[14-23]_kiku2">
            <a:hlinkClick r:id="" action="ppaction://media"/>
            <a:extLst>
              <a:ext uri="{FF2B5EF4-FFF2-40B4-BE49-F238E27FC236}">
                <a16:creationId xmlns:a16="http://schemas.microsoft.com/office/drawing/2014/main" id="{D96AE8D7-E781-2199-5857-BAA6AC1EE8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935257" y="1382993"/>
            <a:ext cx="371663" cy="326839"/>
          </a:xfrm>
          <a:prstGeom prst="rect">
            <a:avLst/>
          </a:prstGeom>
        </p:spPr>
      </p:pic>
      <p:pic>
        <p:nvPicPr>
          <p:cNvPr id="6" name="X_[14-24]_kiku3">
            <a:hlinkClick r:id="" action="ppaction://media"/>
            <a:extLst>
              <a:ext uri="{FF2B5EF4-FFF2-40B4-BE49-F238E27FC236}">
                <a16:creationId xmlns:a16="http://schemas.microsoft.com/office/drawing/2014/main" id="{29F5D8FD-F10D-1048-D709-48926ADC5D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652434" y="1360581"/>
            <a:ext cx="371662" cy="371662"/>
          </a:xfrm>
          <a:prstGeom prst="rect">
            <a:avLst/>
          </a:prstGeom>
        </p:spPr>
      </p:pic>
      <p:pic>
        <p:nvPicPr>
          <p:cNvPr id="7" name="X_[14-25]_kiku4">
            <a:hlinkClick r:id="" action="ppaction://media"/>
            <a:extLst>
              <a:ext uri="{FF2B5EF4-FFF2-40B4-BE49-F238E27FC236}">
                <a16:creationId xmlns:a16="http://schemas.microsoft.com/office/drawing/2014/main" id="{049A316E-34FD-8CFC-F3D0-76B7DA054E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69610" y="1371787"/>
            <a:ext cx="293221" cy="338045"/>
          </a:xfrm>
          <a:prstGeom prst="rect">
            <a:avLst/>
          </a:prstGeom>
        </p:spPr>
      </p:pic>
      <p:pic>
        <p:nvPicPr>
          <p:cNvPr id="9" name="X_[14-26]_kiku5">
            <a:hlinkClick r:id="" action="ppaction://media"/>
            <a:extLst>
              <a:ext uri="{FF2B5EF4-FFF2-40B4-BE49-F238E27FC236}">
                <a16:creationId xmlns:a16="http://schemas.microsoft.com/office/drawing/2014/main" id="{1E4503E6-CB56-04FB-71AC-1AA690936E5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41110" y="1371787"/>
            <a:ext cx="405279" cy="371662"/>
          </a:xfrm>
          <a:prstGeom prst="rect">
            <a:avLst/>
          </a:prstGeom>
        </p:spPr>
      </p:pic>
      <p:pic>
        <p:nvPicPr>
          <p:cNvPr id="10" name="X_[14-27]_kiku6">
            <a:hlinkClick r:id="" action="ppaction://media"/>
            <a:extLst>
              <a:ext uri="{FF2B5EF4-FFF2-40B4-BE49-F238E27FC236}">
                <a16:creationId xmlns:a16="http://schemas.microsoft.com/office/drawing/2014/main" id="{CEB0DC03-D2E0-1B46-6437-98399984255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35875" y="1371787"/>
            <a:ext cx="405279" cy="4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4FC4DC6F-4D7C-356F-DE9E-7E6339A98F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506" y="1774223"/>
            <a:ext cx="5197418" cy="496940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037FF2-7605-C244-6C28-6E244130A68D}"/>
              </a:ext>
            </a:extLst>
          </p:cNvPr>
          <p:cNvSpPr txBox="1"/>
          <p:nvPr/>
        </p:nvSpPr>
        <p:spPr>
          <a:xfrm>
            <a:off x="1718717" y="2456970"/>
            <a:ext cx="19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ふるい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217E0F-0ECC-177F-EABB-6176B57DA171}"/>
              </a:ext>
            </a:extLst>
          </p:cNvPr>
          <p:cNvSpPr txBox="1"/>
          <p:nvPr/>
        </p:nvSpPr>
        <p:spPr>
          <a:xfrm>
            <a:off x="1718717" y="4035348"/>
            <a:ext cx="193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にぎやかな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9E7DF8-A13B-3B33-6730-801AAC34E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57" y="0"/>
            <a:ext cx="2028825" cy="10151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B013A0-9A5D-E477-7503-0B4B0A14B945}"/>
              </a:ext>
            </a:extLst>
          </p:cNvPr>
          <p:cNvSpPr txBox="1"/>
          <p:nvPr/>
        </p:nvSpPr>
        <p:spPr>
          <a:xfrm>
            <a:off x="1792073" y="1845957"/>
            <a:ext cx="227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ひろい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6CBFB5-5953-C4BF-45B9-F1551DE999BF}"/>
              </a:ext>
            </a:extLst>
          </p:cNvPr>
          <p:cNvSpPr txBox="1"/>
          <p:nvPr/>
        </p:nvSpPr>
        <p:spPr>
          <a:xfrm>
            <a:off x="1718717" y="2988312"/>
            <a:ext cx="150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たかい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C1F85E-EB35-AFC7-FBCD-5E794FA13C17}"/>
              </a:ext>
            </a:extLst>
          </p:cNvPr>
          <p:cNvSpPr txBox="1"/>
          <p:nvPr/>
        </p:nvSpPr>
        <p:spPr>
          <a:xfrm>
            <a:off x="1792073" y="4618172"/>
            <a:ext cx="167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きれいな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6BE5C6-2A37-A85C-0C9C-413701FAD1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68" y="906503"/>
            <a:ext cx="6179495" cy="7672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DACBE0-2F26-0D31-527A-0A32F38CCA0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50" y="94110"/>
            <a:ext cx="5923712" cy="51188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7256A2-12D8-C568-9422-DD09D0DEC9AD}"/>
              </a:ext>
            </a:extLst>
          </p:cNvPr>
          <p:cNvSpPr txBox="1"/>
          <p:nvPr/>
        </p:nvSpPr>
        <p:spPr>
          <a:xfrm>
            <a:off x="1548001" y="5613018"/>
            <a:ext cx="167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おおきな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535B70-CB9F-0857-6D15-5C1CF07BBCD7}"/>
              </a:ext>
            </a:extLst>
          </p:cNvPr>
          <p:cNvSpPr txBox="1"/>
          <p:nvPr/>
        </p:nvSpPr>
        <p:spPr>
          <a:xfrm>
            <a:off x="1565224" y="6198060"/>
            <a:ext cx="167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おおきい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4ED9B18-EDF0-CEE3-C250-38272A53CF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767" y="4346240"/>
            <a:ext cx="5635338" cy="914728"/>
          </a:xfrm>
          <a:prstGeom prst="rect">
            <a:avLst/>
          </a:prstGeom>
        </p:spPr>
      </p:pic>
      <p:pic>
        <p:nvPicPr>
          <p:cNvPr id="2" name="X_[14-28]_katachi">
            <a:hlinkClick r:id="" action="ppaction://media"/>
            <a:extLst>
              <a:ext uri="{FF2B5EF4-FFF2-40B4-BE49-F238E27FC236}">
                <a16:creationId xmlns:a16="http://schemas.microsoft.com/office/drawing/2014/main" id="{00B8DDB6-4E5B-4FBB-3386-FA4A0BD33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22228" y="1024404"/>
            <a:ext cx="293221" cy="3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9" grpId="0"/>
      <p:bldP spid="19" grpId="0"/>
      <p:bldP spid="22" grpId="0"/>
      <p:bldP spid="21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6FECBC-634B-9A30-17DD-98195B98B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9" y="386713"/>
            <a:ext cx="10837021" cy="608457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083598B-8C46-3E8F-A024-3D62FC949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72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49</Paragraphs>
  <Slides>26</Slides>
  <Notes>9</Notes>
  <HiddenSlides>0</HiddenSlides>
  <MMClips>32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Phetsarath OT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Can-do チェック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Viriyaphone Phamavanh</dc:creator>
  <cp:lastModifiedBy>Viriyaphone Phamavanh</cp:lastModifiedBy>
  <cp:revision>1</cp:revision>
  <dcterms:created xsi:type="dcterms:W3CDTF">2025-08-29T02:49:39Z</dcterms:created>
  <dcterms:modified xsi:type="dcterms:W3CDTF">2025-08-29T02:50:01Z</dcterms:modified>
</cp:coreProperties>
</file>