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62" r:id="rId3"/>
    <p:sldId id="574" r:id="rId4"/>
    <p:sldId id="773" r:id="rId5"/>
    <p:sldId id="774" r:id="rId6"/>
    <p:sldId id="748" r:id="rId7"/>
    <p:sldId id="775" r:id="rId8"/>
    <p:sldId id="776" r:id="rId9"/>
    <p:sldId id="777" r:id="rId10"/>
    <p:sldId id="778" r:id="rId11"/>
    <p:sldId id="779" r:id="rId12"/>
    <p:sldId id="780" r:id="rId13"/>
    <p:sldId id="467" r:id="rId14"/>
    <p:sldId id="416" r:id="rId15"/>
    <p:sldId id="599" r:id="rId16"/>
    <p:sldId id="671" r:id="rId17"/>
    <p:sldId id="674" r:id="rId18"/>
    <p:sldId id="781" r:id="rId19"/>
    <p:sldId id="782" r:id="rId20"/>
    <p:sldId id="783" r:id="rId21"/>
    <p:sldId id="603" r:id="rId22"/>
    <p:sldId id="604" r:id="rId23"/>
    <p:sldId id="784" r:id="rId24"/>
    <p:sldId id="785" r:id="rId25"/>
    <p:sldId id="626" r:id="rId26"/>
    <p:sldId id="690" r:id="rId27"/>
    <p:sldId id="786" r:id="rId28"/>
    <p:sldId id="787" r:id="rId29"/>
    <p:sldId id="710" r:id="rId30"/>
    <p:sldId id="788" r:id="rId31"/>
    <p:sldId id="789" r:id="rId32"/>
    <p:sldId id="719" r:id="rId33"/>
    <p:sldId id="790" r:id="rId34"/>
    <p:sldId id="714" r:id="rId35"/>
    <p:sldId id="791" r:id="rId36"/>
    <p:sldId id="792" r:id="rId37"/>
    <p:sldId id="79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1F4E4C-9231-401C-A68F-2042E7106269}" v="70" dt="2025-09-03T07:19:01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39" autoAdjust="0"/>
    <p:restoredTop sz="94660"/>
  </p:normalViewPr>
  <p:slideViewPr>
    <p:cSldViewPr snapToGrid="0">
      <p:cViewPr>
        <p:scale>
          <a:sx n="75" d="100"/>
          <a:sy n="75" d="100"/>
        </p:scale>
        <p:origin x="128" y="-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riyaphone Phamavanh" userId="46221b0b-3b8f-4bcc-b119-ca33b88f9adb" providerId="ADAL" clId="{3735E8C2-0634-4C9E-B330-42D5AF38FE7A}"/>
    <pc:docChg chg="modSld">
      <pc:chgData name="Viriyaphone Phamavanh" userId="46221b0b-3b8f-4bcc-b119-ca33b88f9adb" providerId="ADAL" clId="{3735E8C2-0634-4C9E-B330-42D5AF38FE7A}" dt="2025-09-03T07:19:01.784" v="70" actId="20577"/>
      <pc:docMkLst>
        <pc:docMk/>
      </pc:docMkLst>
      <pc:sldChg chg="modSp mod modAnim">
        <pc:chgData name="Viriyaphone Phamavanh" userId="46221b0b-3b8f-4bcc-b119-ca33b88f9adb" providerId="ADAL" clId="{3735E8C2-0634-4C9E-B330-42D5AF38FE7A}" dt="2025-09-03T07:19:01.784" v="70" actId="20577"/>
        <pc:sldMkLst>
          <pc:docMk/>
          <pc:sldMk cId="1926769372" sldId="604"/>
        </pc:sldMkLst>
        <pc:spChg chg="mod">
          <ac:chgData name="Viriyaphone Phamavanh" userId="46221b0b-3b8f-4bcc-b119-ca33b88f9adb" providerId="ADAL" clId="{3735E8C2-0634-4C9E-B330-42D5AF38FE7A}" dt="2025-09-03T07:17:51.710" v="17" actId="20577"/>
          <ac:spMkLst>
            <pc:docMk/>
            <pc:sldMk cId="1926769372" sldId="604"/>
            <ac:spMk id="17" creationId="{2624D58A-7B44-6A99-9F66-901F636320AF}"/>
          </ac:spMkLst>
        </pc:spChg>
        <pc:spChg chg="mod">
          <ac:chgData name="Viriyaphone Phamavanh" userId="46221b0b-3b8f-4bcc-b119-ca33b88f9adb" providerId="ADAL" clId="{3735E8C2-0634-4C9E-B330-42D5AF38FE7A}" dt="2025-09-03T07:18:04.977" v="29" actId="20577"/>
          <ac:spMkLst>
            <pc:docMk/>
            <pc:sldMk cId="1926769372" sldId="604"/>
            <ac:spMk id="18" creationId="{51F4A47F-0273-9030-522B-BD04F69243F3}"/>
          </ac:spMkLst>
        </pc:spChg>
        <pc:spChg chg="mod">
          <ac:chgData name="Viriyaphone Phamavanh" userId="46221b0b-3b8f-4bcc-b119-ca33b88f9adb" providerId="ADAL" clId="{3735E8C2-0634-4C9E-B330-42D5AF38FE7A}" dt="2025-09-03T07:19:01.784" v="70" actId="20577"/>
          <ac:spMkLst>
            <pc:docMk/>
            <pc:sldMk cId="1926769372" sldId="604"/>
            <ac:spMk id="19" creationId="{8379BE20-F9A3-5FE2-0CE3-F81DFF1C6F6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45BB0-522C-45AC-919C-188830A03F3A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827AF1-588D-4A97-9D56-18A2D93BC3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31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457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31130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2740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093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1909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000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7294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433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552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827AF1-588D-4A97-9D56-18A2D93BC3A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77786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9305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51C03-60DF-70ED-12EA-70103B993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5B65F-6E69-B5D2-B3DF-AB17596A6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2F01B-E82C-1F1B-4A8F-4FC2A98F3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E9CE2-94C0-CEF0-F345-FA8C94B5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ED70B-4DBA-D564-731B-B51E04801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22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21E74-B488-7401-3D79-E79861E70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B1882-2089-652D-7111-D21081843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B30D4-E3AF-2B1A-E716-F721E1A7C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48775-E0CE-8211-0E67-1DE809B76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91036-99D1-C0BB-76E6-29C4E3B80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39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EA2B7F6-719A-42C6-C4F4-B14BE70387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01D58-EC76-C2B7-9E06-75F026E0D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ADCF7A-BF87-CAC6-DAFC-50667F53F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77D8D-94E1-2012-352B-899731E8B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756D9-845D-2A6A-322F-4230C4FE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9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8A38C-508C-C69D-0D20-911F616E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75CCF-8DB7-FD10-FF67-8B4810EE7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423DC-762F-0B33-8978-8A9E2A85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C7A8-2D88-DAE6-A808-20CC5BB7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9FA66-E35D-8AA2-581E-0FDA6EF5D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91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1B62A-101F-4299-E183-D94A88AC6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FCA1F-2230-9510-0204-87452D43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82FC1D-4094-4E82-936D-39B488849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6DACC7-6353-7C33-E43C-D31582450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C16957-A02D-2380-8C20-53FDF4C0C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51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4E9DE-6AB0-1D54-D30F-ED6BD296F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F29541-C5A5-4904-E592-C90688A21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E043DC-3D38-7693-4DA6-ED6211D83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8401F0-A586-6C2D-BA5F-204022349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BBDFC-304C-0153-F703-49AE7048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70377-D64C-A5CD-59BB-0CA48274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95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B0B43-4FD9-A67B-9512-23CB289C6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2BE46F-AE83-6F78-0B9B-9F2A18A6B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2C7769-9063-4FE3-A67C-DF12A53FD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465396-072C-DEE1-403D-94EAADD61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5076C6-8D8A-B828-BE63-07C7F8DE0E0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2E42BE-2956-2D18-EB63-0943A3DCD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106A59-B4DD-F920-4C03-02BECAF4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C5911A-70AC-3783-C1CE-A170091E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82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3E03-7F02-444C-0875-D503FDC5F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255F9-7E49-14DF-ED25-669FB6C61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7680A-ABF6-08CD-CE01-A6B0B45D9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4F305E-E9A4-5292-A16D-1B15B50E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98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1E9B7-8D0C-9693-35B4-E723FAC29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934A03-3EF8-7B55-D01A-5E983332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7563A5-66DE-C5B1-DC69-A4E7E21E4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946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D760-708B-55CE-DBB6-B9F0F3BC0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5C7B7-F367-218F-8844-68984D619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734283-454B-9F26-EB60-6C8E39927E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5D7F22-7703-9F7A-CDD6-DC88FECE7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ACD30-A2C5-DA98-DD6F-28BC2F90C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26AE2-8F84-9BC4-FA3E-515FD4BEB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E19B8-DADB-34C9-DC13-4CDD7EF35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AE2FDA-5A1B-2409-BF15-875C4C6F2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71ACB-BD80-FEA6-987A-68A49A341F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1A3618-93FA-89A6-0133-16302C3EC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E2D81E-A43C-14FE-6ADB-71EB58537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47B5A9-F43D-8EAE-4C95-B3635CD68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0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8F1DE5-F398-9E35-451E-9F2B28C88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7CD823-E35F-87E7-7F13-365905B47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5B7B5-DC17-4317-6252-52A6176B3E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3CC24B-3022-4E97-997B-4C042AA2E0AE}" type="datetimeFigureOut">
              <a:rPr lang="en-US" smtClean="0"/>
              <a:t>9/3/2025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B2F03E-1BCC-CD68-A397-85CE25E84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BF35C-F92D-D00E-6C03-C84D8B5C0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E272B3-0339-41AB-A376-31CEE03BE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06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3.png"/><Relationship Id="rId3" Type="http://schemas.microsoft.com/office/2007/relationships/media" Target="../media/media4.mp3"/><Relationship Id="rId21" Type="http://schemas.openxmlformats.org/officeDocument/2006/relationships/image" Target="../media/image26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15.png"/><Relationship Id="rId2" Type="http://schemas.openxmlformats.org/officeDocument/2006/relationships/audio" Target="../media/media3.mp3"/><Relationship Id="rId16" Type="http://schemas.openxmlformats.org/officeDocument/2006/relationships/image" Target="../media/image13.png"/><Relationship Id="rId20" Type="http://schemas.openxmlformats.org/officeDocument/2006/relationships/image" Target="../media/image2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5" Type="http://schemas.openxmlformats.org/officeDocument/2006/relationships/image" Target="../media/image4.png"/><Relationship Id="rId10" Type="http://schemas.openxmlformats.org/officeDocument/2006/relationships/audio" Target="../media/media7.mp3"/><Relationship Id="rId19" Type="http://schemas.openxmlformats.org/officeDocument/2006/relationships/image" Target="../media/image24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2.png"/><Relationship Id="rId2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6.png"/><Relationship Id="rId26" Type="http://schemas.openxmlformats.org/officeDocument/2006/relationships/image" Target="../media/image44.png"/><Relationship Id="rId3" Type="http://schemas.microsoft.com/office/2007/relationships/media" Target="../media/media4.mp3"/><Relationship Id="rId21" Type="http://schemas.openxmlformats.org/officeDocument/2006/relationships/image" Target="../media/image39.png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17" Type="http://schemas.openxmlformats.org/officeDocument/2006/relationships/image" Target="../media/image35.png"/><Relationship Id="rId25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openxmlformats.org/officeDocument/2006/relationships/image" Target="../media/image4.png"/><Relationship Id="rId20" Type="http://schemas.openxmlformats.org/officeDocument/2006/relationships/image" Target="../media/image38.png"/><Relationship Id="rId29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24" Type="http://schemas.openxmlformats.org/officeDocument/2006/relationships/image" Target="../media/image42.png"/><Relationship Id="rId5" Type="http://schemas.microsoft.com/office/2007/relationships/media" Target="../media/media5.mp3"/><Relationship Id="rId15" Type="http://schemas.openxmlformats.org/officeDocument/2006/relationships/image" Target="../media/image34.png"/><Relationship Id="rId23" Type="http://schemas.openxmlformats.org/officeDocument/2006/relationships/image" Target="../media/image41.png"/><Relationship Id="rId28" Type="http://schemas.openxmlformats.org/officeDocument/2006/relationships/image" Target="../media/image46.png"/><Relationship Id="rId10" Type="http://schemas.openxmlformats.org/officeDocument/2006/relationships/audio" Target="../media/media7.mp3"/><Relationship Id="rId19" Type="http://schemas.openxmlformats.org/officeDocument/2006/relationships/image" Target="../media/image37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28.png"/><Relationship Id="rId22" Type="http://schemas.openxmlformats.org/officeDocument/2006/relationships/image" Target="../media/image40.png"/><Relationship Id="rId27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9.png"/><Relationship Id="rId4" Type="http://schemas.openxmlformats.org/officeDocument/2006/relationships/audio" Target="../media/media11.mp3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1.mp3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0.png"/><Relationship Id="rId4" Type="http://schemas.openxmlformats.org/officeDocument/2006/relationships/audio" Target="../media/media11.mp3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7.png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4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7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89.png"/><Relationship Id="rId18" Type="http://schemas.openxmlformats.org/officeDocument/2006/relationships/image" Target="../media/image9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86.png"/><Relationship Id="rId17" Type="http://schemas.openxmlformats.org/officeDocument/2006/relationships/image" Target="../media/image93.png"/><Relationship Id="rId2" Type="http://schemas.openxmlformats.org/officeDocument/2006/relationships/audio" Target="../media/media12.mp3"/><Relationship Id="rId16" Type="http://schemas.openxmlformats.org/officeDocument/2006/relationships/image" Target="../media/image92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85.png"/><Relationship Id="rId5" Type="http://schemas.microsoft.com/office/2007/relationships/media" Target="../media/media14.mp3"/><Relationship Id="rId15" Type="http://schemas.openxmlformats.org/officeDocument/2006/relationships/image" Target="../media/image91.png"/><Relationship Id="rId10" Type="http://schemas.openxmlformats.org/officeDocument/2006/relationships/image" Target="../media/image88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94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88.png"/><Relationship Id="rId2" Type="http://schemas.openxmlformats.org/officeDocument/2006/relationships/audio" Target="../media/media12.mp3"/><Relationship Id="rId16" Type="http://schemas.openxmlformats.org/officeDocument/2006/relationships/image" Target="../media/image9.png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86.png"/><Relationship Id="rId5" Type="http://schemas.microsoft.com/office/2007/relationships/media" Target="../media/media14.mp3"/><Relationship Id="rId15" Type="http://schemas.openxmlformats.org/officeDocument/2006/relationships/image" Target="../media/image96.png"/><Relationship Id="rId10" Type="http://schemas.openxmlformats.org/officeDocument/2006/relationships/image" Target="../media/image85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8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5.png"/><Relationship Id="rId5" Type="http://schemas.openxmlformats.org/officeDocument/2006/relationships/image" Target="../media/image28.png"/><Relationship Id="rId4" Type="http://schemas.openxmlformats.org/officeDocument/2006/relationships/image" Target="../media/image97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13" Type="http://schemas.openxmlformats.org/officeDocument/2006/relationships/image" Target="../media/image101.png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10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85.png"/><Relationship Id="rId5" Type="http://schemas.microsoft.com/office/2007/relationships/media" Target="../media/media14.mp3"/><Relationship Id="rId10" Type="http://schemas.openxmlformats.org/officeDocument/2006/relationships/image" Target="../media/image28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3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102.png"/><Relationship Id="rId5" Type="http://schemas.openxmlformats.org/officeDocument/2006/relationships/image" Target="../media/image85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image" Target="../media/image105.png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8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104.png"/><Relationship Id="rId5" Type="http://schemas.microsoft.com/office/2007/relationships/media" Target="../media/media20.mp3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10.xml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mp3"/><Relationship Id="rId13" Type="http://schemas.openxmlformats.org/officeDocument/2006/relationships/image" Target="../media/image107.png"/><Relationship Id="rId3" Type="http://schemas.microsoft.com/office/2007/relationships/media" Target="../media/media19.mp3"/><Relationship Id="rId7" Type="http://schemas.microsoft.com/office/2007/relationships/media" Target="../media/media21.mp3"/><Relationship Id="rId12" Type="http://schemas.openxmlformats.org/officeDocument/2006/relationships/image" Target="../media/image85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11" Type="http://schemas.openxmlformats.org/officeDocument/2006/relationships/image" Target="../media/image104.png"/><Relationship Id="rId5" Type="http://schemas.microsoft.com/office/2007/relationships/media" Target="../media/media20.mp3"/><Relationship Id="rId15" Type="http://schemas.openxmlformats.org/officeDocument/2006/relationships/image" Target="../media/image9.png"/><Relationship Id="rId10" Type="http://schemas.openxmlformats.org/officeDocument/2006/relationships/notesSlide" Target="../notesSlides/notesSlide11.xml"/><Relationship Id="rId4" Type="http://schemas.openxmlformats.org/officeDocument/2006/relationships/audio" Target="../media/media19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0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4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85.png"/><Relationship Id="rId9" Type="http://schemas.openxmlformats.org/officeDocument/2006/relationships/image" Target="../media/image11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0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0" Type="http://schemas.openxmlformats.org/officeDocument/2006/relationships/image" Target="../media/image121.png"/><Relationship Id="rId4" Type="http://schemas.openxmlformats.org/officeDocument/2006/relationships/image" Target="../media/image85.png"/><Relationship Id="rId9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タイトル 10">
            <a:extLst>
              <a:ext uri="{FF2B5EF4-FFF2-40B4-BE49-F238E27FC236}">
                <a16:creationId xmlns:a16="http://schemas.microsoft.com/office/drawing/2014/main" id="{6BD06773-2C91-0172-0B71-E48A2C47B11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EB088B3-34FE-461C-4A40-10FD77A745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5" y="1378430"/>
            <a:ext cx="11818258" cy="297624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2F2959F-A54D-AF84-C263-6B373ED046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057" y="4378221"/>
            <a:ext cx="10602686" cy="165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3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DFC43A1-C953-146C-190F-29252162CC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0984" y="2422547"/>
            <a:ext cx="4340145" cy="43401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358933" y="599306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pic>
        <p:nvPicPr>
          <p:cNvPr id="2" name="X_[15-07]_kiku5">
            <a:hlinkClick r:id="" action="ppaction://media"/>
            <a:extLst>
              <a:ext uri="{FF2B5EF4-FFF2-40B4-BE49-F238E27FC236}">
                <a16:creationId xmlns:a16="http://schemas.microsoft.com/office/drawing/2014/main" id="{85DC91F2-B0B8-F200-550C-AE9E29FE5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8414" y="2618398"/>
            <a:ext cx="530957" cy="48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4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881F67D-C27A-F402-BAB1-C51D7FB971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76" y="2492251"/>
            <a:ext cx="4339752" cy="43181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358933" y="599306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pic>
        <p:nvPicPr>
          <p:cNvPr id="2" name="X_[15-08]_kiku6">
            <a:hlinkClick r:id="" action="ppaction://media"/>
            <a:extLst>
              <a:ext uri="{FF2B5EF4-FFF2-40B4-BE49-F238E27FC236}">
                <a16:creationId xmlns:a16="http://schemas.microsoft.com/office/drawing/2014/main" id="{AA9BFD94-5AD0-A9A5-17DC-9F03F7D81D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73214" y="2665290"/>
            <a:ext cx="40200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60" y="903665"/>
            <a:ext cx="7010400" cy="844766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BAFD7A5-29BF-9BCA-23AF-435AC52F7677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8" y="1791219"/>
            <a:ext cx="7275826" cy="84476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71AFAC-4E82-0ED4-C85D-7B4C1B78F54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8" y="4656477"/>
            <a:ext cx="5987212" cy="16838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ACDA955-A125-386C-95BC-6CB09FAB23E0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9687" y="4656477"/>
            <a:ext cx="5987210" cy="1596169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597F3CD-C6C9-9600-276C-056D2206843D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" y="2760320"/>
            <a:ext cx="10866120" cy="1683864"/>
          </a:xfrm>
          <a:prstGeom prst="rect">
            <a:avLst/>
          </a:prstGeom>
        </p:spPr>
      </p:pic>
      <p:pic>
        <p:nvPicPr>
          <p:cNvPr id="2" name="X_[15-03]_kiku1">
            <a:hlinkClick r:id="" action="ppaction://media"/>
            <a:extLst>
              <a:ext uri="{FF2B5EF4-FFF2-40B4-BE49-F238E27FC236}">
                <a16:creationId xmlns:a16="http://schemas.microsoft.com/office/drawing/2014/main" id="{A96A9626-C18B-CF57-DFAE-ACC4EAC0C0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82320" y="4775444"/>
            <a:ext cx="226159" cy="214436"/>
          </a:xfrm>
          <a:prstGeom prst="rect">
            <a:avLst/>
          </a:prstGeom>
        </p:spPr>
      </p:pic>
      <p:pic>
        <p:nvPicPr>
          <p:cNvPr id="3" name="X_[15-04]_kiku2">
            <a:hlinkClick r:id="" action="ppaction://media"/>
            <a:extLst>
              <a:ext uri="{FF2B5EF4-FFF2-40B4-BE49-F238E27FC236}">
                <a16:creationId xmlns:a16="http://schemas.microsoft.com/office/drawing/2014/main" id="{86683424-F27C-3AF3-827C-41ACAC55EF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409706" y="4775444"/>
            <a:ext cx="155820" cy="179266"/>
          </a:xfrm>
          <a:prstGeom prst="rect">
            <a:avLst/>
          </a:prstGeom>
        </p:spPr>
      </p:pic>
      <p:pic>
        <p:nvPicPr>
          <p:cNvPr id="7" name="X_[15-05]_kiku3">
            <a:hlinkClick r:id="" action="ppaction://media"/>
            <a:extLst>
              <a:ext uri="{FF2B5EF4-FFF2-40B4-BE49-F238E27FC236}">
                <a16:creationId xmlns:a16="http://schemas.microsoft.com/office/drawing/2014/main" id="{1A127DFE-41FF-7EA8-3188-3458A524E4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109552" y="4763721"/>
            <a:ext cx="273050" cy="190989"/>
          </a:xfrm>
          <a:prstGeom prst="rect">
            <a:avLst/>
          </a:prstGeom>
        </p:spPr>
      </p:pic>
      <p:pic>
        <p:nvPicPr>
          <p:cNvPr id="10" name="X_[15-06]_kiku4">
            <a:hlinkClick r:id="" action="ppaction://media"/>
            <a:extLst>
              <a:ext uri="{FF2B5EF4-FFF2-40B4-BE49-F238E27FC236}">
                <a16:creationId xmlns:a16="http://schemas.microsoft.com/office/drawing/2014/main" id="{D4E34DD3-B9CE-23E6-9FEA-5E0D3CF9906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125921" y="4775444"/>
            <a:ext cx="167543" cy="179266"/>
          </a:xfrm>
          <a:prstGeom prst="rect">
            <a:avLst/>
          </a:prstGeom>
        </p:spPr>
      </p:pic>
      <p:pic>
        <p:nvPicPr>
          <p:cNvPr id="11" name="X_[15-07]_kiku5">
            <a:hlinkClick r:id="" action="ppaction://media"/>
            <a:extLst>
              <a:ext uri="{FF2B5EF4-FFF2-40B4-BE49-F238E27FC236}">
                <a16:creationId xmlns:a16="http://schemas.microsoft.com/office/drawing/2014/main" id="{58A3934E-E0D1-5DE3-EAAB-52C1DDF9FB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154014" y="4787167"/>
            <a:ext cx="190988" cy="202713"/>
          </a:xfrm>
          <a:prstGeom prst="rect">
            <a:avLst/>
          </a:prstGeom>
        </p:spPr>
      </p:pic>
      <p:pic>
        <p:nvPicPr>
          <p:cNvPr id="14" name="X_[15-08]_kiku6">
            <a:hlinkClick r:id="" action="ppaction://media"/>
            <a:extLst>
              <a:ext uri="{FF2B5EF4-FFF2-40B4-BE49-F238E27FC236}">
                <a16:creationId xmlns:a16="http://schemas.microsoft.com/office/drawing/2014/main" id="{AF57C8F9-B6EE-3BE5-F0A1-516417DD0F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1275890" y="4798890"/>
            <a:ext cx="249604" cy="16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0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1747170" y="3147337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この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7DD9C61-E542-1CC4-ADDB-DEA94A4E58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14" y="2289142"/>
            <a:ext cx="9690806" cy="2279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244056" y="2392750"/>
            <a:ext cx="2650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ほしいんですが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7297758" y="2392750"/>
            <a:ext cx="9946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3ED80BA-FC9B-A4CE-66A3-4BA307EA032A}"/>
              </a:ext>
            </a:extLst>
          </p:cNvPr>
          <p:cNvSpPr txBox="1"/>
          <p:nvPr/>
        </p:nvSpPr>
        <p:spPr>
          <a:xfrm>
            <a:off x="2219596" y="3169307"/>
            <a:ext cx="944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で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07E19B7-DA76-6214-3770-1F61B9B68EE6}"/>
              </a:ext>
            </a:extLst>
          </p:cNvPr>
          <p:cNvSpPr txBox="1"/>
          <p:nvPr/>
        </p:nvSpPr>
        <p:spPr>
          <a:xfrm>
            <a:off x="3381787" y="3905255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に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F9C65AD-8F14-351B-9E70-29782B88A52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480" y="911440"/>
            <a:ext cx="7192085" cy="9377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9ED22E1-22AA-C243-D3E9-0EE9BB63973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25578F0-DCEB-38BF-7D54-BB9C174A64A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87" y="4946414"/>
            <a:ext cx="8574654" cy="942692"/>
          </a:xfrm>
          <a:prstGeom prst="rect">
            <a:avLst/>
          </a:prstGeom>
        </p:spPr>
      </p:pic>
      <p:pic>
        <p:nvPicPr>
          <p:cNvPr id="2" name="X_[15-09]_katachi">
            <a:hlinkClick r:id="" action="ppaction://media"/>
            <a:extLst>
              <a:ext uri="{FF2B5EF4-FFF2-40B4-BE49-F238E27FC236}">
                <a16:creationId xmlns:a16="http://schemas.microsoft.com/office/drawing/2014/main" id="{142EF989-2123-A014-1A34-7620885E0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97675" y="1024060"/>
            <a:ext cx="378557" cy="4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  <p:bldP spid="22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D55F0F4-4AED-B771-A3B4-080FDB64F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69248"/>
            <a:ext cx="10369983" cy="66862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67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515439-E99A-DEA4-675A-A5783760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EE58F7-34A1-0995-D791-FF83E332C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10136347" cy="66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DC09354-C0A9-F3E0-47E3-49399B1FFDFE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5" y="1129871"/>
            <a:ext cx="7665721" cy="86873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93DF91-07B2-5C06-21D0-B97F0F7FEC3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1026" name="Picture 2" descr="X_15_1_08_denchi">
            <a:extLst>
              <a:ext uri="{FF2B5EF4-FFF2-40B4-BE49-F238E27FC236}">
                <a16:creationId xmlns:a16="http://schemas.microsoft.com/office/drawing/2014/main" id="{89308C96-952C-6267-F5D3-1CBCB9858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4069" y="2874830"/>
            <a:ext cx="1161562" cy="116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X_15_1_09_sentakubasami">
            <a:extLst>
              <a:ext uri="{FF2B5EF4-FFF2-40B4-BE49-F238E27FC236}">
                <a16:creationId xmlns:a16="http://schemas.microsoft.com/office/drawing/2014/main" id="{16F11A00-0CF8-A1C6-C8C4-4DF119B33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232" y="2719577"/>
            <a:ext cx="1316815" cy="13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X_15_1_10_yukata">
            <a:extLst>
              <a:ext uri="{FF2B5EF4-FFF2-40B4-BE49-F238E27FC236}">
                <a16:creationId xmlns:a16="http://schemas.microsoft.com/office/drawing/2014/main" id="{AF6E4B7E-D2F9-941D-C70D-EED039AF1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8954" y="2663163"/>
            <a:ext cx="1316815" cy="13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X_15_1_11_kaichuudentoo">
            <a:extLst>
              <a:ext uri="{FF2B5EF4-FFF2-40B4-BE49-F238E27FC236}">
                <a16:creationId xmlns:a16="http://schemas.microsoft.com/office/drawing/2014/main" id="{39B79A69-40EC-D7E6-B6C2-D30A9580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7067" y="2806974"/>
            <a:ext cx="1029191" cy="102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X_15_1_12_bentoobako">
            <a:extLst>
              <a:ext uri="{FF2B5EF4-FFF2-40B4-BE49-F238E27FC236}">
                <a16:creationId xmlns:a16="http://schemas.microsoft.com/office/drawing/2014/main" id="{B3EC5B5E-BC51-A048-9E07-9829F9FE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07557" y="2663163"/>
            <a:ext cx="1316815" cy="13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_15_1_13_kokonattsumiruku">
            <a:extLst>
              <a:ext uri="{FF2B5EF4-FFF2-40B4-BE49-F238E27FC236}">
                <a16:creationId xmlns:a16="http://schemas.microsoft.com/office/drawing/2014/main" id="{2E290C9D-42C8-4F33-5FE3-5A23BD3F1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02832" y="2740791"/>
            <a:ext cx="1316815" cy="131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X_15_1_01_konbini">
            <a:extLst>
              <a:ext uri="{FF2B5EF4-FFF2-40B4-BE49-F238E27FC236}">
                <a16:creationId xmlns:a16="http://schemas.microsoft.com/office/drawing/2014/main" id="{21F7EDE7-E2AB-AEA0-9457-A070F2836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55" y="3836165"/>
            <a:ext cx="1834114" cy="18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X_15_1_04_doraggusutoa">
            <a:extLst>
              <a:ext uri="{FF2B5EF4-FFF2-40B4-BE49-F238E27FC236}">
                <a16:creationId xmlns:a16="http://schemas.microsoft.com/office/drawing/2014/main" id="{DF1C1742-F00B-A288-424F-DF1F07610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4116" y="3978133"/>
            <a:ext cx="1647965" cy="16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X_15_1_05_shoppingusentaa">
            <a:extLst>
              <a:ext uri="{FF2B5EF4-FFF2-40B4-BE49-F238E27FC236}">
                <a16:creationId xmlns:a16="http://schemas.microsoft.com/office/drawing/2014/main" id="{3DC8DDE3-B0B9-0F15-24F4-862C721D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7804" y="4243755"/>
            <a:ext cx="1647965" cy="1647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X_15_1_06_hoomusentaa">
            <a:extLst>
              <a:ext uri="{FF2B5EF4-FFF2-40B4-BE49-F238E27FC236}">
                <a16:creationId xmlns:a16="http://schemas.microsoft.com/office/drawing/2014/main" id="{52FAD4B9-5D95-2D73-3325-C16E417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0480" y="3836165"/>
            <a:ext cx="1834114" cy="183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X_15_1_03_hyakuenshoppu">
            <a:extLst>
              <a:ext uri="{FF2B5EF4-FFF2-40B4-BE49-F238E27FC236}">
                <a16:creationId xmlns:a16="http://schemas.microsoft.com/office/drawing/2014/main" id="{56A4486F-F223-C8D0-E7CD-DBE3B782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1912" y="3901286"/>
            <a:ext cx="1703871" cy="170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X_15_1_02_suupaa">
            <a:extLst>
              <a:ext uri="{FF2B5EF4-FFF2-40B4-BE49-F238E27FC236}">
                <a16:creationId xmlns:a16="http://schemas.microsoft.com/office/drawing/2014/main" id="{D1190174-5DB2-E3AE-63E9-B7AABE391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2297" y="3751616"/>
            <a:ext cx="2163401" cy="216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X_[15-03]_kiku1">
            <a:hlinkClick r:id="" action="ppaction://media"/>
            <a:extLst>
              <a:ext uri="{FF2B5EF4-FFF2-40B4-BE49-F238E27FC236}">
                <a16:creationId xmlns:a16="http://schemas.microsoft.com/office/drawing/2014/main" id="{2944E5AA-78EB-608F-F89B-7D9E2CCF1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5376151" y="1704099"/>
            <a:ext cx="270424" cy="290129"/>
          </a:xfrm>
          <a:prstGeom prst="rect">
            <a:avLst/>
          </a:prstGeom>
        </p:spPr>
      </p:pic>
      <p:pic>
        <p:nvPicPr>
          <p:cNvPr id="3" name="X_[15-04]_kiku2">
            <a:hlinkClick r:id="" action="ppaction://media"/>
            <a:extLst>
              <a:ext uri="{FF2B5EF4-FFF2-40B4-BE49-F238E27FC236}">
                <a16:creationId xmlns:a16="http://schemas.microsoft.com/office/drawing/2014/main" id="{D065B1B3-BA34-8FA6-20C5-1771822552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000203" y="1664685"/>
            <a:ext cx="290131" cy="368957"/>
          </a:xfrm>
          <a:prstGeom prst="rect">
            <a:avLst/>
          </a:prstGeom>
        </p:spPr>
      </p:pic>
      <p:pic>
        <p:nvPicPr>
          <p:cNvPr id="4" name="X_[15-05]_kiku3">
            <a:hlinkClick r:id="" action="ppaction://media"/>
            <a:extLst>
              <a:ext uri="{FF2B5EF4-FFF2-40B4-BE49-F238E27FC236}">
                <a16:creationId xmlns:a16="http://schemas.microsoft.com/office/drawing/2014/main" id="{48F0B86B-D5DA-B9ED-F48A-DD576D38193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6643960" y="1664684"/>
            <a:ext cx="290131" cy="368957"/>
          </a:xfrm>
          <a:prstGeom prst="rect">
            <a:avLst/>
          </a:prstGeom>
        </p:spPr>
      </p:pic>
      <p:pic>
        <p:nvPicPr>
          <p:cNvPr id="8" name="X_[15-06]_kiku4">
            <a:hlinkClick r:id="" action="ppaction://media"/>
            <a:extLst>
              <a:ext uri="{FF2B5EF4-FFF2-40B4-BE49-F238E27FC236}">
                <a16:creationId xmlns:a16="http://schemas.microsoft.com/office/drawing/2014/main" id="{B16D2C97-FAA2-38C4-9702-5696BF99FF0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149772" y="1658116"/>
            <a:ext cx="303269" cy="375525"/>
          </a:xfrm>
          <a:prstGeom prst="rect">
            <a:avLst/>
          </a:prstGeom>
        </p:spPr>
      </p:pic>
      <p:pic>
        <p:nvPicPr>
          <p:cNvPr id="9" name="X_[15-07]_kiku5">
            <a:hlinkClick r:id="" action="ppaction://media"/>
            <a:extLst>
              <a:ext uri="{FF2B5EF4-FFF2-40B4-BE49-F238E27FC236}">
                <a16:creationId xmlns:a16="http://schemas.microsoft.com/office/drawing/2014/main" id="{5D2F4EFB-7E16-6339-B9CA-67EB737DC17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7747547" y="1658116"/>
            <a:ext cx="290131" cy="362388"/>
          </a:xfrm>
          <a:prstGeom prst="rect">
            <a:avLst/>
          </a:prstGeom>
        </p:spPr>
      </p:pic>
      <p:pic>
        <p:nvPicPr>
          <p:cNvPr id="10" name="X_[15-08]_kiku6">
            <a:hlinkClick r:id="" action="ppaction://media"/>
            <a:extLst>
              <a:ext uri="{FF2B5EF4-FFF2-40B4-BE49-F238E27FC236}">
                <a16:creationId xmlns:a16="http://schemas.microsoft.com/office/drawing/2014/main" id="{FBB1139B-3494-B98C-6DA6-AA7D585C421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8273065" y="1704099"/>
            <a:ext cx="290131" cy="36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A5EEAB-0834-BFFF-7276-94AC341F5D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73023"/>
            <a:ext cx="4496004" cy="8564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822305-7C9D-19BB-3B80-3CF9092E1A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E372DC-5F24-534F-407E-37D8B55560B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159" y="974966"/>
            <a:ext cx="5433738" cy="85649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2E01C5-8FF6-377E-D165-97B5F1AF2D7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43" y="2293829"/>
            <a:ext cx="10462452" cy="3589205"/>
          </a:xfrm>
          <a:prstGeom prst="rect">
            <a:avLst/>
          </a:prstGeom>
        </p:spPr>
      </p:pic>
      <p:pic>
        <p:nvPicPr>
          <p:cNvPr id="2" name="X_[15-10]_hanasu1">
            <a:hlinkClick r:id="" action="ppaction://media"/>
            <a:extLst>
              <a:ext uri="{FF2B5EF4-FFF2-40B4-BE49-F238E27FC236}">
                <a16:creationId xmlns:a16="http://schemas.microsoft.com/office/drawing/2014/main" id="{06173068-83A0-4DE0-FCF8-2FDF59B5E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8968" y="977168"/>
            <a:ext cx="425450" cy="425450"/>
          </a:xfrm>
          <a:prstGeom prst="rect">
            <a:avLst/>
          </a:prstGeom>
        </p:spPr>
      </p:pic>
      <p:pic>
        <p:nvPicPr>
          <p:cNvPr id="3" name="X_[15-11]_hanasu2">
            <a:hlinkClick r:id="" action="ppaction://media"/>
            <a:extLst>
              <a:ext uri="{FF2B5EF4-FFF2-40B4-BE49-F238E27FC236}">
                <a16:creationId xmlns:a16="http://schemas.microsoft.com/office/drawing/2014/main" id="{C1FB7BA4-B175-16EC-3223-6BF8F20139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9552" y="1035783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1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A5EEAB-0834-BFFF-7276-94AC341F5D5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73023"/>
            <a:ext cx="4496004" cy="8564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822305-7C9D-19BB-3B80-3CF9092E1A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2E01C5-8FF6-377E-D165-97B5F1AF2D7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543" y="2293829"/>
            <a:ext cx="10462452" cy="358920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6923B79F-F40C-6BF2-D371-EB633F578F5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1048428"/>
            <a:ext cx="6233127" cy="898096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423C63E-AA74-6F0A-8CCA-E5134DB293FD}"/>
              </a:ext>
            </a:extLst>
          </p:cNvPr>
          <p:cNvSpPr/>
          <p:nvPr/>
        </p:nvSpPr>
        <p:spPr>
          <a:xfrm>
            <a:off x="1478279" y="2645410"/>
            <a:ext cx="5717753" cy="53535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EEAD655-7F80-03F1-10BB-0E5161583BF2}"/>
              </a:ext>
            </a:extLst>
          </p:cNvPr>
          <p:cNvSpPr/>
          <p:nvPr/>
        </p:nvSpPr>
        <p:spPr>
          <a:xfrm>
            <a:off x="6408197" y="3595244"/>
            <a:ext cx="4006368" cy="486686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37B53A1-8986-2FA3-ACBB-8414FA8770D7}"/>
              </a:ext>
            </a:extLst>
          </p:cNvPr>
          <p:cNvSpPr/>
          <p:nvPr/>
        </p:nvSpPr>
        <p:spPr>
          <a:xfrm>
            <a:off x="1317240" y="5225023"/>
            <a:ext cx="5549366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DE41438-17A6-6031-7386-BFC157FF1ED2}"/>
              </a:ext>
            </a:extLst>
          </p:cNvPr>
          <p:cNvSpPr/>
          <p:nvPr/>
        </p:nvSpPr>
        <p:spPr>
          <a:xfrm>
            <a:off x="6200519" y="4244258"/>
            <a:ext cx="3884225" cy="535355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5-10]_hanasu1">
            <a:hlinkClick r:id="" action="ppaction://media"/>
            <a:extLst>
              <a:ext uri="{FF2B5EF4-FFF2-40B4-BE49-F238E27FC236}">
                <a16:creationId xmlns:a16="http://schemas.microsoft.com/office/drawing/2014/main" id="{DBA24BB7-4DF5-688E-5C5B-5D86274B8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81306" y="1211629"/>
            <a:ext cx="319943" cy="319943"/>
          </a:xfrm>
          <a:prstGeom prst="rect">
            <a:avLst/>
          </a:prstGeom>
        </p:spPr>
      </p:pic>
      <p:pic>
        <p:nvPicPr>
          <p:cNvPr id="9" name="X_[15-11]_hanasu2">
            <a:hlinkClick r:id="" action="ppaction://media"/>
            <a:extLst>
              <a:ext uri="{FF2B5EF4-FFF2-40B4-BE49-F238E27FC236}">
                <a16:creationId xmlns:a16="http://schemas.microsoft.com/office/drawing/2014/main" id="{562A1AB9-EB06-7A83-C62E-1D7025B34E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23951" y="1176459"/>
            <a:ext cx="355112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 animBg="1"/>
      <p:bldP spid="8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A5EEAB-0834-BFFF-7276-94AC341F5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73023"/>
            <a:ext cx="4496004" cy="8564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822305-7C9D-19BB-3B80-3CF9092E1A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2E01C5-8FF6-377E-D165-97B5F1AF2D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03" y="2334132"/>
            <a:ext cx="6297630" cy="216043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5F95632-DDBD-A1E2-3D8B-E544228D63E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722" y="1011172"/>
            <a:ext cx="5021047" cy="856492"/>
          </a:xfrm>
          <a:prstGeom prst="rect">
            <a:avLst/>
          </a:prstGeom>
        </p:spPr>
      </p:pic>
      <p:pic>
        <p:nvPicPr>
          <p:cNvPr id="4" name="Picture 2" descr="X_15_1_08_denchi">
            <a:extLst>
              <a:ext uri="{FF2B5EF4-FFF2-40B4-BE49-F238E27FC236}">
                <a16:creationId xmlns:a16="http://schemas.microsoft.com/office/drawing/2014/main" id="{A31DB3A0-FDC9-E455-1278-C936C1307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2990" y="2013156"/>
            <a:ext cx="1081156" cy="108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X_15_1_09_sentakubasami">
            <a:extLst>
              <a:ext uri="{FF2B5EF4-FFF2-40B4-BE49-F238E27FC236}">
                <a16:creationId xmlns:a16="http://schemas.microsoft.com/office/drawing/2014/main" id="{BCDFD611-D793-90A6-7054-097373932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30" y="1896977"/>
            <a:ext cx="1225661" cy="12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X_15_1_10_yukata">
            <a:extLst>
              <a:ext uri="{FF2B5EF4-FFF2-40B4-BE49-F238E27FC236}">
                <a16:creationId xmlns:a16="http://schemas.microsoft.com/office/drawing/2014/main" id="{A70CD56C-BEB3-16AB-74EB-B81EBD1B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4326" y="2023394"/>
            <a:ext cx="1225661" cy="12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X_15_1_11_kaichuudentoo">
            <a:extLst>
              <a:ext uri="{FF2B5EF4-FFF2-40B4-BE49-F238E27FC236}">
                <a16:creationId xmlns:a16="http://schemas.microsoft.com/office/drawing/2014/main" id="{8B8A90F3-3538-EEEC-BCD1-DBD4DFDF0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474" y="3403644"/>
            <a:ext cx="957948" cy="95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X_15_1_12_bentoobako">
            <a:extLst>
              <a:ext uri="{FF2B5EF4-FFF2-40B4-BE49-F238E27FC236}">
                <a16:creationId xmlns:a16="http://schemas.microsoft.com/office/drawing/2014/main" id="{76FA856C-B9A6-BCF7-8DE4-BE06F642F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6931" y="3315797"/>
            <a:ext cx="1225661" cy="1225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X_15_1_13_kokonattsumiruku">
            <a:extLst>
              <a:ext uri="{FF2B5EF4-FFF2-40B4-BE49-F238E27FC236}">
                <a16:creationId xmlns:a16="http://schemas.microsoft.com/office/drawing/2014/main" id="{8A572A1D-AAD1-67B4-D668-F472E9AE9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0884" y="3399923"/>
            <a:ext cx="1094648" cy="109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7918DF38-E8A5-2CA1-D5FD-90C24C980395}"/>
              </a:ext>
            </a:extLst>
          </p:cNvPr>
          <p:cNvSpPr/>
          <p:nvPr/>
        </p:nvSpPr>
        <p:spPr>
          <a:xfrm>
            <a:off x="6175339" y="2567780"/>
            <a:ext cx="402086" cy="263709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6F4A2727-3264-DC61-71F7-00E22461ACCD}"/>
              </a:ext>
            </a:extLst>
          </p:cNvPr>
          <p:cNvSpPr/>
          <p:nvPr/>
        </p:nvSpPr>
        <p:spPr>
          <a:xfrm>
            <a:off x="9063386" y="3122638"/>
            <a:ext cx="736148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C7BBE61-BFF3-303E-7BF4-929A0D291BE6}"/>
              </a:ext>
            </a:extLst>
          </p:cNvPr>
          <p:cNvSpPr/>
          <p:nvPr/>
        </p:nvSpPr>
        <p:spPr>
          <a:xfrm>
            <a:off x="9054880" y="3527598"/>
            <a:ext cx="1185573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Picture 14" descr="X_15_1_01_konbini">
            <a:extLst>
              <a:ext uri="{FF2B5EF4-FFF2-40B4-BE49-F238E27FC236}">
                <a16:creationId xmlns:a16="http://schemas.microsoft.com/office/drawing/2014/main" id="{3AD4EAA9-27DA-0726-9E81-FEE8DE9C3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333" y="4961039"/>
            <a:ext cx="1616478" cy="161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6" descr="X_15_1_04_doraggusutoa">
            <a:extLst>
              <a:ext uri="{FF2B5EF4-FFF2-40B4-BE49-F238E27FC236}">
                <a16:creationId xmlns:a16="http://schemas.microsoft.com/office/drawing/2014/main" id="{B5A34C03-8D37-4705-B55B-A5468E20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1934" y="5116138"/>
            <a:ext cx="1461379" cy="146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X_15_1_05_shoppingusentaa">
            <a:extLst>
              <a:ext uri="{FF2B5EF4-FFF2-40B4-BE49-F238E27FC236}">
                <a16:creationId xmlns:a16="http://schemas.microsoft.com/office/drawing/2014/main" id="{A19F9463-2166-B2E4-B951-0EC72EAE1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2632" y="5227749"/>
            <a:ext cx="1313060" cy="131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0" descr="X_15_1_06_hoomusentaa">
            <a:extLst>
              <a:ext uri="{FF2B5EF4-FFF2-40B4-BE49-F238E27FC236}">
                <a16:creationId xmlns:a16="http://schemas.microsoft.com/office/drawing/2014/main" id="{9E203089-A528-3AED-97F4-1C9844166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1160" y="4801032"/>
            <a:ext cx="1961660" cy="1961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2" descr="X_15_1_03_hyakuenshoppu">
            <a:extLst>
              <a:ext uri="{FF2B5EF4-FFF2-40B4-BE49-F238E27FC236}">
                <a16:creationId xmlns:a16="http://schemas.microsoft.com/office/drawing/2014/main" id="{55A1EE29-6BEA-5AC2-9D7B-9A0403DC3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7366" y="5002070"/>
            <a:ext cx="1697514" cy="169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4" descr="X_15_1_02_suupaa">
            <a:extLst>
              <a:ext uri="{FF2B5EF4-FFF2-40B4-BE49-F238E27FC236}">
                <a16:creationId xmlns:a16="http://schemas.microsoft.com/office/drawing/2014/main" id="{5B45AEC8-DDED-E7A3-2C98-F2B739BDE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1460" y="4943809"/>
            <a:ext cx="1723748" cy="172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381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タイトル 9">
            <a:extLst>
              <a:ext uri="{FF2B5EF4-FFF2-40B4-BE49-F238E27FC236}">
                <a16:creationId xmlns:a16="http://schemas.microsoft.com/office/drawing/2014/main" id="{82801AD1-A5D8-794B-9CDA-9D3B6036A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BCC6152-E656-A813-D71B-F13E37AF31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935EB7-D432-23AC-ED74-690AD31FD3A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114" y="2128576"/>
            <a:ext cx="11959771" cy="2589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390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AA5EEAB-0834-BFFF-7276-94AC341F5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73023"/>
            <a:ext cx="4496004" cy="85649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E822305-7C9D-19BB-3B80-3CF9092E1A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32E01C5-8FF6-377E-D165-97B5F1AF2D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197407"/>
            <a:ext cx="5912896" cy="202845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734541-2817-8C93-BC26-E13B77FEAA2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360" y="929515"/>
            <a:ext cx="6820343" cy="882677"/>
          </a:xfrm>
          <a:prstGeom prst="rect">
            <a:avLst/>
          </a:prstGeom>
        </p:spPr>
      </p:pic>
      <p:sp>
        <p:nvSpPr>
          <p:cNvPr id="14" name="吹き出し: 円形 13">
            <a:extLst>
              <a:ext uri="{FF2B5EF4-FFF2-40B4-BE49-F238E27FC236}">
                <a16:creationId xmlns:a16="http://schemas.microsoft.com/office/drawing/2014/main" id="{C94C5D86-3660-5E61-A036-416BF40CD3E4}"/>
              </a:ext>
            </a:extLst>
          </p:cNvPr>
          <p:cNvSpPr/>
          <p:nvPr/>
        </p:nvSpPr>
        <p:spPr>
          <a:xfrm>
            <a:off x="466755" y="2001879"/>
            <a:ext cx="5309014" cy="2999487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5" name="Picture 4" descr="話し合う人たちのイラスト（夫婦）">
            <a:extLst>
              <a:ext uri="{FF2B5EF4-FFF2-40B4-BE49-F238E27FC236}">
                <a16:creationId xmlns:a16="http://schemas.microsoft.com/office/drawing/2014/main" id="{9E75D7B2-294B-E54A-555A-8827FFE87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3975" y="4200525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ハサミのイラスト（文房具）">
            <a:extLst>
              <a:ext uri="{FF2B5EF4-FFF2-40B4-BE49-F238E27FC236}">
                <a16:creationId xmlns:a16="http://schemas.microsoft.com/office/drawing/2014/main" id="{A2C1D38D-4028-F3C4-48DF-557F9DB31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360" y="2887202"/>
            <a:ext cx="785813" cy="92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スマートフォン・スマホのイラスト">
            <a:extLst>
              <a:ext uri="{FF2B5EF4-FFF2-40B4-BE49-F238E27FC236}">
                <a16:creationId xmlns:a16="http://schemas.microsoft.com/office/drawing/2014/main" id="{E8CDE1DA-77C2-FCDC-D21F-D84941D42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94425">
            <a:off x="2007785" y="2613449"/>
            <a:ext cx="949643" cy="102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コップのイラスト（グラス）">
            <a:extLst>
              <a:ext uri="{FF2B5EF4-FFF2-40B4-BE49-F238E27FC236}">
                <a16:creationId xmlns:a16="http://schemas.microsoft.com/office/drawing/2014/main" id="{86999EB2-A9BB-D54B-9F62-EACE785EA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453" y="3064181"/>
            <a:ext cx="661082" cy="96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スーツケースのイラスト（赤）">
            <a:extLst>
              <a:ext uri="{FF2B5EF4-FFF2-40B4-BE49-F238E27FC236}">
                <a16:creationId xmlns:a16="http://schemas.microsoft.com/office/drawing/2014/main" id="{E8175BEA-7B16-8F73-D33E-BB3B1D347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2180" y="2656324"/>
            <a:ext cx="987944" cy="143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1215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コンテンツ プレースホルダー 7">
            <a:extLst>
              <a:ext uri="{FF2B5EF4-FFF2-40B4-BE49-F238E27FC236}">
                <a16:creationId xmlns:a16="http://schemas.microsoft.com/office/drawing/2014/main" id="{1E918FEF-3313-A839-8190-FBC8D24BE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2513393"/>
            <a:ext cx="11563660" cy="2347553"/>
          </a:xfrm>
        </p:spPr>
      </p:pic>
      <p:sp>
        <p:nvSpPr>
          <p:cNvPr id="10" name="タイトル 9">
            <a:extLst>
              <a:ext uri="{FF2B5EF4-FFF2-40B4-BE49-F238E27FC236}">
                <a16:creationId xmlns:a16="http://schemas.microsoft.com/office/drawing/2014/main" id="{23467D1B-6482-09AB-018F-7A74402C4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00371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CEDB43-BF7C-983D-8504-80F9BD1EF9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92" y="55748"/>
            <a:ext cx="6477000" cy="554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4849F3-9DD4-F61C-3674-6CEE7A1D15E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94" y="98047"/>
            <a:ext cx="4189757" cy="8067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ADB41B-C7A1-FBC3-73BC-831334D5D3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94" y="871295"/>
            <a:ext cx="7569766" cy="80753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38E80C0-1F29-A6E0-21B1-7D2CCE432D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1739625"/>
            <a:ext cx="7985760" cy="78201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FB5CB52-18A0-D525-6AC4-36093C5234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80482"/>
            <a:ext cx="4856827" cy="4177518"/>
          </a:xfrm>
          <a:prstGeom prst="rect">
            <a:avLst/>
          </a:prstGeom>
        </p:spPr>
      </p:pic>
      <p:pic>
        <p:nvPicPr>
          <p:cNvPr id="4098" name="Picture 2" descr="カレンダーを見る人のイラスト（男性）">
            <a:extLst>
              <a:ext uri="{FF2B5EF4-FFF2-40B4-BE49-F238E27FC236}">
                <a16:creationId xmlns:a16="http://schemas.microsoft.com/office/drawing/2014/main" id="{3AB61224-C6D8-E99F-C668-AF843F817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2915" y="5263813"/>
            <a:ext cx="813085" cy="1737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2624D58A-7B44-6A99-9F66-901F636320AF}"/>
              </a:ext>
            </a:extLst>
          </p:cNvPr>
          <p:cNvSpPr txBox="1"/>
          <p:nvPr/>
        </p:nvSpPr>
        <p:spPr>
          <a:xfrm>
            <a:off x="5627792" y="2490215"/>
            <a:ext cx="64770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A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： </a:t>
            </a:r>
            <a:r>
              <a:rPr lang="lo-LA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ເຄື່ອງໃຊ້ປະຈໍາວັນ</a:t>
            </a:r>
            <a:r>
              <a:rPr lang="en-US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, </a:t>
            </a:r>
            <a:r>
              <a:rPr lang="lo-LA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ເຄື່ອງຕົກແຕ່ງພາຍໃນ</a:t>
            </a:r>
            <a:r>
              <a:rPr lang="en-US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,   </a:t>
            </a:r>
          </a:p>
          <a:p>
            <a:r>
              <a:rPr lang="en-US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     </a:t>
            </a:r>
            <a:r>
              <a:rPr lang="lo-LA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ເຄື່ອງນຸ່ງເດັກນ້ອຍ</a:t>
            </a:r>
            <a:endParaRPr lang="ja-JP" altLang="en-US" sz="2400" dirty="0">
              <a:solidFill>
                <a:srgbClr val="FF6969"/>
              </a:solidFill>
              <a:latin typeface="Phetsarath OT"/>
              <a:ea typeface="Phetsarath OT" panose="02000500000000000001" pitchFamily="2" charset="2"/>
              <a:cs typeface="Phetsarath OT" panose="02000500000000000001" pitchFamily="2" charset="2"/>
              <a:sym typeface="Phetsarath OT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F4A47F-0273-9030-522B-BD04F69243F3}"/>
              </a:ext>
            </a:extLst>
          </p:cNvPr>
          <p:cNvSpPr txBox="1"/>
          <p:nvPr/>
        </p:nvSpPr>
        <p:spPr>
          <a:xfrm>
            <a:off x="5627792" y="3498319"/>
            <a:ext cx="6477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B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： </a:t>
            </a:r>
            <a:r>
              <a:rPr lang="lo-LA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ເຄື່ອງນຸ່ງຂອງຜູ້ຊາຍ ແລະ ເຄື່ອງກ່ຽວກັບກີລາ</a:t>
            </a:r>
            <a:endParaRPr kumimoji="1" lang="ja-JP" altLang="en-US" sz="2400" dirty="0">
              <a:solidFill>
                <a:srgbClr val="FF6969"/>
              </a:solidFill>
              <a:latin typeface="Phetsarath OT"/>
              <a:ea typeface="Phetsarath OT" panose="02000500000000000001" pitchFamily="2" charset="2"/>
              <a:cs typeface="Phetsarath OT" panose="02000500000000000001" pitchFamily="2" charset="2"/>
              <a:sym typeface="Phetsarath OT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379BE20-F9A3-5FE2-0CE3-F81DFF1C6F68}"/>
              </a:ext>
            </a:extLst>
          </p:cNvPr>
          <p:cNvSpPr txBox="1"/>
          <p:nvPr/>
        </p:nvSpPr>
        <p:spPr>
          <a:xfrm>
            <a:off x="5627792" y="4307576"/>
            <a:ext cx="6477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C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： </a:t>
            </a:r>
            <a:r>
              <a:rPr lang="lo-LA" altLang="ja-JP" sz="2400" dirty="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ເຄື່ອງນຸ່ງ</a:t>
            </a:r>
            <a:r>
              <a:rPr lang="lo-LA" altLang="ja-JP" sz="2400">
                <a:solidFill>
                  <a:srgbClr val="FF6969"/>
                </a:solidFill>
                <a:latin typeface="Phetsarath OT"/>
                <a:ea typeface="Phetsarath OT" panose="02000500000000000001" pitchFamily="2" charset="2"/>
                <a:cs typeface="Phetsarath OT" panose="02000500000000000001" pitchFamily="2" charset="2"/>
                <a:sym typeface="Phetsarath OT"/>
              </a:rPr>
              <a:t>ຂອງຜູ້ຍິງ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843A5C9-AE5D-E636-3FAB-01018D072A9C}"/>
              </a:ext>
            </a:extLst>
          </p:cNvPr>
          <p:cNvSpPr txBox="1"/>
          <p:nvPr/>
        </p:nvSpPr>
        <p:spPr>
          <a:xfrm>
            <a:off x="5627792" y="5124259"/>
            <a:ext cx="64770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ja-JP" sz="2400" dirty="0">
                <a:solidFill>
                  <a:srgbClr val="FF6969"/>
                </a:solidFill>
                <a:latin typeface="+mj-ea"/>
                <a:ea typeface="+mj-ea"/>
              </a:rPr>
              <a:t>D </a:t>
            </a:r>
            <a:r>
              <a:rPr lang="ja-JP" altLang="en-US" sz="2400" dirty="0">
                <a:solidFill>
                  <a:srgbClr val="FF6969"/>
                </a:solidFill>
                <a:latin typeface="+mj-ea"/>
                <a:ea typeface="+mj-ea"/>
              </a:rPr>
              <a:t>： </a:t>
            </a:r>
            <a:r>
              <a:rPr lang="lo-LA" altLang="ja-JP" sz="2400" dirty="0">
                <a:solidFill>
                  <a:srgbClr val="FF6969"/>
                </a:solidFill>
                <a:latin typeface="+mj-ea"/>
                <a:ea typeface="+mj-ea"/>
              </a:rPr>
              <a:t>ອາຫານ</a:t>
            </a:r>
            <a:endParaRPr kumimoji="1" lang="ja-JP" altLang="en-US" sz="2400" dirty="0">
              <a:solidFill>
                <a:srgbClr val="FF6969"/>
              </a:solidFill>
              <a:latin typeface="Phetsarath OT" panose="02000500000000000001" pitchFamily="2" charset="2"/>
              <a:ea typeface="Phetsarath OT" panose="02000500000000000001" pitchFamily="2" charset="2"/>
              <a:cs typeface="Phetsarath OT" panose="02000500000000000001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2676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CEDB43-BF7C-983D-8504-80F9BD1EF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92" y="55748"/>
            <a:ext cx="6477000" cy="554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4849F3-9DD4-F61C-3674-6CEE7A1D1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94" y="98047"/>
            <a:ext cx="4189757" cy="8067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ADB41B-C7A1-FBC3-73BC-831334D5D3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79" y="899348"/>
            <a:ext cx="7569766" cy="80753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416CA1-8327-BE9C-DDFA-54C447F8C2D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06097"/>
            <a:ext cx="6248400" cy="103246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4324EE7-F8E3-B4E6-88AC-99E067618A4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54917"/>
            <a:ext cx="8165552" cy="27939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BBE3A7-7D82-BE53-7A05-33238D7367E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4560" y="775461"/>
            <a:ext cx="3819961" cy="328567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F13FDFE-5819-3BD2-EE55-C6360FB824D2}"/>
              </a:ext>
            </a:extLst>
          </p:cNvPr>
          <p:cNvSpPr txBox="1"/>
          <p:nvPr/>
        </p:nvSpPr>
        <p:spPr>
          <a:xfrm>
            <a:off x="763573" y="5976160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1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6B4E17-0FDE-E50E-68B4-4CEBD553ADBB}"/>
              </a:ext>
            </a:extLst>
          </p:cNvPr>
          <p:cNvSpPr txBox="1"/>
          <p:nvPr/>
        </p:nvSpPr>
        <p:spPr>
          <a:xfrm>
            <a:off x="2775253" y="5958652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2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A33E50F-1D9E-B0D5-0B11-BE5496EF144E}"/>
              </a:ext>
            </a:extLst>
          </p:cNvPr>
          <p:cNvSpPr txBox="1"/>
          <p:nvPr/>
        </p:nvSpPr>
        <p:spPr>
          <a:xfrm>
            <a:off x="4680252" y="5958651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4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A77D564-ECB9-B182-AF2F-A95859C450EE}"/>
              </a:ext>
            </a:extLst>
          </p:cNvPr>
          <p:cNvSpPr txBox="1"/>
          <p:nvPr/>
        </p:nvSpPr>
        <p:spPr>
          <a:xfrm>
            <a:off x="6749804" y="5976160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8537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0CEDB43-BF7C-983D-8504-80F9BD1EF9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792" y="55748"/>
            <a:ext cx="6477000" cy="55478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4849F3-9DD4-F61C-3674-6CEE7A1D15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394" y="98047"/>
            <a:ext cx="4189757" cy="80674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ADB41B-C7A1-FBC3-73BC-831334D5D30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79" y="899348"/>
            <a:ext cx="7569766" cy="80753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ABBE3A7-7D82-BE53-7A05-33238D7367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2630" y="3937759"/>
            <a:ext cx="3330290" cy="286449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459D540-93EB-690A-F6E5-C8767A0213E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78" y="1706097"/>
            <a:ext cx="11094767" cy="219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805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CD7A0C-69AD-908E-71A2-A30E263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3ED0400-E312-FD30-B2C4-31F0E8B10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F7A5428-F78D-53E8-FFF1-2935EAEA6A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2213982"/>
            <a:ext cx="11887200" cy="24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919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AA73C0-83BA-5968-B7E7-059DBB1067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05F964-4E20-F1C9-3409-096C48AC05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48" y="48908"/>
            <a:ext cx="3183793" cy="8409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5113E26-659F-9D3C-F19C-56BBCB1FA0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760" y="2188424"/>
            <a:ext cx="8183880" cy="43461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EC1ECD-5DC4-4346-B475-05F74888BD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005606"/>
            <a:ext cx="9944100" cy="118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047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D3EC1ECD-5DC4-4346-B475-05F74888BD91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64" y="889867"/>
            <a:ext cx="9944100" cy="11828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AA73C0-83BA-5968-B7E7-059DBB10672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05F964-4E20-F1C9-3409-096C48AC05A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48" y="48908"/>
            <a:ext cx="3183793" cy="84095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5113E26-659F-9D3C-F19C-56BBCB1FA0F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3384" y="1361198"/>
            <a:ext cx="2851681" cy="151441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0A042B-5E29-1444-9CE1-8A231BAE152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64" y="2072685"/>
            <a:ext cx="5771322" cy="75720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56213F9-B8CA-62F8-92B1-362D48EA52C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6741" y="3526371"/>
            <a:ext cx="7637858" cy="2512686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1F4A5B8-0D3B-0131-7B6E-B43A199F5E38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70" y="2829893"/>
            <a:ext cx="2762034" cy="19528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3A63F07-C138-7B5A-3DFD-3EAD7FFBB8D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70" y="4782714"/>
            <a:ext cx="2759484" cy="191958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806BF8D-8BB4-DE4C-5EAD-63E77DF7FC80}"/>
              </a:ext>
            </a:extLst>
          </p:cNvPr>
          <p:cNvSpPr txBox="1"/>
          <p:nvPr/>
        </p:nvSpPr>
        <p:spPr>
          <a:xfrm>
            <a:off x="4908853" y="5383358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5DE1383-26FA-5547-80EC-9197FB8B3D48}"/>
              </a:ext>
            </a:extLst>
          </p:cNvPr>
          <p:cNvSpPr txBox="1"/>
          <p:nvPr/>
        </p:nvSpPr>
        <p:spPr>
          <a:xfrm>
            <a:off x="6940978" y="5383358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c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1593A18-01F9-EB41-E57A-0718E45B54FA}"/>
              </a:ext>
            </a:extLst>
          </p:cNvPr>
          <p:cNvSpPr txBox="1"/>
          <p:nvPr/>
        </p:nvSpPr>
        <p:spPr>
          <a:xfrm>
            <a:off x="8786716" y="5409000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DD279CF-471D-B3BE-451C-BA9B1CE9A930}"/>
              </a:ext>
            </a:extLst>
          </p:cNvPr>
          <p:cNvSpPr txBox="1"/>
          <p:nvPr/>
        </p:nvSpPr>
        <p:spPr>
          <a:xfrm>
            <a:off x="10697040" y="541747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b</a:t>
            </a:r>
          </a:p>
        </p:txBody>
      </p:sp>
      <p:pic>
        <p:nvPicPr>
          <p:cNvPr id="2" name="X_[15-12]_kiku1">
            <a:hlinkClick r:id="" action="ppaction://media"/>
            <a:extLst>
              <a:ext uri="{FF2B5EF4-FFF2-40B4-BE49-F238E27FC236}">
                <a16:creationId xmlns:a16="http://schemas.microsoft.com/office/drawing/2014/main" id="{B680B11E-77B8-F091-3854-5B25EABA17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734414" y="3989998"/>
            <a:ext cx="343389" cy="273050"/>
          </a:xfrm>
          <a:prstGeom prst="rect">
            <a:avLst/>
          </a:prstGeom>
        </p:spPr>
      </p:pic>
      <p:pic>
        <p:nvPicPr>
          <p:cNvPr id="5" name="X_[15-13]_kiku2">
            <a:hlinkClick r:id="" action="ppaction://media"/>
            <a:extLst>
              <a:ext uri="{FF2B5EF4-FFF2-40B4-BE49-F238E27FC236}">
                <a16:creationId xmlns:a16="http://schemas.microsoft.com/office/drawing/2014/main" id="{87DBDE84-D1FA-80C6-96AF-6D3C00C30C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610106" y="4001721"/>
            <a:ext cx="331666" cy="261327"/>
          </a:xfrm>
          <a:prstGeom prst="rect">
            <a:avLst/>
          </a:prstGeom>
        </p:spPr>
      </p:pic>
      <p:pic>
        <p:nvPicPr>
          <p:cNvPr id="6" name="X_[15-14]_kiku3">
            <a:hlinkClick r:id="" action="ppaction://media"/>
            <a:extLst>
              <a:ext uri="{FF2B5EF4-FFF2-40B4-BE49-F238E27FC236}">
                <a16:creationId xmlns:a16="http://schemas.microsoft.com/office/drawing/2014/main" id="{07B1B280-AFC0-E3D1-0808-DF4481E9E7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567860" y="3989998"/>
            <a:ext cx="355112" cy="355112"/>
          </a:xfrm>
          <a:prstGeom prst="rect">
            <a:avLst/>
          </a:prstGeom>
        </p:spPr>
      </p:pic>
      <p:pic>
        <p:nvPicPr>
          <p:cNvPr id="8" name="X_[15-15]_kiku4">
            <a:hlinkClick r:id="" action="ppaction://media"/>
            <a:extLst>
              <a:ext uri="{FF2B5EF4-FFF2-40B4-BE49-F238E27FC236}">
                <a16:creationId xmlns:a16="http://schemas.microsoft.com/office/drawing/2014/main" id="{3CD10097-62CF-D518-993C-F55A981B810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96660" y="4013444"/>
            <a:ext cx="308220" cy="21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5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3EAA73C0-83BA-5968-B7E7-059DBB1067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505F964-4E20-F1C9-3409-096C48AC05A5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948" y="48908"/>
            <a:ext cx="3183793" cy="84095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3EC1ECD-5DC4-4346-B475-05F74888BD9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65" y="1127805"/>
            <a:ext cx="9944100" cy="118281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ECF58267-B52B-E7AD-9878-A92D122FEFD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965" y="2425188"/>
            <a:ext cx="7213233" cy="91718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6EB6BAC-F10E-8213-2986-7D89401C937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05" y="3407858"/>
            <a:ext cx="9585960" cy="30361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5113E26-659F-9D3C-F19C-56BBCB1FA0FD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9417" y="1668971"/>
            <a:ext cx="3862478" cy="2051206"/>
          </a:xfrm>
          <a:prstGeom prst="rect">
            <a:avLst/>
          </a:prstGeom>
        </p:spPr>
      </p:pic>
      <p:pic>
        <p:nvPicPr>
          <p:cNvPr id="2" name="X_[15-12]_kiku1">
            <a:hlinkClick r:id="" action="ppaction://media"/>
            <a:extLst>
              <a:ext uri="{FF2B5EF4-FFF2-40B4-BE49-F238E27FC236}">
                <a16:creationId xmlns:a16="http://schemas.microsoft.com/office/drawing/2014/main" id="{E8CC5856-AD5D-E37F-CDF5-687077203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546845" y="3028706"/>
            <a:ext cx="308220" cy="308221"/>
          </a:xfrm>
          <a:prstGeom prst="rect">
            <a:avLst/>
          </a:prstGeom>
        </p:spPr>
      </p:pic>
      <p:pic>
        <p:nvPicPr>
          <p:cNvPr id="5" name="X_[15-13]_kiku2">
            <a:hlinkClick r:id="" action="ppaction://media"/>
            <a:extLst>
              <a:ext uri="{FF2B5EF4-FFF2-40B4-BE49-F238E27FC236}">
                <a16:creationId xmlns:a16="http://schemas.microsoft.com/office/drawing/2014/main" id="{65D1A26A-711E-84B9-12E3-27EE1476D8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238506" y="3028706"/>
            <a:ext cx="366835" cy="308220"/>
          </a:xfrm>
          <a:prstGeom prst="rect">
            <a:avLst/>
          </a:prstGeom>
        </p:spPr>
      </p:pic>
      <p:pic>
        <p:nvPicPr>
          <p:cNvPr id="8" name="X_[15-14]_kiku3">
            <a:hlinkClick r:id="" action="ppaction://media"/>
            <a:extLst>
              <a:ext uri="{FF2B5EF4-FFF2-40B4-BE49-F238E27FC236}">
                <a16:creationId xmlns:a16="http://schemas.microsoft.com/office/drawing/2014/main" id="{7F145379-BF7B-F19B-8CB5-8B68FA3683D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06721" y="3005260"/>
            <a:ext cx="378558" cy="331666"/>
          </a:xfrm>
          <a:prstGeom prst="rect">
            <a:avLst/>
          </a:prstGeom>
        </p:spPr>
      </p:pic>
      <p:pic>
        <p:nvPicPr>
          <p:cNvPr id="9" name="X_[15-15]_kiku4">
            <a:hlinkClick r:id="" action="ppaction://media"/>
            <a:extLst>
              <a:ext uri="{FF2B5EF4-FFF2-40B4-BE49-F238E27FC236}">
                <a16:creationId xmlns:a16="http://schemas.microsoft.com/office/drawing/2014/main" id="{5EFF6E49-5F56-CC5F-0F20-3653E14891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86660" y="3028706"/>
            <a:ext cx="378558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05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9444F43-7524-BC89-CA72-6746B1A4AC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985730"/>
            <a:ext cx="8376165" cy="268281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A037FF2-7605-C244-6C28-6E244130A68D}"/>
              </a:ext>
            </a:extLst>
          </p:cNvPr>
          <p:cNvSpPr txBox="1"/>
          <p:nvPr/>
        </p:nvSpPr>
        <p:spPr>
          <a:xfrm>
            <a:off x="2471573" y="2761799"/>
            <a:ext cx="1938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なんかい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B217E0F-0ECC-177F-EABB-6176B57DA171}"/>
              </a:ext>
            </a:extLst>
          </p:cNvPr>
          <p:cNvSpPr txBox="1"/>
          <p:nvPr/>
        </p:nvSpPr>
        <p:spPr>
          <a:xfrm>
            <a:off x="2929382" y="4029212"/>
            <a:ext cx="3624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ほしいんですが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2B013A0-9A5D-E477-7503-0B4B0A14B945}"/>
              </a:ext>
            </a:extLst>
          </p:cNvPr>
          <p:cNvSpPr txBox="1"/>
          <p:nvPr/>
        </p:nvSpPr>
        <p:spPr>
          <a:xfrm>
            <a:off x="2929382" y="2054759"/>
            <a:ext cx="116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</a:t>
            </a:r>
            <a:endParaRPr lang="en-US" altLang="ja-JP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96CBFB5-5953-C4BF-45B9-F1551DE999BF}"/>
              </a:ext>
            </a:extLst>
          </p:cNvPr>
          <p:cNvSpPr txBox="1"/>
          <p:nvPr/>
        </p:nvSpPr>
        <p:spPr>
          <a:xfrm>
            <a:off x="5342918" y="3333028"/>
            <a:ext cx="15061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+mj-ea"/>
                <a:ea typeface="+mj-ea"/>
              </a:rPr>
              <a:t>どこに</a:t>
            </a:r>
            <a:endParaRPr kumimoji="1" lang="ja-JP" altLang="en-US" sz="2800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308D02FC-D04C-03EC-F4C7-B6F0D1C9A1A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EE59F2F-4455-0A7A-6D51-6CA2CCFDCB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255" y="922793"/>
            <a:ext cx="6217920" cy="8899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6D2E805-FF6F-C19D-1B0F-2A041F006F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0197" y="4904800"/>
            <a:ext cx="7330440" cy="1015883"/>
          </a:xfrm>
          <a:prstGeom prst="rect">
            <a:avLst/>
          </a:prstGeom>
        </p:spPr>
      </p:pic>
      <p:pic>
        <p:nvPicPr>
          <p:cNvPr id="3" name="X_[15-16]_katachi1">
            <a:hlinkClick r:id="" action="ppaction://media"/>
            <a:extLst>
              <a:ext uri="{FF2B5EF4-FFF2-40B4-BE49-F238E27FC236}">
                <a16:creationId xmlns:a16="http://schemas.microsoft.com/office/drawing/2014/main" id="{58901EA8-C941-F853-D93C-03F31A4EA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30167" y="1024059"/>
            <a:ext cx="390281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30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9" grpId="0"/>
      <p:bldP spid="19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B284D4-871C-8413-4E54-AD3542F8F7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33E4FE-840C-C137-F459-3D46BF26A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57" y="69924"/>
            <a:ext cx="2272771" cy="7720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88C17B-7CF1-4F86-61DC-872FBC0587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" y="739828"/>
            <a:ext cx="1375420" cy="63382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7FB74857-A079-7D82-4CD9-5F7F4F59751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375" y="1366523"/>
            <a:ext cx="4624980" cy="82362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DD7A472-7117-7071-5CA9-1C76A7CD9F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2" y="2223121"/>
            <a:ext cx="9162408" cy="4564955"/>
          </a:xfrm>
          <a:prstGeom prst="rect">
            <a:avLst/>
          </a:prstGeom>
        </p:spPr>
      </p:pic>
      <p:pic>
        <p:nvPicPr>
          <p:cNvPr id="2" name="X_[15-01]_kotoba1">
            <a:hlinkClick r:id="" action="ppaction://media"/>
            <a:extLst>
              <a:ext uri="{FF2B5EF4-FFF2-40B4-BE49-F238E27FC236}">
                <a16:creationId xmlns:a16="http://schemas.microsoft.com/office/drawing/2014/main" id="{1B5330BE-2F92-FBF8-C7F8-60EC34379C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79337" y="1387475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7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D55F0F4-4AED-B771-A3B4-080FDB64F89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880" y="69248"/>
            <a:ext cx="10369983" cy="6686221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2531"/>
            <a:ext cx="1476375" cy="71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066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4">
            <a:extLst>
              <a:ext uri="{FF2B5EF4-FFF2-40B4-BE49-F238E27FC236}">
                <a16:creationId xmlns:a16="http://schemas.microsoft.com/office/drawing/2014/main" id="{1083598B-8C46-3E8F-A024-3D62FC9495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sp>
        <p:nvSpPr>
          <p:cNvPr id="3" name="タイトル 2">
            <a:extLst>
              <a:ext uri="{FF2B5EF4-FFF2-40B4-BE49-F238E27FC236}">
                <a16:creationId xmlns:a16="http://schemas.microsoft.com/office/drawing/2014/main" id="{20515439-E99A-DEA4-675A-A5783760D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FEE58F7-34A1-0995-D791-FF83E332CC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3" y="0"/>
            <a:ext cx="10136347" cy="665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1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7DAF451-34DB-A975-8141-D838EA1D7FF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5631A2-67A6-96B4-660A-92D31E75631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82" y="973822"/>
            <a:ext cx="7256965" cy="8526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165905D-A12E-F765-0BE9-AB0AE63636C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4168" y="2050514"/>
            <a:ext cx="7640511" cy="4057567"/>
          </a:xfrm>
          <a:prstGeom prst="rect">
            <a:avLst/>
          </a:prstGeom>
        </p:spPr>
      </p:pic>
      <p:pic>
        <p:nvPicPr>
          <p:cNvPr id="3" name="X_[15-12]_kiku1">
            <a:hlinkClick r:id="" action="ppaction://media"/>
            <a:extLst>
              <a:ext uri="{FF2B5EF4-FFF2-40B4-BE49-F238E27FC236}">
                <a16:creationId xmlns:a16="http://schemas.microsoft.com/office/drawing/2014/main" id="{C8DA7CBC-D018-52EF-2C5F-A3C9E6880B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258414" y="1481260"/>
            <a:ext cx="343389" cy="343389"/>
          </a:xfrm>
          <a:prstGeom prst="rect">
            <a:avLst/>
          </a:prstGeom>
        </p:spPr>
      </p:pic>
      <p:pic>
        <p:nvPicPr>
          <p:cNvPr id="4" name="X_[15-13]_kiku2">
            <a:hlinkClick r:id="" action="ppaction://media"/>
            <a:extLst>
              <a:ext uri="{FF2B5EF4-FFF2-40B4-BE49-F238E27FC236}">
                <a16:creationId xmlns:a16="http://schemas.microsoft.com/office/drawing/2014/main" id="{1C5A89E6-CD45-A6F9-BB81-354A29D8FAD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20414" y="1457814"/>
            <a:ext cx="366835" cy="390281"/>
          </a:xfrm>
          <a:prstGeom prst="rect">
            <a:avLst/>
          </a:prstGeom>
        </p:spPr>
      </p:pic>
      <p:pic>
        <p:nvPicPr>
          <p:cNvPr id="7" name="X_[15-14]_kiku3">
            <a:hlinkClick r:id="" action="ppaction://media"/>
            <a:extLst>
              <a:ext uri="{FF2B5EF4-FFF2-40B4-BE49-F238E27FC236}">
                <a16:creationId xmlns:a16="http://schemas.microsoft.com/office/drawing/2014/main" id="{ABFE42CE-07C3-FF8E-3A19-36426600B54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41029" y="1457814"/>
            <a:ext cx="343389" cy="366835"/>
          </a:xfrm>
          <a:prstGeom prst="rect">
            <a:avLst/>
          </a:prstGeom>
        </p:spPr>
      </p:pic>
      <p:pic>
        <p:nvPicPr>
          <p:cNvPr id="9" name="X_[15-15]_kiku4">
            <a:hlinkClick r:id="" action="ppaction://media"/>
            <a:extLst>
              <a:ext uri="{FF2B5EF4-FFF2-40B4-BE49-F238E27FC236}">
                <a16:creationId xmlns:a16="http://schemas.microsoft.com/office/drawing/2014/main" id="{6158B63A-59F6-B3A2-9E06-CEDF3841C79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67860" y="1446090"/>
            <a:ext cx="355112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459E7DF8-A13B-3B33-6730-801AAC34E4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557" y="0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F7DAF451-34DB-A975-8141-D838EA1D7FF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78FC707-1AC6-6E21-3C70-AD5CDD5E442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2" y="1023591"/>
            <a:ext cx="3825240" cy="8213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6BA8E28-1822-3E9B-D059-14AA73F3AA2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904" y="840958"/>
            <a:ext cx="4028622" cy="6017042"/>
          </a:xfrm>
          <a:prstGeom prst="rect">
            <a:avLst/>
          </a:prstGeom>
        </p:spPr>
      </p:pic>
      <p:pic>
        <p:nvPicPr>
          <p:cNvPr id="3" name="X_[15-17]_katachi2_floor">
            <a:hlinkClick r:id="" action="ppaction://media"/>
            <a:extLst>
              <a:ext uri="{FF2B5EF4-FFF2-40B4-BE49-F238E27FC236}">
                <a16:creationId xmlns:a16="http://schemas.microsoft.com/office/drawing/2014/main" id="{3A9675D9-B1D2-C527-9732-AB300AACD7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7645" y="1223352"/>
            <a:ext cx="378558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35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8F653D-ED5F-4EE3-EA35-C12A82B6BE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11" y="88038"/>
            <a:ext cx="4613502" cy="9422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A92F0F-FAD0-C3A6-8103-2109D399AE0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028B1C-60D6-64AC-3640-3BE815B701B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" y="1732115"/>
            <a:ext cx="8414730" cy="5031775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18B9D71-58D5-3DF9-9A92-1EA1C95C78C3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" y="1102315"/>
            <a:ext cx="6979920" cy="884720"/>
          </a:xfrm>
          <a:prstGeom prst="rect">
            <a:avLst/>
          </a:prstGeom>
        </p:spPr>
      </p:pic>
      <p:pic>
        <p:nvPicPr>
          <p:cNvPr id="2" name="X_[15-18]_hanasu1">
            <a:hlinkClick r:id="" action="ppaction://media"/>
            <a:extLst>
              <a:ext uri="{FF2B5EF4-FFF2-40B4-BE49-F238E27FC236}">
                <a16:creationId xmlns:a16="http://schemas.microsoft.com/office/drawing/2014/main" id="{A98FE46D-3049-1491-F0C7-1877DC9F94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828425" y="1291583"/>
            <a:ext cx="439149" cy="439148"/>
          </a:xfrm>
          <a:prstGeom prst="rect">
            <a:avLst/>
          </a:prstGeom>
        </p:spPr>
      </p:pic>
      <p:pic>
        <p:nvPicPr>
          <p:cNvPr id="4" name="X_[15-19]_hanasu2">
            <a:hlinkClick r:id="" action="ppaction://media"/>
            <a:extLst>
              <a:ext uri="{FF2B5EF4-FFF2-40B4-BE49-F238E27FC236}">
                <a16:creationId xmlns:a16="http://schemas.microsoft.com/office/drawing/2014/main" id="{BFEFBF54-E3CA-039F-C67A-C34E9B0BA08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992830" y="1291583"/>
            <a:ext cx="362092" cy="362092"/>
          </a:xfrm>
          <a:prstGeom prst="rect">
            <a:avLst/>
          </a:prstGeom>
        </p:spPr>
      </p:pic>
      <p:pic>
        <p:nvPicPr>
          <p:cNvPr id="6" name="X_[15-20]_hanasu3">
            <a:hlinkClick r:id="" action="ppaction://media"/>
            <a:extLst>
              <a:ext uri="{FF2B5EF4-FFF2-40B4-BE49-F238E27FC236}">
                <a16:creationId xmlns:a16="http://schemas.microsoft.com/office/drawing/2014/main" id="{998A42E4-3DF4-4634-4589-85289F61CB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20246" y="1274459"/>
            <a:ext cx="387779" cy="387779"/>
          </a:xfrm>
          <a:prstGeom prst="rect">
            <a:avLst/>
          </a:prstGeom>
        </p:spPr>
      </p:pic>
      <p:pic>
        <p:nvPicPr>
          <p:cNvPr id="7" name="X_[15-21]_hanasu4">
            <a:hlinkClick r:id="" action="ppaction://media"/>
            <a:extLst>
              <a:ext uri="{FF2B5EF4-FFF2-40B4-BE49-F238E27FC236}">
                <a16:creationId xmlns:a16="http://schemas.microsoft.com/office/drawing/2014/main" id="{384D103C-98E1-6742-FAF1-DF3D8C16399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9032" y="1265898"/>
            <a:ext cx="387779" cy="38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9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8F653D-ED5F-4EE3-EA35-C12A82B6BE4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11" y="88038"/>
            <a:ext cx="4613502" cy="9422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A92F0F-FAD0-C3A6-8103-2109D399AE0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028B1C-60D6-64AC-3640-3BE815B701B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2680" y="1814133"/>
            <a:ext cx="8277570" cy="49497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7C0EBE2-4446-D8A6-372F-C8070A99A791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120" y="1089781"/>
            <a:ext cx="7909560" cy="86322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8C65085-6EC5-6247-0525-C66901226C5A}"/>
              </a:ext>
            </a:extLst>
          </p:cNvPr>
          <p:cNvSpPr/>
          <p:nvPr/>
        </p:nvSpPr>
        <p:spPr>
          <a:xfrm>
            <a:off x="2955547" y="2034406"/>
            <a:ext cx="5717753" cy="4866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4DD7379-6D44-D9DD-0F81-5480E182C5BB}"/>
              </a:ext>
            </a:extLst>
          </p:cNvPr>
          <p:cNvSpPr/>
          <p:nvPr/>
        </p:nvSpPr>
        <p:spPr>
          <a:xfrm>
            <a:off x="6520211" y="5093725"/>
            <a:ext cx="3642153" cy="402220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1EC81BC-AD93-204F-C8CF-FB1108716368}"/>
              </a:ext>
            </a:extLst>
          </p:cNvPr>
          <p:cNvSpPr/>
          <p:nvPr/>
        </p:nvSpPr>
        <p:spPr>
          <a:xfrm>
            <a:off x="2956993" y="2567146"/>
            <a:ext cx="5549366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9FBF962-6DFC-BDF0-5413-4AEED0C3B50A}"/>
              </a:ext>
            </a:extLst>
          </p:cNvPr>
          <p:cNvSpPr/>
          <p:nvPr/>
        </p:nvSpPr>
        <p:spPr>
          <a:xfrm>
            <a:off x="6574182" y="4587876"/>
            <a:ext cx="3531114" cy="442442"/>
          </a:xfrm>
          <a:prstGeom prst="rect">
            <a:avLst/>
          </a:prstGeom>
          <a:solidFill>
            <a:srgbClr val="FFFBCC"/>
          </a:solidFill>
          <a:ln>
            <a:solidFill>
              <a:srgbClr val="FFFB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FB47C5B3-A5F8-A162-A095-EEBFB4898543}"/>
              </a:ext>
            </a:extLst>
          </p:cNvPr>
          <p:cNvSpPr/>
          <p:nvPr/>
        </p:nvSpPr>
        <p:spPr>
          <a:xfrm>
            <a:off x="2861990" y="3054826"/>
            <a:ext cx="6714733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5F469F8-C07C-649F-8467-E08595306C43}"/>
              </a:ext>
            </a:extLst>
          </p:cNvPr>
          <p:cNvSpPr/>
          <p:nvPr/>
        </p:nvSpPr>
        <p:spPr>
          <a:xfrm>
            <a:off x="3002713" y="3547377"/>
            <a:ext cx="5549366" cy="40222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C99CDE28-FEF8-FC65-E61B-2CA6C3024519}"/>
              </a:ext>
            </a:extLst>
          </p:cNvPr>
          <p:cNvSpPr/>
          <p:nvPr/>
        </p:nvSpPr>
        <p:spPr>
          <a:xfrm>
            <a:off x="2881066" y="6158030"/>
            <a:ext cx="2620847" cy="442442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2" name="X_[15-18]_hanasu1">
            <a:hlinkClick r:id="" action="ppaction://media"/>
            <a:extLst>
              <a:ext uri="{FF2B5EF4-FFF2-40B4-BE49-F238E27FC236}">
                <a16:creationId xmlns:a16="http://schemas.microsoft.com/office/drawing/2014/main" id="{54E2D650-31E4-E033-09E1-3F8954E80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616111" y="1197403"/>
            <a:ext cx="387778" cy="327846"/>
          </a:xfrm>
          <a:prstGeom prst="rect">
            <a:avLst/>
          </a:prstGeom>
        </p:spPr>
      </p:pic>
      <p:pic>
        <p:nvPicPr>
          <p:cNvPr id="11" name="X_[15-19]_hanasu2">
            <a:hlinkClick r:id="" action="ppaction://media"/>
            <a:extLst>
              <a:ext uri="{FF2B5EF4-FFF2-40B4-BE49-F238E27FC236}">
                <a16:creationId xmlns:a16="http://schemas.microsoft.com/office/drawing/2014/main" id="{8061D16E-B0FC-4EE3-C3CB-007AB4100A3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12021" y="1197403"/>
            <a:ext cx="396340" cy="336408"/>
          </a:xfrm>
          <a:prstGeom prst="rect">
            <a:avLst/>
          </a:prstGeom>
        </p:spPr>
      </p:pic>
      <p:pic>
        <p:nvPicPr>
          <p:cNvPr id="15" name="X_[15-20]_hanasu3">
            <a:hlinkClick r:id="" action="ppaction://media"/>
            <a:extLst>
              <a:ext uri="{FF2B5EF4-FFF2-40B4-BE49-F238E27FC236}">
                <a16:creationId xmlns:a16="http://schemas.microsoft.com/office/drawing/2014/main" id="{EB96F332-C797-2313-3D42-7709E21102D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807931" y="1188841"/>
            <a:ext cx="404902" cy="344970"/>
          </a:xfrm>
          <a:prstGeom prst="rect">
            <a:avLst/>
          </a:prstGeom>
        </p:spPr>
      </p:pic>
      <p:pic>
        <p:nvPicPr>
          <p:cNvPr id="16" name="X_[15-21]_hanasu4">
            <a:hlinkClick r:id="" action="ppaction://media"/>
            <a:extLst>
              <a:ext uri="{FF2B5EF4-FFF2-40B4-BE49-F238E27FC236}">
                <a16:creationId xmlns:a16="http://schemas.microsoft.com/office/drawing/2014/main" id="{31C753B3-DABC-12E6-3901-652D8F8448E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963774" y="1188841"/>
            <a:ext cx="396340" cy="33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8F653D-ED5F-4EE3-EA35-C12A82B6BE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11" y="-3402"/>
            <a:ext cx="4613502" cy="9422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A92F0F-FAD0-C3A6-8103-2109D399A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028B1C-60D6-64AC-3640-3BE815B701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90600"/>
            <a:ext cx="6239637" cy="37311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FAA0F5F-5F14-98CE-5540-8AD79E78E1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560" y="927383"/>
            <a:ext cx="4613502" cy="82677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7FCDA09-ED5E-AADC-237B-8DFAB20DD30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33" y="1950643"/>
            <a:ext cx="5406351" cy="4650182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98FF0E86-B191-3DFC-C04F-8FD6BB4BD456}"/>
              </a:ext>
            </a:extLst>
          </p:cNvPr>
          <p:cNvSpPr/>
          <p:nvPr/>
        </p:nvSpPr>
        <p:spPr>
          <a:xfrm>
            <a:off x="7319699" y="1203608"/>
            <a:ext cx="809763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A8C0C14-143D-D286-3927-7CBB659CC3A6}"/>
              </a:ext>
            </a:extLst>
          </p:cNvPr>
          <p:cNvSpPr/>
          <p:nvPr/>
        </p:nvSpPr>
        <p:spPr>
          <a:xfrm>
            <a:off x="7290301" y="1569368"/>
            <a:ext cx="502798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00B5752-30B5-ACF1-46E2-3AB4BBF6E77A}"/>
              </a:ext>
            </a:extLst>
          </p:cNvPr>
          <p:cNvSpPr/>
          <p:nvPr/>
        </p:nvSpPr>
        <p:spPr>
          <a:xfrm>
            <a:off x="7272712" y="1950643"/>
            <a:ext cx="979813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8734E2F-F06A-D83B-8B99-4C777758DC00}"/>
              </a:ext>
            </a:extLst>
          </p:cNvPr>
          <p:cNvSpPr/>
          <p:nvPr/>
        </p:nvSpPr>
        <p:spPr>
          <a:xfrm>
            <a:off x="7265053" y="2319394"/>
            <a:ext cx="890739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24E3678-B6B0-8A69-99C1-87549C091326}"/>
              </a:ext>
            </a:extLst>
          </p:cNvPr>
          <p:cNvSpPr/>
          <p:nvPr/>
        </p:nvSpPr>
        <p:spPr>
          <a:xfrm>
            <a:off x="8926562" y="3112575"/>
            <a:ext cx="502798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9FCC111E-A1E2-1F6A-CF6C-F31AAF7EED8D}"/>
              </a:ext>
            </a:extLst>
          </p:cNvPr>
          <p:cNvSpPr/>
          <p:nvPr/>
        </p:nvSpPr>
        <p:spPr>
          <a:xfrm>
            <a:off x="8984003" y="3469858"/>
            <a:ext cx="1077794" cy="281006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122" name="Picture 2" descr="X_15_2_01_shooyu">
            <a:extLst>
              <a:ext uri="{FF2B5EF4-FFF2-40B4-BE49-F238E27FC236}">
                <a16:creationId xmlns:a16="http://schemas.microsoft.com/office/drawing/2014/main" id="{1A069757-4444-685E-B30C-654F687D6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07744" y="5133975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X_15_2_02_sukaato">
            <a:extLst>
              <a:ext uri="{FF2B5EF4-FFF2-40B4-BE49-F238E27FC236}">
                <a16:creationId xmlns:a16="http://schemas.microsoft.com/office/drawing/2014/main" id="{A8CEE343-BE40-7AC6-09A7-02F074446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72712" y="5133975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X_15_2_03_keekootoo">
            <a:extLst>
              <a:ext uri="{FF2B5EF4-FFF2-40B4-BE49-F238E27FC236}">
                <a16:creationId xmlns:a16="http://schemas.microsoft.com/office/drawing/2014/main" id="{F8EC8557-7E3E-9406-5CF2-5BDC3CD4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4003" y="5133975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X_15_2_04_danberu">
            <a:extLst>
              <a:ext uri="{FF2B5EF4-FFF2-40B4-BE49-F238E27FC236}">
                <a16:creationId xmlns:a16="http://schemas.microsoft.com/office/drawing/2014/main" id="{D140B005-70B7-1D4B-3EE3-784C8A08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65494" y="5133975"/>
            <a:ext cx="14668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45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F8F653D-ED5F-4EE3-EA35-C12A82B6BE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411" y="-3402"/>
            <a:ext cx="4613502" cy="94221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A92F0F-FAD0-C3A6-8103-2109D399AE0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4424" y="94110"/>
            <a:ext cx="6217920" cy="65571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F028B1C-60D6-64AC-3640-3BE815B701B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616" y="2929148"/>
            <a:ext cx="5898728" cy="352727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F38C9CB6-E308-2997-4590-85F5916207B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58" y="938808"/>
            <a:ext cx="8853661" cy="1673706"/>
          </a:xfrm>
          <a:prstGeom prst="rect">
            <a:avLst/>
          </a:prstGeom>
        </p:spPr>
      </p:pic>
      <p:sp>
        <p:nvSpPr>
          <p:cNvPr id="17" name="吹き出し: 円形 16">
            <a:extLst>
              <a:ext uri="{FF2B5EF4-FFF2-40B4-BE49-F238E27FC236}">
                <a16:creationId xmlns:a16="http://schemas.microsoft.com/office/drawing/2014/main" id="{14AE9F6F-A740-5B9C-5BE7-DD7C7B7F5137}"/>
              </a:ext>
            </a:extLst>
          </p:cNvPr>
          <p:cNvSpPr/>
          <p:nvPr/>
        </p:nvSpPr>
        <p:spPr>
          <a:xfrm>
            <a:off x="2061909" y="2612514"/>
            <a:ext cx="3925452" cy="2524546"/>
          </a:xfrm>
          <a:prstGeom prst="wedgeEllipseCallout">
            <a:avLst>
              <a:gd name="adj1" fmla="val 7515"/>
              <a:gd name="adj2" fmla="val -41713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G</a:t>
            </a:r>
            <a:endParaRPr kumimoji="1" lang="ja-JP" altLang="en-US" dirty="0"/>
          </a:p>
        </p:txBody>
      </p:sp>
      <p:pic>
        <p:nvPicPr>
          <p:cNvPr id="7170" name="Picture 2" descr="家電量販店の店員のイラスト2-2（男性・案内）">
            <a:extLst>
              <a:ext uri="{FF2B5EF4-FFF2-40B4-BE49-F238E27FC236}">
                <a16:creationId xmlns:a16="http://schemas.microsoft.com/office/drawing/2014/main" id="{02CE537F-A65C-B7D3-7E92-97E090B90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84" y="3861207"/>
            <a:ext cx="1564899" cy="300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スーパーで買い物中の母親と子供のイラスト">
            <a:extLst>
              <a:ext uri="{FF2B5EF4-FFF2-40B4-BE49-F238E27FC236}">
                <a16:creationId xmlns:a16="http://schemas.microsoft.com/office/drawing/2014/main" id="{B9D995C5-5088-7705-B881-4109FBA8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6140" y="4121309"/>
            <a:ext cx="1988697" cy="277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シャツのイラスト（緑）">
            <a:extLst>
              <a:ext uri="{FF2B5EF4-FFF2-40B4-BE49-F238E27FC236}">
                <a16:creationId xmlns:a16="http://schemas.microsoft.com/office/drawing/2014/main" id="{85C08416-AC9C-50D8-E6AD-DB38549A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3698" y="3044275"/>
            <a:ext cx="1061139" cy="891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スリッポンのイラスト">
            <a:extLst>
              <a:ext uri="{FF2B5EF4-FFF2-40B4-BE49-F238E27FC236}">
                <a16:creationId xmlns:a16="http://schemas.microsoft.com/office/drawing/2014/main" id="{FBEC3CD2-52EA-F983-7807-18C618C59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4635" y="2716240"/>
            <a:ext cx="1144221" cy="1041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id="{30488BA4-6F9A-228D-6765-05037CD64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2440" y="3611550"/>
            <a:ext cx="1334341" cy="97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SIMカードのイラスト">
            <a:extLst>
              <a:ext uri="{FF2B5EF4-FFF2-40B4-BE49-F238E27FC236}">
                <a16:creationId xmlns:a16="http://schemas.microsoft.com/office/drawing/2014/main" id="{C80EA1BA-FAE6-6CE9-6E0D-93FB305B3D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39"/>
          <a:stretch/>
        </p:blipFill>
        <p:spPr bwMode="auto">
          <a:xfrm>
            <a:off x="3429583" y="4151282"/>
            <a:ext cx="965546" cy="8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551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0B284D4-871C-8413-4E54-AD3542F8F71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33E4FE-840C-C137-F459-3D46BF26AE6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57" y="69924"/>
            <a:ext cx="2272771" cy="7720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88C17B-7CF1-4F86-61DC-872FBC05879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" y="739828"/>
            <a:ext cx="1375420" cy="63382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DD7A472-7117-7071-5CA9-1C76A7CD9F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2" y="2223121"/>
            <a:ext cx="9162408" cy="456495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D73F2FA-818B-C21C-4318-A7A8F6ED3FB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714" y="1373650"/>
            <a:ext cx="4266394" cy="849471"/>
          </a:xfrm>
          <a:prstGeom prst="rect">
            <a:avLst/>
          </a:prstGeom>
        </p:spPr>
      </p:pic>
      <p:pic>
        <p:nvPicPr>
          <p:cNvPr id="2" name="X_[15-01]_kotoba1">
            <a:hlinkClick r:id="" action="ppaction://media"/>
            <a:extLst>
              <a:ext uri="{FF2B5EF4-FFF2-40B4-BE49-F238E27FC236}">
                <a16:creationId xmlns:a16="http://schemas.microsoft.com/office/drawing/2014/main" id="{F1E2A97E-1165-497A-7E4D-EBD2400C77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92475" y="1375752"/>
            <a:ext cx="460620" cy="42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51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ADD7A472-7117-7071-5CA9-1C76A7CD9FD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2" y="2223121"/>
            <a:ext cx="9162408" cy="456495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0B284D4-871C-8413-4E54-AD3542F8F71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F33E4FE-840C-C137-F459-3D46BF26AE6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57" y="69924"/>
            <a:ext cx="2272771" cy="77208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88C17B-7CF1-4F86-61DC-872FBC05879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931" y="739828"/>
            <a:ext cx="1375420" cy="63382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615DE6-0FE4-ABB1-5927-A6957D9F1C4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71" y="1326216"/>
            <a:ext cx="5123543" cy="89690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F1FDAB9-7A5B-1699-4199-F525AB749ADC}"/>
              </a:ext>
            </a:extLst>
          </p:cNvPr>
          <p:cNvSpPr txBox="1"/>
          <p:nvPr/>
        </p:nvSpPr>
        <p:spPr>
          <a:xfrm>
            <a:off x="4617691" y="2223121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rgbClr val="FF6969"/>
                </a:solidFill>
              </a:rPr>
              <a:t>１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2301B40-C123-5D24-530E-6A4A869DEA12}"/>
              </a:ext>
            </a:extLst>
          </p:cNvPr>
          <p:cNvSpPr/>
          <p:nvPr/>
        </p:nvSpPr>
        <p:spPr>
          <a:xfrm>
            <a:off x="3405947" y="2888342"/>
            <a:ext cx="2369822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B92FA8-6199-C72C-8D91-E2F8068E0B70}"/>
              </a:ext>
            </a:extLst>
          </p:cNvPr>
          <p:cNvSpPr txBox="1"/>
          <p:nvPr/>
        </p:nvSpPr>
        <p:spPr>
          <a:xfrm>
            <a:off x="9134278" y="4744488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rgbClr val="FF6969"/>
                </a:solidFill>
              </a:rPr>
              <a:t>2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51781AC-2C6D-B4E6-F512-8C3D6987098D}"/>
              </a:ext>
            </a:extLst>
          </p:cNvPr>
          <p:cNvSpPr/>
          <p:nvPr/>
        </p:nvSpPr>
        <p:spPr>
          <a:xfrm>
            <a:off x="7879518" y="5217885"/>
            <a:ext cx="2369822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837C3D2-8613-8C9D-92AF-29B970CA685E}"/>
              </a:ext>
            </a:extLst>
          </p:cNvPr>
          <p:cNvSpPr txBox="1"/>
          <p:nvPr/>
        </p:nvSpPr>
        <p:spPr>
          <a:xfrm>
            <a:off x="9809408" y="2289113"/>
            <a:ext cx="593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3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7D84940-1A26-0553-196D-8FCF74233717}"/>
              </a:ext>
            </a:extLst>
          </p:cNvPr>
          <p:cNvSpPr/>
          <p:nvPr/>
        </p:nvSpPr>
        <p:spPr>
          <a:xfrm>
            <a:off x="7949367" y="2888342"/>
            <a:ext cx="2369822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03F8B6C-FB46-C455-2B65-97C5BC263553}"/>
              </a:ext>
            </a:extLst>
          </p:cNvPr>
          <p:cNvSpPr txBox="1"/>
          <p:nvPr/>
        </p:nvSpPr>
        <p:spPr>
          <a:xfrm>
            <a:off x="983244" y="4477176"/>
            <a:ext cx="4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4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72CCF9B4-724B-62B6-921E-4B301353ABE5}"/>
              </a:ext>
            </a:extLst>
          </p:cNvPr>
          <p:cNvSpPr/>
          <p:nvPr/>
        </p:nvSpPr>
        <p:spPr>
          <a:xfrm>
            <a:off x="1656334" y="5258533"/>
            <a:ext cx="1794861" cy="141606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15B8DDD-7BAD-29CC-C281-4FC07EF90899}"/>
              </a:ext>
            </a:extLst>
          </p:cNvPr>
          <p:cNvSpPr txBox="1"/>
          <p:nvPr/>
        </p:nvSpPr>
        <p:spPr>
          <a:xfrm>
            <a:off x="6480728" y="4673758"/>
            <a:ext cx="4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5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D148DFA-0305-2A63-49F7-7AF81EB16726}"/>
              </a:ext>
            </a:extLst>
          </p:cNvPr>
          <p:cNvSpPr/>
          <p:nvPr/>
        </p:nvSpPr>
        <p:spPr>
          <a:xfrm>
            <a:off x="4448300" y="5329263"/>
            <a:ext cx="2910045" cy="141606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42C2EE9-BF2F-80D6-87D0-A5DCB0FF0332}"/>
              </a:ext>
            </a:extLst>
          </p:cNvPr>
          <p:cNvSpPr txBox="1"/>
          <p:nvPr/>
        </p:nvSpPr>
        <p:spPr>
          <a:xfrm>
            <a:off x="2543806" y="2244253"/>
            <a:ext cx="4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4AC9C71-169C-A667-B07C-0C90B4A740C3}"/>
              </a:ext>
            </a:extLst>
          </p:cNvPr>
          <p:cNvSpPr/>
          <p:nvPr/>
        </p:nvSpPr>
        <p:spPr>
          <a:xfrm>
            <a:off x="1353839" y="2985093"/>
            <a:ext cx="1794861" cy="141606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86C53D3-DA8C-25D4-97CD-7502BD254BD8}"/>
              </a:ext>
            </a:extLst>
          </p:cNvPr>
          <p:cNvSpPr txBox="1"/>
          <p:nvPr/>
        </p:nvSpPr>
        <p:spPr>
          <a:xfrm>
            <a:off x="7489973" y="2300229"/>
            <a:ext cx="4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6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6492FB2-D89C-913F-9298-38518B1E8D8B}"/>
              </a:ext>
            </a:extLst>
          </p:cNvPr>
          <p:cNvSpPr/>
          <p:nvPr/>
        </p:nvSpPr>
        <p:spPr>
          <a:xfrm>
            <a:off x="6033099" y="2688541"/>
            <a:ext cx="1794861" cy="162893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EC71E52A-66DE-C8B2-92F4-DD9E5D56C540}"/>
              </a:ext>
            </a:extLst>
          </p:cNvPr>
          <p:cNvSpPr txBox="1"/>
          <p:nvPr/>
        </p:nvSpPr>
        <p:spPr>
          <a:xfrm>
            <a:off x="1086931" y="4873563"/>
            <a:ext cx="449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solidFill>
                  <a:srgbClr val="FF6969"/>
                </a:solidFill>
              </a:rPr>
              <a:t>7</a:t>
            </a:r>
            <a:endParaRPr kumimoji="1" lang="ja-JP" altLang="en-US" sz="2400" b="1" dirty="0">
              <a:solidFill>
                <a:srgbClr val="FF6969"/>
              </a:solidFill>
            </a:endParaRPr>
          </a:p>
        </p:txBody>
      </p:sp>
      <p:pic>
        <p:nvPicPr>
          <p:cNvPr id="2" name="X_[15-02]_kotoba2">
            <a:hlinkClick r:id="" action="ppaction://media"/>
            <a:extLst>
              <a:ext uri="{FF2B5EF4-FFF2-40B4-BE49-F238E27FC236}">
                <a16:creationId xmlns:a16="http://schemas.microsoft.com/office/drawing/2014/main" id="{D70CFD80-74F3-1F7D-A68D-4F4CD36274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42044" y="1399198"/>
            <a:ext cx="378558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7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10" grpId="0"/>
      <p:bldP spid="11" grpId="0" animBg="1"/>
      <p:bldP spid="15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A7159D3A-921D-EFB3-6E71-23E218158618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414" y="2482459"/>
            <a:ext cx="4010534" cy="406947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252253" y="585590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a</a:t>
            </a:r>
          </a:p>
        </p:txBody>
      </p:sp>
      <p:pic>
        <p:nvPicPr>
          <p:cNvPr id="2" name="X_[15-03]_kiku1">
            <a:hlinkClick r:id="" action="ppaction://media"/>
            <a:extLst>
              <a:ext uri="{FF2B5EF4-FFF2-40B4-BE49-F238E27FC236}">
                <a16:creationId xmlns:a16="http://schemas.microsoft.com/office/drawing/2014/main" id="{24834533-07F6-F561-7D37-A6944B970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93983" y="2794244"/>
            <a:ext cx="343389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87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3C45729-E231-663C-56C8-55412E16259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414" y="2650820"/>
            <a:ext cx="3941943" cy="400103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252253" y="585590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d</a:t>
            </a:r>
          </a:p>
        </p:txBody>
      </p:sp>
      <p:pic>
        <p:nvPicPr>
          <p:cNvPr id="2" name="X_[15-04]_kiku2">
            <a:hlinkClick r:id="" action="ppaction://media"/>
            <a:extLst>
              <a:ext uri="{FF2B5EF4-FFF2-40B4-BE49-F238E27FC236}">
                <a16:creationId xmlns:a16="http://schemas.microsoft.com/office/drawing/2014/main" id="{5AE61F5C-D13F-13DF-0542-E4125D4594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27737" y="2864582"/>
            <a:ext cx="366834" cy="40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76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1B6980-21A6-9EA1-D40F-D32B527613F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6385" y="2422547"/>
            <a:ext cx="4209243" cy="429379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358933" y="599306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e</a:t>
            </a:r>
          </a:p>
        </p:txBody>
      </p:sp>
      <p:pic>
        <p:nvPicPr>
          <p:cNvPr id="2" name="X_[15-05]_kiku3">
            <a:hlinkClick r:id="" action="ppaction://media"/>
            <a:extLst>
              <a:ext uri="{FF2B5EF4-FFF2-40B4-BE49-F238E27FC236}">
                <a16:creationId xmlns:a16="http://schemas.microsoft.com/office/drawing/2014/main" id="{F359533B-897B-ADA1-9342-F0368FAF5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9829" y="2677014"/>
            <a:ext cx="366835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9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E5AA924A-760B-28A0-6037-42C5603781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96" y="32357"/>
            <a:ext cx="2975429" cy="82852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520934-84E0-8FEB-B8F8-18CD0582968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5769" y="95308"/>
            <a:ext cx="6233127" cy="64452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2173D16-05EF-805D-BC21-8F33F27D7E6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93" y="1007325"/>
            <a:ext cx="7010400" cy="84476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108D0BB-35B6-943D-7E08-13DED686C37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39" y="1993746"/>
            <a:ext cx="7263675" cy="86321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2BB2223-DC81-407F-7711-CD1F1128736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2541" y="1445205"/>
            <a:ext cx="3002280" cy="977342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417AA5F6-55A0-E60E-BF5A-0E53F6D7B50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8414" y="2438872"/>
            <a:ext cx="4341676" cy="43632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3E59889-92C1-8DEC-C524-B43256C24F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372" y="3139440"/>
            <a:ext cx="6069118" cy="3023796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37D4F1C4-0CD5-2144-BECB-3900FB360189}"/>
              </a:ext>
            </a:extLst>
          </p:cNvPr>
          <p:cNvSpPr txBox="1"/>
          <p:nvPr/>
        </p:nvSpPr>
        <p:spPr>
          <a:xfrm>
            <a:off x="9358933" y="5993066"/>
            <a:ext cx="1415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dirty="0">
                <a:solidFill>
                  <a:srgbClr val="FF0000"/>
                </a:solidFill>
                <a:latin typeface="+mj-ea"/>
                <a:ea typeface="+mj-ea"/>
              </a:rPr>
              <a:t>f</a:t>
            </a:r>
          </a:p>
        </p:txBody>
      </p:sp>
      <p:pic>
        <p:nvPicPr>
          <p:cNvPr id="2" name="X_[15-06]_kiku4">
            <a:hlinkClick r:id="" action="ppaction://media"/>
            <a:extLst>
              <a:ext uri="{FF2B5EF4-FFF2-40B4-BE49-F238E27FC236}">
                <a16:creationId xmlns:a16="http://schemas.microsoft.com/office/drawing/2014/main" id="{9A69EED2-E166-BA99-1A88-A37465E08D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68414" y="2618398"/>
            <a:ext cx="425450" cy="47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98</Words>
  <Application>Microsoft Office PowerPoint</Application>
  <PresentationFormat>Widescreen</PresentationFormat>
  <Paragraphs>50</Paragraphs>
  <Slides>37</Slides>
  <Notes>13</Notes>
  <HiddenSlides>0</HiddenSlides>
  <MMClips>48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Phetsarath OT</vt:lpstr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Viriyaphone Phamavanh</dc:creator>
  <cp:lastModifiedBy>Viriyaphone Phamavanh</cp:lastModifiedBy>
  <cp:revision>1</cp:revision>
  <dcterms:created xsi:type="dcterms:W3CDTF">2025-08-29T02:55:14Z</dcterms:created>
  <dcterms:modified xsi:type="dcterms:W3CDTF">2025-09-03T07:19:04Z</dcterms:modified>
</cp:coreProperties>
</file>