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24" r:id="rId2"/>
    <p:sldId id="725" r:id="rId3"/>
    <p:sldId id="794" r:id="rId4"/>
    <p:sldId id="795" r:id="rId5"/>
    <p:sldId id="769" r:id="rId6"/>
    <p:sldId id="796" r:id="rId7"/>
    <p:sldId id="800" r:id="rId8"/>
    <p:sldId id="801" r:id="rId9"/>
    <p:sldId id="802" r:id="rId10"/>
    <p:sldId id="803" r:id="rId11"/>
    <p:sldId id="804" r:id="rId12"/>
    <p:sldId id="805" r:id="rId13"/>
    <p:sldId id="808" r:id="rId14"/>
    <p:sldId id="809" r:id="rId15"/>
    <p:sldId id="810" r:id="rId16"/>
    <p:sldId id="811" r:id="rId17"/>
    <p:sldId id="812" r:id="rId18"/>
    <p:sldId id="815" r:id="rId19"/>
    <p:sldId id="816" r:id="rId20"/>
    <p:sldId id="817" r:id="rId21"/>
    <p:sldId id="364" r:id="rId22"/>
    <p:sldId id="400" r:id="rId23"/>
    <p:sldId id="438" r:id="rId24"/>
    <p:sldId id="4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15EDC-FB02-4EFA-9A23-8007E88A7712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314E5-B1D4-45C4-B215-A567F00A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6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55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6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40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90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7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70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D141-46E9-2740-A832-456210CE1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4B692-1C4C-C35B-FF49-1CA202E92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AA35B-DFC7-30FA-45B6-E7D938C8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E770F-EC6F-E5FF-4FE6-49EA3B75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FF720-D39A-026A-E971-6C57060D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1585-CC89-4213-67CC-CB6105CC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195AB-F11A-1166-F330-7ED6D1B6F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5E272-1648-6F56-AA05-1C5D6AA3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D383D-1045-FB7A-0FF2-35DD39A8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C82C-2192-5C1B-3ACE-32E4C687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73238-ED45-E7E3-5F9E-188764898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51D43-677B-51CE-7882-63CF688F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90B3D-AE16-3ED0-9F4D-950030C5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64DEB-D9C6-0CEB-E41A-49CC9704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9DFF-0B2C-60D3-4215-1338BFF5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0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7DC3-E479-6C5A-62B3-BDBE729E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EC883-4574-F468-6D79-30D49FEEA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29E53-7A1F-7F4F-1DCF-A71AEAD0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FCBA2-25BC-36BE-1A94-FF530BDD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FFCFD-A5F4-9EBD-839E-C0D1605E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0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6BD3-A611-6AAD-638A-8264A8B9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A5BF7-950A-38E0-B409-E255CD90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022B5-0B97-0690-4CA3-FAD33FEF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4B5B-BAE5-3173-A57D-05D2B498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8463-3938-E2E6-0F9C-D00D50C2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C995-CCE6-4155-786E-06F4404B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0677-9B38-DCC6-1868-28E7607D5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17251-1400-6FFF-6CCF-1572B2F3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F88A7-B633-AC1D-286A-97700A0B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88E80-B814-F3CE-084D-F0BFA1DB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BC8D-2113-C7E6-9E2E-25AF233B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2BCB-EF5F-16EE-AF86-065FC6ED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64FE9-3347-5D00-BF55-4D9D9D99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84F17-4202-4F94-4BB6-D0EE09C5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69B82-93C6-24FD-BB3C-435CD76C2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EE532-F98E-F747-CEE9-AD7E6DB0A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E9CB9-5838-0B1E-15C4-4E1F542A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A7A87-0499-3CA6-B98F-D66147E3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0142B-6589-004D-DCC1-CFA11F92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3871-00EC-66B0-2301-F84E8ECC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C12F0-6BB7-7A91-4320-95C187B9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38AA4-E2E1-D971-DD1E-19AAC826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22914-0B7B-334C-7D5F-D41752DB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30575-98B6-989C-20E6-C3C47F80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51561-A261-D207-708F-DA9210FF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28A76-702C-0901-93B5-54E2B41A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EE0D-869A-3514-9EA8-515474A2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2039-3D65-30C3-28C2-A5497C65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28BF3-2667-18BA-DF79-03F8F0952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24D71-1487-DC6D-A93C-CBBBE889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29751-A203-B62E-9ED2-3346D628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093EF-1C1F-4DA6-F2EB-916A9F23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915E-654E-38F1-037C-EE8FAF11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0986D-7E7B-CA3E-68DE-1A48679CA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813CD-D1B2-8DC6-4A94-79773CE5B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245A2-94AA-77F1-13AD-3F93D532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9F6A6-128F-8ACF-C308-E51445A5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C47D0-A00D-962A-99BE-A6A0BB4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6F734-7154-97C4-A199-237C855F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4F4AB-44CA-3817-9796-C43764F9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2872F-B593-4464-6135-E384AC481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CC7DF-8433-45FB-8047-FC9A26C247D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7595D-CE9E-FD49-B308-71783BBE7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AB64A-5472-7A43-2C30-BFED3E02F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5150AF-B629-4A2C-AB9A-D927E2FE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30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24.png"/><Relationship Id="rId2" Type="http://schemas.openxmlformats.org/officeDocument/2006/relationships/audio" Target="../media/media3.mp3"/><Relationship Id="rId16" Type="http://schemas.openxmlformats.org/officeDocument/2006/relationships/image" Target="../media/image7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5" Type="http://schemas.openxmlformats.org/officeDocument/2006/relationships/image" Target="../media/image12.png"/><Relationship Id="rId10" Type="http://schemas.openxmlformats.org/officeDocument/2006/relationships/audio" Target="../media/media7.mp3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p3"/><Relationship Id="rId7" Type="http://schemas.openxmlformats.org/officeDocument/2006/relationships/image" Target="../media/image3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audio" Target="../media/media10.mp3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p3"/><Relationship Id="rId7" Type="http://schemas.openxmlformats.org/officeDocument/2006/relationships/image" Target="../media/image3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audio" Target="../media/media10.mp3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5.png"/><Relationship Id="rId7" Type="http://schemas.openxmlformats.org/officeDocument/2006/relationships/image" Target="../media/image6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5.png"/><Relationship Id="rId7" Type="http://schemas.openxmlformats.org/officeDocument/2006/relationships/image" Target="../media/image6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5.png"/><Relationship Id="rId7" Type="http://schemas.openxmlformats.org/officeDocument/2006/relationships/image" Target="../media/image7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2.png"/><Relationship Id="rId18" Type="http://schemas.openxmlformats.org/officeDocument/2006/relationships/image" Target="../media/image17.png"/><Relationship Id="rId3" Type="http://schemas.microsoft.com/office/2007/relationships/media" Target="../media/media4.mp3"/><Relationship Id="rId21" Type="http://schemas.openxmlformats.org/officeDocument/2006/relationships/image" Target="../media/image7.png"/><Relationship Id="rId7" Type="http://schemas.microsoft.com/office/2007/relationships/media" Target="../media/media6.mp3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audio" Target="../media/media3.mp3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5" Type="http://schemas.openxmlformats.org/officeDocument/2006/relationships/image" Target="../media/image14.png"/><Relationship Id="rId10" Type="http://schemas.openxmlformats.org/officeDocument/2006/relationships/audio" Target="../media/media7.mp3"/><Relationship Id="rId19" Type="http://schemas.openxmlformats.org/officeDocument/2006/relationships/image" Target="../media/image18.pn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audio" Target="../media/media3.mp3"/><Relationship Id="rId16" Type="http://schemas.openxmlformats.org/officeDocument/2006/relationships/image" Target="../media/image21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5" Type="http://schemas.openxmlformats.org/officeDocument/2006/relationships/image" Target="../media/image20.png"/><Relationship Id="rId10" Type="http://schemas.openxmlformats.org/officeDocument/2006/relationships/audio" Target="../media/media7.mp3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53B32F-7660-C411-BA69-1A29944AC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2310135"/>
            <a:ext cx="11917680" cy="22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083598B-8C46-3E8F-A024-3D62FC949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0515439-E99A-DEA4-675A-A5783760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E85AF8-91A1-2F0B-7DC0-402724CC77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795" y="142103"/>
            <a:ext cx="6720482" cy="64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59E7DF8-A13B-3B33-6730-801AAC34E4F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57" y="0"/>
            <a:ext cx="2028825" cy="10151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EC8B2AE-65E8-EB0D-537F-0B765E5EA89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" y="1036761"/>
            <a:ext cx="7462157" cy="9057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E26BD01-2D94-5288-E455-33AE452C318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E2E4DC7-F40E-DAEE-CCC1-EABB89F4414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424" y="2041090"/>
            <a:ext cx="7616482" cy="4816910"/>
          </a:xfrm>
          <a:prstGeom prst="rect">
            <a:avLst/>
          </a:prstGeom>
        </p:spPr>
      </p:pic>
      <p:pic>
        <p:nvPicPr>
          <p:cNvPr id="2" name="X_[15-24]_kiku1">
            <a:hlinkClick r:id="" action="ppaction://media"/>
            <a:extLst>
              <a:ext uri="{FF2B5EF4-FFF2-40B4-BE49-F238E27FC236}">
                <a16:creationId xmlns:a16="http://schemas.microsoft.com/office/drawing/2014/main" id="{986C53EF-C8EC-E1CC-AC8E-E6C28DB8C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930167" y="1539875"/>
            <a:ext cx="343389" cy="331666"/>
          </a:xfrm>
          <a:prstGeom prst="rect">
            <a:avLst/>
          </a:prstGeom>
        </p:spPr>
      </p:pic>
      <p:pic>
        <p:nvPicPr>
          <p:cNvPr id="3" name="X_[15-25]_kiku2">
            <a:hlinkClick r:id="" action="ppaction://media"/>
            <a:extLst>
              <a:ext uri="{FF2B5EF4-FFF2-40B4-BE49-F238E27FC236}">
                <a16:creationId xmlns:a16="http://schemas.microsoft.com/office/drawing/2014/main" id="{6AA5C343-4F16-D946-9934-98DE32243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21829" y="1528152"/>
            <a:ext cx="355112" cy="355112"/>
          </a:xfrm>
          <a:prstGeom prst="rect">
            <a:avLst/>
          </a:prstGeom>
        </p:spPr>
      </p:pic>
      <p:pic>
        <p:nvPicPr>
          <p:cNvPr id="6" name="X_[15-26]_kiku3">
            <a:hlinkClick r:id="" action="ppaction://media"/>
            <a:extLst>
              <a:ext uri="{FF2B5EF4-FFF2-40B4-BE49-F238E27FC236}">
                <a16:creationId xmlns:a16="http://schemas.microsoft.com/office/drawing/2014/main" id="{5175DF01-2355-A6E7-549F-13E0567BB4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25214" y="1539875"/>
            <a:ext cx="378558" cy="378558"/>
          </a:xfrm>
          <a:prstGeom prst="rect">
            <a:avLst/>
          </a:prstGeom>
        </p:spPr>
      </p:pic>
      <p:pic>
        <p:nvPicPr>
          <p:cNvPr id="8" name="X_[15-27]_kiku4">
            <a:hlinkClick r:id="" action="ppaction://media"/>
            <a:extLst>
              <a:ext uri="{FF2B5EF4-FFF2-40B4-BE49-F238E27FC236}">
                <a16:creationId xmlns:a16="http://schemas.microsoft.com/office/drawing/2014/main" id="{70EB2962-9790-615A-C5F9-9CE608B7C92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93429" y="1516429"/>
            <a:ext cx="378558" cy="366835"/>
          </a:xfrm>
          <a:prstGeom prst="rect">
            <a:avLst/>
          </a:prstGeom>
        </p:spPr>
      </p:pic>
      <p:pic>
        <p:nvPicPr>
          <p:cNvPr id="10" name="X_[15-28]_kiku5">
            <a:hlinkClick r:id="" action="ppaction://media"/>
            <a:extLst>
              <a:ext uri="{FF2B5EF4-FFF2-40B4-BE49-F238E27FC236}">
                <a16:creationId xmlns:a16="http://schemas.microsoft.com/office/drawing/2014/main" id="{35E9E2B6-1AD6-4414-FB76-02B9405707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32690" y="1528152"/>
            <a:ext cx="378558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87D8A1B-38AF-1BCB-21AF-3B25116301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9" y="80924"/>
            <a:ext cx="4760434" cy="9764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381D2A-5203-B983-AF70-E2F2156B6C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BCC91DB-CE62-BA02-0F60-3A56035416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27" y="1057363"/>
            <a:ext cx="5707073" cy="97643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67ECE28-B9B3-017F-3F12-DD511D6309E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524" y="2481565"/>
            <a:ext cx="9176951" cy="4141430"/>
          </a:xfrm>
          <a:prstGeom prst="rect">
            <a:avLst/>
          </a:prstGeom>
        </p:spPr>
      </p:pic>
      <p:pic>
        <p:nvPicPr>
          <p:cNvPr id="2" name="X_[15-30]_hanasu1">
            <a:hlinkClick r:id="" action="ppaction://media"/>
            <a:extLst>
              <a:ext uri="{FF2B5EF4-FFF2-40B4-BE49-F238E27FC236}">
                <a16:creationId xmlns:a16="http://schemas.microsoft.com/office/drawing/2014/main" id="{8C9410E8-A4D4-261F-D62D-892F4CC66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41796" y="1197403"/>
            <a:ext cx="344970" cy="353531"/>
          </a:xfrm>
          <a:prstGeom prst="rect">
            <a:avLst/>
          </a:prstGeom>
        </p:spPr>
      </p:pic>
      <p:pic>
        <p:nvPicPr>
          <p:cNvPr id="3" name="X_[15-31]_hanasu2">
            <a:hlinkClick r:id="" action="ppaction://media"/>
            <a:extLst>
              <a:ext uri="{FF2B5EF4-FFF2-40B4-BE49-F238E27FC236}">
                <a16:creationId xmlns:a16="http://schemas.microsoft.com/office/drawing/2014/main" id="{FE2A6276-A620-F35F-595A-39A4D22BE3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57572" y="1197403"/>
            <a:ext cx="362093" cy="3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87D8A1B-38AF-1BCB-21AF-3B25116301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9" y="80924"/>
            <a:ext cx="4760434" cy="9764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381D2A-5203-B983-AF70-E2F2156B6C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67ECE28-B9B3-017F-3F12-DD511D6309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524" y="2136856"/>
            <a:ext cx="9176951" cy="41414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41606CF-C3AD-1C6B-02B8-CED5728B976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13" y="1160417"/>
            <a:ext cx="6080561" cy="87338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CE2B18-4AD5-433F-D3FB-0986F801A417}"/>
              </a:ext>
            </a:extLst>
          </p:cNvPr>
          <p:cNvSpPr/>
          <p:nvPr/>
        </p:nvSpPr>
        <p:spPr>
          <a:xfrm>
            <a:off x="6106856" y="3390334"/>
            <a:ext cx="3790292" cy="535355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877ED1-468D-7955-A6B4-245114EC3321}"/>
              </a:ext>
            </a:extLst>
          </p:cNvPr>
          <p:cNvSpPr/>
          <p:nvPr/>
        </p:nvSpPr>
        <p:spPr>
          <a:xfrm>
            <a:off x="2564885" y="2391163"/>
            <a:ext cx="2510035" cy="560609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EB48FF5-48A9-ADE6-0BAD-8121E1B3C325}"/>
              </a:ext>
            </a:extLst>
          </p:cNvPr>
          <p:cNvSpPr/>
          <p:nvPr/>
        </p:nvSpPr>
        <p:spPr>
          <a:xfrm>
            <a:off x="6095999" y="4700249"/>
            <a:ext cx="3611773" cy="59987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18B405-4037-EBAF-2089-E1888F25DFB5}"/>
              </a:ext>
            </a:extLst>
          </p:cNvPr>
          <p:cNvSpPr/>
          <p:nvPr/>
        </p:nvSpPr>
        <p:spPr>
          <a:xfrm>
            <a:off x="6095999" y="5403176"/>
            <a:ext cx="3611773" cy="59987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X_[15-30]_hanasu1">
            <a:hlinkClick r:id="" action="ppaction://media"/>
            <a:extLst>
              <a:ext uri="{FF2B5EF4-FFF2-40B4-BE49-F238E27FC236}">
                <a16:creationId xmlns:a16="http://schemas.microsoft.com/office/drawing/2014/main" id="{C7CF082E-4D60-AE5B-BA1A-899CDE08C1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69886" y="1291583"/>
            <a:ext cx="413465" cy="422027"/>
          </a:xfrm>
          <a:prstGeom prst="rect">
            <a:avLst/>
          </a:prstGeom>
        </p:spPr>
      </p:pic>
      <p:pic>
        <p:nvPicPr>
          <p:cNvPr id="5" name="X_[15-31]_hanasu2">
            <a:hlinkClick r:id="" action="ppaction://media"/>
            <a:extLst>
              <a:ext uri="{FF2B5EF4-FFF2-40B4-BE49-F238E27FC236}">
                <a16:creationId xmlns:a16="http://schemas.microsoft.com/office/drawing/2014/main" id="{8B0035D6-D9FF-1E43-7CE6-5C47D41051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5729" y="1240212"/>
            <a:ext cx="447711" cy="5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87D8A1B-38AF-1BCB-21AF-3B25116301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9" y="80924"/>
            <a:ext cx="4760434" cy="9764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381D2A-5203-B983-AF70-E2F2156B6C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67ECE28-B9B3-017F-3F12-DD511D6309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2406977"/>
            <a:ext cx="6019800" cy="27166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30DC57D-08F2-B122-AFFC-D18AD8C1D9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73" y="1086027"/>
            <a:ext cx="5034767" cy="813951"/>
          </a:xfrm>
          <a:prstGeom prst="rect">
            <a:avLst/>
          </a:prstGeom>
        </p:spPr>
      </p:pic>
      <p:pic>
        <p:nvPicPr>
          <p:cNvPr id="8194" name="Picture 2" descr="X_15_4_01_kaban">
            <a:extLst>
              <a:ext uri="{FF2B5EF4-FFF2-40B4-BE49-F238E27FC236}">
                <a16:creationId xmlns:a16="http://schemas.microsoft.com/office/drawing/2014/main" id="{A60D2B95-43EC-D59A-0DD5-C9C434B7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28" y="2232115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X_15_4_02_kutsushita">
            <a:extLst>
              <a:ext uri="{FF2B5EF4-FFF2-40B4-BE49-F238E27FC236}">
                <a16:creationId xmlns:a16="http://schemas.microsoft.com/office/drawing/2014/main" id="{8B98BC86-F023-D397-F6B4-CBFB4315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153" y="2261988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X_15_4_03_shatsu">
            <a:extLst>
              <a:ext uri="{FF2B5EF4-FFF2-40B4-BE49-F238E27FC236}">
                <a16:creationId xmlns:a16="http://schemas.microsoft.com/office/drawing/2014/main" id="{5888ACD2-1790-5093-3678-ABD58D48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673" y="3791986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X_15_4_05_tiishatsu">
            <a:extLst>
              <a:ext uri="{FF2B5EF4-FFF2-40B4-BE49-F238E27FC236}">
                <a16:creationId xmlns:a16="http://schemas.microsoft.com/office/drawing/2014/main" id="{694D5C89-8D54-EDB1-BBD2-E6A1B4E5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084" y="3791986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X_15_4_06_wanpiisu">
            <a:extLst>
              <a:ext uri="{FF2B5EF4-FFF2-40B4-BE49-F238E27FC236}">
                <a16:creationId xmlns:a16="http://schemas.microsoft.com/office/drawing/2014/main" id="{7AC3A2BC-B1A5-9C36-81A7-6C61449A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495" y="3765303"/>
            <a:ext cx="1235807" cy="12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X_15_4_07_kutsu">
            <a:extLst>
              <a:ext uri="{FF2B5EF4-FFF2-40B4-BE49-F238E27FC236}">
                <a16:creationId xmlns:a16="http://schemas.microsoft.com/office/drawing/2014/main" id="{C4CB4BAE-9513-578B-61D7-E0CFDE6E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55" y="5451184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X_15_4_08_nekutai">
            <a:extLst>
              <a:ext uri="{FF2B5EF4-FFF2-40B4-BE49-F238E27FC236}">
                <a16:creationId xmlns:a16="http://schemas.microsoft.com/office/drawing/2014/main" id="{8EC90311-BE7E-C41D-4010-97740289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820" y="5404626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X_15_4_09_booshi">
            <a:extLst>
              <a:ext uri="{FF2B5EF4-FFF2-40B4-BE49-F238E27FC236}">
                <a16:creationId xmlns:a16="http://schemas.microsoft.com/office/drawing/2014/main" id="{0CB51263-BFBC-AAE0-F7CA-98C5B4FD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285" y="5451184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X_15_4_04_zubon">
            <a:extLst>
              <a:ext uri="{FF2B5EF4-FFF2-40B4-BE49-F238E27FC236}">
                <a16:creationId xmlns:a16="http://schemas.microsoft.com/office/drawing/2014/main" id="{D9EBDB75-1886-B7D3-F74F-6A7302A4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210" y="2249622"/>
            <a:ext cx="1166037" cy="1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9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87D8A1B-38AF-1BCB-21AF-3B25116301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9" y="80924"/>
            <a:ext cx="4760434" cy="9764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381D2A-5203-B983-AF70-E2F2156B6C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67ECE28-B9B3-017F-3F12-DD511D6309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072" y="3001850"/>
            <a:ext cx="5594114" cy="25245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71AC62-1C20-43AB-0FD2-2184BB3C76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29" y="1108940"/>
            <a:ext cx="7649939" cy="835467"/>
          </a:xfrm>
          <a:prstGeom prst="rect">
            <a:avLst/>
          </a:prstGeom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847672E3-63F5-7C55-2688-5B99AD39C518}"/>
              </a:ext>
            </a:extLst>
          </p:cNvPr>
          <p:cNvSpPr/>
          <p:nvPr/>
        </p:nvSpPr>
        <p:spPr>
          <a:xfrm>
            <a:off x="636814" y="2386250"/>
            <a:ext cx="5072746" cy="2524546"/>
          </a:xfrm>
          <a:prstGeom prst="wedgeEllipseCallout">
            <a:avLst>
              <a:gd name="adj1" fmla="val 7515"/>
              <a:gd name="adj2" fmla="val -41713"/>
            </a:avLst>
          </a:prstGeom>
          <a:solidFill>
            <a:srgbClr val="FDF3ED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G</a:t>
            </a:r>
            <a:endParaRPr kumimoji="1" lang="ja-JP" altLang="en-US" dirty="0"/>
          </a:p>
        </p:txBody>
      </p:sp>
      <p:pic>
        <p:nvPicPr>
          <p:cNvPr id="9220" name="Picture 4" descr="麦わら帽子のイラスト">
            <a:extLst>
              <a:ext uri="{FF2B5EF4-FFF2-40B4-BE49-F238E27FC236}">
                <a16:creationId xmlns:a16="http://schemas.microsoft.com/office/drawing/2014/main" id="{5384EE21-CEB8-8B92-2611-CB5D26FD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286" y="3429000"/>
            <a:ext cx="1321448" cy="10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トートバッグのイラスト">
            <a:extLst>
              <a:ext uri="{FF2B5EF4-FFF2-40B4-BE49-F238E27FC236}">
                <a16:creationId xmlns:a16="http://schemas.microsoft.com/office/drawing/2014/main" id="{42C6B95D-243F-65A4-C3B7-AC7C52BB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001" y="3186134"/>
            <a:ext cx="1182461" cy="12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アロハシャツのイラスト「白」">
            <a:extLst>
              <a:ext uri="{FF2B5EF4-FFF2-40B4-BE49-F238E27FC236}">
                <a16:creationId xmlns:a16="http://schemas.microsoft.com/office/drawing/2014/main" id="{F51B6AF6-EF92-CDF4-780F-640D1707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227" y="2884844"/>
            <a:ext cx="1182461" cy="107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ネットショッピングのイラスト">
            <a:extLst>
              <a:ext uri="{FF2B5EF4-FFF2-40B4-BE49-F238E27FC236}">
                <a16:creationId xmlns:a16="http://schemas.microsoft.com/office/drawing/2014/main" id="{DCC0FE63-064B-4DCB-A1E6-3A22AC01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570" y="4264123"/>
            <a:ext cx="2893113" cy="28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いろいろな話し合う人たちのイラスト | かわいいフリー素材集 いらすとや">
            <a:extLst>
              <a:ext uri="{FF2B5EF4-FFF2-40B4-BE49-F238E27FC236}">
                <a16:creationId xmlns:a16="http://schemas.microsoft.com/office/drawing/2014/main" id="{85734E19-FEBC-9AEB-0C7C-08B18340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1457" y="4834853"/>
            <a:ext cx="1629770" cy="19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6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C9B27E-095C-6E17-EA88-22C557E070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" y="2189342"/>
            <a:ext cx="11740243" cy="25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67EC81-1769-B7C7-E115-87D75ACBE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940" y="150720"/>
            <a:ext cx="5867060" cy="51442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45A86C-0036-1D76-1982-2ACC12418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" y="167539"/>
            <a:ext cx="5767771" cy="7186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DE784DC-76E4-F43C-1440-AD42CAD7D7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869778"/>
            <a:ext cx="4337956" cy="103703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EB8A2E3-A049-F82D-139D-F41BE06E7D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376" y="1906816"/>
            <a:ext cx="5479247" cy="47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67EC81-1769-B7C7-E115-87D75ACBE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940" y="150720"/>
            <a:ext cx="5867060" cy="51442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45A86C-0036-1D76-1982-2ACC12418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" y="167539"/>
            <a:ext cx="5767771" cy="7186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DE784DC-76E4-F43C-1440-AD42CAD7D7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880186"/>
            <a:ext cx="4294414" cy="10266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368DF40-9E93-E072-3B48-68AC388F30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" y="1846709"/>
            <a:ext cx="3880757" cy="9958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284B8C-B5F1-4A6F-69E5-6F63871DF1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12" y="2941046"/>
            <a:ext cx="3352197" cy="17240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96D7CE8-17AD-D4A3-DAE6-7BDE236C52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12" y="4898006"/>
            <a:ext cx="3352197" cy="16359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A792CA5-3144-0BA3-6D9A-43A01EA5AC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076" y="1520446"/>
            <a:ext cx="3283728" cy="164838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C304071-9466-1A35-1793-AF801DB9E29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442" y="3542278"/>
            <a:ext cx="3848100" cy="331572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54C9B8-7652-6C84-18B8-0EBFFA014AF4}"/>
              </a:ext>
            </a:extLst>
          </p:cNvPr>
          <p:cNvSpPr txBox="1"/>
          <p:nvPr/>
        </p:nvSpPr>
        <p:spPr>
          <a:xfrm>
            <a:off x="8629475" y="2256651"/>
            <a:ext cx="227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①</a:t>
            </a:r>
            <a:r>
              <a:rPr lang="ja-JP" altLang="en-US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ທາງເຂົ້າ</a:t>
            </a:r>
            <a:endParaRPr kumimoji="1" lang="ja-JP" altLang="en-US" sz="2400" dirty="0">
              <a:solidFill>
                <a:srgbClr val="FF6969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0D05C4-7C2F-9D48-D6A0-9F8B675C023B}"/>
              </a:ext>
            </a:extLst>
          </p:cNvPr>
          <p:cNvSpPr txBox="1"/>
          <p:nvPr/>
        </p:nvSpPr>
        <p:spPr>
          <a:xfrm>
            <a:off x="8629475" y="3218285"/>
            <a:ext cx="227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②</a:t>
            </a:r>
            <a:r>
              <a:rPr lang="ja-JP" altLang="en-US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ທາງອອກ</a:t>
            </a:r>
            <a:endParaRPr kumimoji="1" lang="ja-JP" altLang="en-US" sz="2400" dirty="0">
              <a:solidFill>
                <a:srgbClr val="FF6969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8677C5-DF48-2CC2-2C03-1E715C88B976}"/>
              </a:ext>
            </a:extLst>
          </p:cNvPr>
          <p:cNvSpPr txBox="1"/>
          <p:nvPr/>
        </p:nvSpPr>
        <p:spPr>
          <a:xfrm>
            <a:off x="8629476" y="4206105"/>
            <a:ext cx="227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③</a:t>
            </a:r>
            <a:r>
              <a:rPr lang="ja-JP" altLang="en-US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ຫ້ອງນໍ້າ</a:t>
            </a:r>
            <a:endParaRPr kumimoji="1" lang="ja-JP" altLang="en-US" sz="2400" dirty="0">
              <a:solidFill>
                <a:srgbClr val="FF6969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DDC097-133F-DEAF-1393-DA9EA6182291}"/>
              </a:ext>
            </a:extLst>
          </p:cNvPr>
          <p:cNvSpPr txBox="1"/>
          <p:nvPr/>
        </p:nvSpPr>
        <p:spPr>
          <a:xfrm>
            <a:off x="8629476" y="5170058"/>
            <a:ext cx="33958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④</a:t>
            </a:r>
            <a:r>
              <a:rPr lang="ja-JP" altLang="en-US" sz="2800" dirty="0">
                <a:solidFill>
                  <a:srgbClr val="FF6969"/>
                </a:solidFill>
                <a:latin typeface="Phetsarath OT"/>
                <a:ea typeface="Phetsarath OT" panose="02000500000000000001" pitchFamily="2" charset="2"/>
                <a:cs typeface="Phetsarath OT" panose="02000500000000000001" pitchFamily="2" charset="2"/>
                <a:sym typeface="Phetsarath OT"/>
              </a:rPr>
              <a:t> </a:t>
            </a:r>
            <a:r>
              <a:rPr lang="lo-LA" altLang="ja-JP" sz="2800" dirty="0">
                <a:solidFill>
                  <a:srgbClr val="FF6969"/>
                </a:solidFill>
                <a:latin typeface="Phetsarath OT"/>
                <a:ea typeface="Phetsarath OT" panose="02000500000000000001" pitchFamily="2" charset="2"/>
                <a:cs typeface="Phetsarath OT" panose="02000500000000000001" pitchFamily="2" charset="2"/>
                <a:sym typeface="Phetsarath OT"/>
              </a:rPr>
              <a:t>ທາງອອກສຸກເສີນ   </a:t>
            </a:r>
          </a:p>
          <a:p>
            <a:r>
              <a:rPr lang="lo-LA" altLang="ja-JP" sz="2800">
                <a:solidFill>
                  <a:srgbClr val="FF6969"/>
                </a:solidFill>
                <a:latin typeface="Phetsarath OT"/>
                <a:ea typeface="Phetsarath OT" panose="02000500000000000001" pitchFamily="2" charset="2"/>
                <a:cs typeface="Phetsarath OT" panose="02000500000000000001" pitchFamily="2" charset="2"/>
                <a:sym typeface="Phetsarath OT"/>
              </a:rPr>
              <a:t>    / ທາງໜີໄຟ</a:t>
            </a:r>
            <a:endParaRPr kumimoji="1" lang="ja-JP" altLang="en-US" sz="2800">
              <a:solidFill>
                <a:srgbClr val="FF6969"/>
              </a:solidFill>
              <a:latin typeface="Phetsarath OT"/>
              <a:sym typeface="Phetsarath OT"/>
            </a:endParaRPr>
          </a:p>
        </p:txBody>
      </p:sp>
    </p:spTree>
    <p:extLst>
      <p:ext uri="{BB962C8B-B14F-4D97-AF65-F5344CB8AC3E}">
        <p14:creationId xmlns:p14="http://schemas.microsoft.com/office/powerpoint/2010/main" val="5353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67EC81-1769-B7C7-E115-87D75ACBE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940" y="45512"/>
            <a:ext cx="5867060" cy="51442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45A86C-0036-1D76-1982-2ACC12418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" y="19893"/>
            <a:ext cx="5767771" cy="71868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54C9B8-7652-6C84-18B8-0EBFFA014AF4}"/>
              </a:ext>
            </a:extLst>
          </p:cNvPr>
          <p:cNvSpPr txBox="1"/>
          <p:nvPr/>
        </p:nvSpPr>
        <p:spPr>
          <a:xfrm>
            <a:off x="454809" y="2915903"/>
            <a:ext cx="304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①</a:t>
            </a:r>
            <a:r>
              <a:rPr lang="lo-LA" altLang="ja-JP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 </a:t>
            </a:r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ແຖວຈ່າຍເງິນ</a:t>
            </a:r>
            <a:endParaRPr kumimoji="1" lang="ja-JP" altLang="en-US" sz="2400" dirty="0">
              <a:solidFill>
                <a:srgbClr val="FF6969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0D05C4-7C2F-9D48-D6A0-9F8B675C023B}"/>
              </a:ext>
            </a:extLst>
          </p:cNvPr>
          <p:cNvSpPr txBox="1"/>
          <p:nvPr/>
        </p:nvSpPr>
        <p:spPr>
          <a:xfrm>
            <a:off x="454809" y="3682796"/>
            <a:ext cx="227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②</a:t>
            </a:r>
            <a:r>
              <a:rPr lang="lo-LA" altLang="ja-JP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 </a:t>
            </a:r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ປະຕູ</a:t>
            </a:r>
            <a:endParaRPr kumimoji="1" lang="ja-JP" altLang="en-US" sz="2400" dirty="0">
              <a:solidFill>
                <a:srgbClr val="FF6969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8677C5-DF48-2CC2-2C03-1E715C88B976}"/>
              </a:ext>
            </a:extLst>
          </p:cNvPr>
          <p:cNvSpPr txBox="1"/>
          <p:nvPr/>
        </p:nvSpPr>
        <p:spPr>
          <a:xfrm>
            <a:off x="465161" y="4449689"/>
            <a:ext cx="227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③</a:t>
            </a:r>
            <a:r>
              <a:rPr lang="lo-LA" altLang="ja-JP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 </a:t>
            </a:r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ຢູ່ໃນລິບ</a:t>
            </a:r>
            <a:endParaRPr kumimoji="1" lang="ja-JP" altLang="en-US" sz="2400" dirty="0">
              <a:solidFill>
                <a:srgbClr val="FF6969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DDC097-133F-DEAF-1393-DA9EA6182291}"/>
              </a:ext>
            </a:extLst>
          </p:cNvPr>
          <p:cNvSpPr txBox="1"/>
          <p:nvPr/>
        </p:nvSpPr>
        <p:spPr>
          <a:xfrm>
            <a:off x="465161" y="5216582"/>
            <a:ext cx="329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④</a:t>
            </a:r>
            <a:r>
              <a:rPr lang="ja-JP" altLang="en-US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ໃກ້ລິບ</a:t>
            </a:r>
            <a:endParaRPr kumimoji="1" lang="ja-JP" altLang="en-US" sz="2400" dirty="0">
              <a:solidFill>
                <a:srgbClr val="FF6969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B617408-EDB5-6303-DCD3-6E8B1D674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61" y="628499"/>
            <a:ext cx="2025921" cy="323610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817F260-96CD-F25C-C9A4-37AD9284D5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22" y="765563"/>
            <a:ext cx="3618032" cy="270677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EF0AE5E-3897-A16C-E8BA-3E45316FF3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557" y="3933158"/>
            <a:ext cx="3050944" cy="270677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CB67736-466B-9A78-06D2-3040C5AD51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85" y="3677957"/>
            <a:ext cx="2980054" cy="293333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D5652CA-F71A-4F02-A200-95C70AE0C5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" y="738573"/>
            <a:ext cx="5416631" cy="17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376661-F2BA-728E-3B56-64A1B78F4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CD3E3D1-92B6-2B8D-EE50-310BCABA5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6" y="57070"/>
            <a:ext cx="2290354" cy="8004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5200058-7E63-CD37-F7B5-6A39797574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6" y="857474"/>
            <a:ext cx="2764359" cy="54268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AE676E6-5C17-213A-09AE-A9711141A2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5" y="1370614"/>
            <a:ext cx="5122036" cy="93062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7E7CB2D-55F8-0BAE-AF27-8739DE0701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5" y="2301240"/>
            <a:ext cx="11698311" cy="4556760"/>
          </a:xfrm>
          <a:prstGeom prst="rect">
            <a:avLst/>
          </a:prstGeom>
        </p:spPr>
      </p:pic>
      <p:pic>
        <p:nvPicPr>
          <p:cNvPr id="2" name="X_[15-22]_kotoba1">
            <a:hlinkClick r:id="" action="ppaction://media"/>
            <a:extLst>
              <a:ext uri="{FF2B5EF4-FFF2-40B4-BE49-F238E27FC236}">
                <a16:creationId xmlns:a16="http://schemas.microsoft.com/office/drawing/2014/main" id="{2361DDBE-53DF-E594-FA9A-9A580B12B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09954" y="1539875"/>
            <a:ext cx="353531" cy="3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67EC81-1769-B7C7-E115-87D75ACBE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940" y="45512"/>
            <a:ext cx="5867060" cy="51442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45A86C-0036-1D76-1982-2ACC12418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" y="19893"/>
            <a:ext cx="5767771" cy="71868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B617408-EDB5-6303-DCD3-6E8B1D674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87" y="3521634"/>
            <a:ext cx="1897614" cy="303115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817F260-96CD-F25C-C9A4-37AD9284D5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976" y="3714668"/>
            <a:ext cx="3513085" cy="262825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EF0AE5E-3897-A16C-E8BA-3E45316FF3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136" y="3673463"/>
            <a:ext cx="3008892" cy="266946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CB67736-466B-9A78-06D2-3040C5AD51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724" y="3620962"/>
            <a:ext cx="2670928" cy="26290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A292E3-A01B-0006-045E-D8A21F3EFA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51" y="878799"/>
            <a:ext cx="9857164" cy="24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4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14320-AA6D-8EAC-033A-0638CF2E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-31220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Can-do </a:t>
            </a:r>
            <a:r>
              <a:rPr kumimoji="1" lang="ja-JP" altLang="en-US" dirty="0"/>
              <a:t>チェック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8CE18-A8B9-94CD-41ED-3ED08C47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FE5C45-98E1-18AE-5866-0C839A63F1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985" y="621369"/>
            <a:ext cx="9453079" cy="62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55F4CF-EF79-24B5-9806-709B5163E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" y="951063"/>
            <a:ext cx="3429001" cy="661074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DF9338-09F2-45AF-07E2-A5FD1EAE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i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ADAB2F-0F65-C1C0-530B-9B2C687E35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24" y="124956"/>
            <a:ext cx="5879095" cy="64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F481151-54D6-D546-196C-8C522B6744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07898"/>
            <a:ext cx="4292600" cy="673380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909095-8081-03C4-00E5-EC66ABD1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451B9E-BD88-EAEB-37C5-8006732C90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562" y="1591720"/>
            <a:ext cx="7055651" cy="52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4A19BC-EE8D-0FF0-32E6-83EEEB885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423"/>
            <a:ext cx="3541349" cy="73971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B352F5F-7C9E-594E-DF89-D01C0B88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818" y="4421914"/>
            <a:ext cx="1738312" cy="21862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544032-67CA-A8AC-2692-62734593ED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5218066"/>
            <a:ext cx="9951295" cy="1174483"/>
          </a:xfrm>
          <a:prstGeom prst="rect">
            <a:avLst/>
          </a:prstGeom>
        </p:spPr>
      </p:pic>
      <p:pic>
        <p:nvPicPr>
          <p:cNvPr id="7" name="コンテンツ プレースホルダー 19">
            <a:extLst>
              <a:ext uri="{FF2B5EF4-FFF2-40B4-BE49-F238E27FC236}">
                <a16:creationId xmlns:a16="http://schemas.microsoft.com/office/drawing/2014/main" id="{7B54886E-60ED-DAB3-679E-562C41BB5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240" y="2933463"/>
            <a:ext cx="2113155" cy="1611281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6E4B3D1-D214-8F9D-05DD-C5B8B244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743B7B-BA50-4419-70D2-3A2212737B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188" y="850135"/>
            <a:ext cx="6051486" cy="45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376661-F2BA-728E-3B56-64A1B78F4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CD3E3D1-92B6-2B8D-EE50-310BCABA5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6" y="57070"/>
            <a:ext cx="2290354" cy="8004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5200058-7E63-CD37-F7B5-6A39797574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6" y="857474"/>
            <a:ext cx="2764359" cy="5426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7E7CB2D-55F8-0BAE-AF27-8739DE0701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5" y="2301240"/>
            <a:ext cx="11698311" cy="45567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7C5AA93-456B-B2A9-06FC-1005DF84032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3" y="1448603"/>
            <a:ext cx="3764280" cy="852637"/>
          </a:xfrm>
          <a:prstGeom prst="rect">
            <a:avLst/>
          </a:prstGeom>
        </p:spPr>
      </p:pic>
      <p:pic>
        <p:nvPicPr>
          <p:cNvPr id="2" name="X_[15-22]_kotoba1">
            <a:hlinkClick r:id="" action="ppaction://media"/>
            <a:extLst>
              <a:ext uri="{FF2B5EF4-FFF2-40B4-BE49-F238E27FC236}">
                <a16:creationId xmlns:a16="http://schemas.microsoft.com/office/drawing/2014/main" id="{EBE29CEB-0A09-5D59-0F70-E2F888C61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71235" y="1548437"/>
            <a:ext cx="387779" cy="3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376661-F2BA-728E-3B56-64A1B78F4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CD3E3D1-92B6-2B8D-EE50-310BCABA5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6" y="57070"/>
            <a:ext cx="2290354" cy="8004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5200058-7E63-CD37-F7B5-6A39797574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6" y="857474"/>
            <a:ext cx="2764359" cy="5426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7E7CB2D-55F8-0BAE-AF27-8739DE0701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44" y="2336494"/>
            <a:ext cx="11698311" cy="45567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934871B-0303-7DE4-3028-A91BF8200B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5" y="1400155"/>
            <a:ext cx="5491761" cy="9363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18473B-FD05-928C-0F8D-749AF5DB676A}"/>
              </a:ext>
            </a:extLst>
          </p:cNvPr>
          <p:cNvSpPr txBox="1"/>
          <p:nvPr/>
        </p:nvSpPr>
        <p:spPr>
          <a:xfrm>
            <a:off x="2846899" y="2787144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6969"/>
                </a:solidFill>
              </a:rPr>
              <a:t>１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DCF52F9-7172-AACD-EAC9-D4A5860B740D}"/>
              </a:ext>
            </a:extLst>
          </p:cNvPr>
          <p:cNvSpPr/>
          <p:nvPr/>
        </p:nvSpPr>
        <p:spPr>
          <a:xfrm>
            <a:off x="3368040" y="2760431"/>
            <a:ext cx="1340620" cy="1761076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72011F-55A3-FCB1-D351-A3EF819A0893}"/>
              </a:ext>
            </a:extLst>
          </p:cNvPr>
          <p:cNvSpPr txBox="1"/>
          <p:nvPr/>
        </p:nvSpPr>
        <p:spPr>
          <a:xfrm>
            <a:off x="5409654" y="2824547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2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4144EE2-AC7C-AC46-0C6B-C2B77D73754D}"/>
              </a:ext>
            </a:extLst>
          </p:cNvPr>
          <p:cNvSpPr/>
          <p:nvPr/>
        </p:nvSpPr>
        <p:spPr>
          <a:xfrm>
            <a:off x="5836920" y="2787144"/>
            <a:ext cx="1340620" cy="1761076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AD3657-FA8E-7C7D-991A-B0E5F6D01D6E}"/>
              </a:ext>
            </a:extLst>
          </p:cNvPr>
          <p:cNvSpPr txBox="1"/>
          <p:nvPr/>
        </p:nvSpPr>
        <p:spPr>
          <a:xfrm>
            <a:off x="3071095" y="501425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3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2FE4F61-6B66-EF7F-9F72-385171BA3F81}"/>
              </a:ext>
            </a:extLst>
          </p:cNvPr>
          <p:cNvSpPr/>
          <p:nvPr/>
        </p:nvSpPr>
        <p:spPr>
          <a:xfrm>
            <a:off x="3474720" y="5014251"/>
            <a:ext cx="1340620" cy="1761076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9F5CCC-2CAA-F1B6-FB36-4BC9D4F03F5B}"/>
              </a:ext>
            </a:extLst>
          </p:cNvPr>
          <p:cNvSpPr txBox="1"/>
          <p:nvPr/>
        </p:nvSpPr>
        <p:spPr>
          <a:xfrm>
            <a:off x="211396" y="276043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4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6C49115-6ED1-7304-838A-B6322F70E334}"/>
              </a:ext>
            </a:extLst>
          </p:cNvPr>
          <p:cNvSpPr/>
          <p:nvPr/>
        </p:nvSpPr>
        <p:spPr>
          <a:xfrm>
            <a:off x="609600" y="2802524"/>
            <a:ext cx="1813560" cy="1845639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A73BE26-BBAA-4C7A-04F0-7C625A093A24}"/>
              </a:ext>
            </a:extLst>
          </p:cNvPr>
          <p:cNvSpPr txBox="1"/>
          <p:nvPr/>
        </p:nvSpPr>
        <p:spPr>
          <a:xfrm>
            <a:off x="5488904" y="5073214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5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7589805-8EAE-6CA9-5685-E8F585CCB54F}"/>
              </a:ext>
            </a:extLst>
          </p:cNvPr>
          <p:cNvSpPr/>
          <p:nvPr/>
        </p:nvSpPr>
        <p:spPr>
          <a:xfrm>
            <a:off x="5887108" y="5073214"/>
            <a:ext cx="1340620" cy="1761076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44AA4FF-3051-1640-F798-A46874C056F1}"/>
              </a:ext>
            </a:extLst>
          </p:cNvPr>
          <p:cNvSpPr txBox="1"/>
          <p:nvPr/>
        </p:nvSpPr>
        <p:spPr>
          <a:xfrm>
            <a:off x="516647" y="5052049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6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8B0A4DF-1AD8-B0A9-44DA-16ED646028C0}"/>
              </a:ext>
            </a:extLst>
          </p:cNvPr>
          <p:cNvSpPr/>
          <p:nvPr/>
        </p:nvSpPr>
        <p:spPr>
          <a:xfrm>
            <a:off x="858353" y="5052049"/>
            <a:ext cx="1340620" cy="1761076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AD0BCE-03DD-1838-8457-71F92C86F2A0}"/>
              </a:ext>
            </a:extLst>
          </p:cNvPr>
          <p:cNvSpPr txBox="1"/>
          <p:nvPr/>
        </p:nvSpPr>
        <p:spPr>
          <a:xfrm>
            <a:off x="10294355" y="276043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7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62C3149-8A00-EF23-77BD-930A4A87F290}"/>
              </a:ext>
            </a:extLst>
          </p:cNvPr>
          <p:cNvSpPr/>
          <p:nvPr/>
        </p:nvSpPr>
        <p:spPr>
          <a:xfrm>
            <a:off x="10654723" y="2887087"/>
            <a:ext cx="1340620" cy="1761076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0661FC2-90FE-E717-C342-F1DBAF5FD1C8}"/>
              </a:ext>
            </a:extLst>
          </p:cNvPr>
          <p:cNvSpPr txBox="1"/>
          <p:nvPr/>
        </p:nvSpPr>
        <p:spPr>
          <a:xfrm>
            <a:off x="9171845" y="4574123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8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3D0C88F-19B4-EE97-BB79-222C4B67842C}"/>
              </a:ext>
            </a:extLst>
          </p:cNvPr>
          <p:cNvSpPr/>
          <p:nvPr/>
        </p:nvSpPr>
        <p:spPr>
          <a:xfrm>
            <a:off x="8425114" y="5040154"/>
            <a:ext cx="1340620" cy="1761076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X_[15-23]_kotoba2">
            <a:hlinkClick r:id="" action="ppaction://media"/>
            <a:extLst>
              <a:ext uri="{FF2B5EF4-FFF2-40B4-BE49-F238E27FC236}">
                <a16:creationId xmlns:a16="http://schemas.microsoft.com/office/drawing/2014/main" id="{2BB68262-D475-BF57-C311-83F76F1E6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493" y="1531313"/>
            <a:ext cx="413464" cy="3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5CF11DA-EDD7-3998-F7CA-5B7420DB7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101038"/>
            <a:ext cx="3113314" cy="8130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7296210-17F3-9DAA-CFF2-D9DEF0724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34E1E18-2811-3C16-3A44-B01F43A69D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6" y="914069"/>
            <a:ext cx="6938554" cy="92727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1A70311-416C-E4E4-CBBF-A21F1EB234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424" y="2041090"/>
            <a:ext cx="7616482" cy="48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5CF11DA-EDD7-3998-F7CA-5B7420DB718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30" y="13954"/>
            <a:ext cx="3113314" cy="8130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7296210-17F3-9DAA-CFF2-D9DEF072461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1A70311-416C-E4E4-CBBF-A21F1EB2347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553" y="4771823"/>
            <a:ext cx="2904129" cy="18366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4B7654B-266E-67EB-97D2-7BE7D6ACE81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083" y="1456321"/>
            <a:ext cx="4065003" cy="17108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8824B4-D9A7-429E-B446-C00D0F0FDEB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895" y="3317966"/>
            <a:ext cx="4077770" cy="171088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4B512FD-9B45-44ED-10DD-E84DF054A22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894" y="5048988"/>
            <a:ext cx="4077768" cy="171088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A572F66-94C7-B994-6160-B661BF7EA63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664" y="1447117"/>
            <a:ext cx="4022844" cy="171088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107CF79-CAB4-A0BF-E3DC-1A9452BD4BF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664" y="3308762"/>
            <a:ext cx="4046926" cy="171088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669456F-B7D5-1EEA-D9C7-E04C2A7CC2A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75" y="657297"/>
            <a:ext cx="5690500" cy="760481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2C51BFE2-7AFE-217C-E6DF-11743BA00BBB}"/>
              </a:ext>
            </a:extLst>
          </p:cNvPr>
          <p:cNvSpPr/>
          <p:nvPr/>
        </p:nvSpPr>
        <p:spPr>
          <a:xfrm>
            <a:off x="1600894" y="1640114"/>
            <a:ext cx="402077" cy="421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BC5596F-8EC9-0F4E-0120-BE19F3CFEF75}"/>
              </a:ext>
            </a:extLst>
          </p:cNvPr>
          <p:cNvSpPr/>
          <p:nvPr/>
        </p:nvSpPr>
        <p:spPr>
          <a:xfrm>
            <a:off x="3562286" y="3429000"/>
            <a:ext cx="402077" cy="421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47A87B7-9E56-1673-236A-CB81B7790B5D}"/>
              </a:ext>
            </a:extLst>
          </p:cNvPr>
          <p:cNvSpPr/>
          <p:nvPr/>
        </p:nvSpPr>
        <p:spPr>
          <a:xfrm>
            <a:off x="3562286" y="5305074"/>
            <a:ext cx="402077" cy="421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7D42EDD-51EE-0325-D96A-1BE0309A34DE}"/>
              </a:ext>
            </a:extLst>
          </p:cNvPr>
          <p:cNvSpPr/>
          <p:nvPr/>
        </p:nvSpPr>
        <p:spPr>
          <a:xfrm>
            <a:off x="5862310" y="1640113"/>
            <a:ext cx="402077" cy="421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48043A0B-34CB-C0EF-9F83-6657E95D210C}"/>
              </a:ext>
            </a:extLst>
          </p:cNvPr>
          <p:cNvSpPr/>
          <p:nvPr/>
        </p:nvSpPr>
        <p:spPr>
          <a:xfrm>
            <a:off x="5894664" y="3531868"/>
            <a:ext cx="402077" cy="421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X_[15-24]_kiku1">
            <a:hlinkClick r:id="" action="ppaction://media"/>
            <a:extLst>
              <a:ext uri="{FF2B5EF4-FFF2-40B4-BE49-F238E27FC236}">
                <a16:creationId xmlns:a16="http://schemas.microsoft.com/office/drawing/2014/main" id="{9B9683FA-1696-2C82-62DC-648B266A5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64293" y="1505756"/>
            <a:ext cx="178653" cy="212774"/>
          </a:xfrm>
          <a:prstGeom prst="rect">
            <a:avLst/>
          </a:prstGeom>
        </p:spPr>
      </p:pic>
      <p:pic>
        <p:nvPicPr>
          <p:cNvPr id="3" name="X_[15-25]_kiku2">
            <a:hlinkClick r:id="" action="ppaction://media"/>
            <a:extLst>
              <a:ext uri="{FF2B5EF4-FFF2-40B4-BE49-F238E27FC236}">
                <a16:creationId xmlns:a16="http://schemas.microsoft.com/office/drawing/2014/main" id="{A5D9A3A0-5A14-1AF8-F4EF-A3A7E28549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638218" y="3319771"/>
            <a:ext cx="207086" cy="218460"/>
          </a:xfrm>
          <a:prstGeom prst="rect">
            <a:avLst/>
          </a:prstGeom>
        </p:spPr>
      </p:pic>
      <p:pic>
        <p:nvPicPr>
          <p:cNvPr id="4" name="X_[15-26]_kiku3">
            <a:hlinkClick r:id="" action="ppaction://media"/>
            <a:extLst>
              <a:ext uri="{FF2B5EF4-FFF2-40B4-BE49-F238E27FC236}">
                <a16:creationId xmlns:a16="http://schemas.microsoft.com/office/drawing/2014/main" id="{5F5029C0-92C4-B6E5-5BD5-B3B4DAE4830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 flipV="1">
            <a:off x="3683710" y="5128097"/>
            <a:ext cx="167281" cy="173911"/>
          </a:xfrm>
          <a:prstGeom prst="rect">
            <a:avLst/>
          </a:prstGeom>
        </p:spPr>
      </p:pic>
      <p:pic>
        <p:nvPicPr>
          <p:cNvPr id="5" name="X_[15-27]_kiku4">
            <a:hlinkClick r:id="" action="ppaction://media"/>
            <a:extLst>
              <a:ext uri="{FF2B5EF4-FFF2-40B4-BE49-F238E27FC236}">
                <a16:creationId xmlns:a16="http://schemas.microsoft.com/office/drawing/2014/main" id="{FDA82466-68C0-EB31-F565-C91296CAC4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45308" y="1545562"/>
            <a:ext cx="190027" cy="133161"/>
          </a:xfrm>
          <a:prstGeom prst="rect">
            <a:avLst/>
          </a:prstGeom>
        </p:spPr>
      </p:pic>
      <p:pic>
        <p:nvPicPr>
          <p:cNvPr id="11" name="X_[15-28]_kiku5">
            <a:hlinkClick r:id="" action="ppaction://media"/>
            <a:extLst>
              <a:ext uri="{FF2B5EF4-FFF2-40B4-BE49-F238E27FC236}">
                <a16:creationId xmlns:a16="http://schemas.microsoft.com/office/drawing/2014/main" id="{E892993D-EE58-04B3-40AC-DD082BDBBC3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19599" y="3323279"/>
            <a:ext cx="195230" cy="2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5CF11DA-EDD7-3998-F7CA-5B7420DB718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101038"/>
            <a:ext cx="3113314" cy="8130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7296210-17F3-9DAA-CFF2-D9DEF072461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34E1E18-2811-3C16-3A44-B01F43A69DB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6" y="914069"/>
            <a:ext cx="6938554" cy="9272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6451C52-5F6D-A5B7-4B5E-E4D8496B0E8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46" y="2023747"/>
            <a:ext cx="7329714" cy="86219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E54FCB-F6BB-4EC5-BF52-F975CDC87C0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46" y="4490751"/>
            <a:ext cx="7329715" cy="18031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1A70311-416C-E4E4-CBBF-A21F1EB2347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71" y="2689237"/>
            <a:ext cx="5478562" cy="3464820"/>
          </a:xfrm>
          <a:prstGeom prst="rect">
            <a:avLst/>
          </a:prstGeom>
        </p:spPr>
      </p:pic>
      <p:pic>
        <p:nvPicPr>
          <p:cNvPr id="2" name="X_[15-24]_kiku1">
            <a:hlinkClick r:id="" action="ppaction://media"/>
            <a:extLst>
              <a:ext uri="{FF2B5EF4-FFF2-40B4-BE49-F238E27FC236}">
                <a16:creationId xmlns:a16="http://schemas.microsoft.com/office/drawing/2014/main" id="{CC6A6957-0D7E-DE7D-4D6F-DCC5E57AE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83931" y="2455987"/>
            <a:ext cx="353531" cy="353531"/>
          </a:xfrm>
          <a:prstGeom prst="rect">
            <a:avLst/>
          </a:prstGeom>
        </p:spPr>
      </p:pic>
      <p:pic>
        <p:nvPicPr>
          <p:cNvPr id="4" name="X_[15-25]_kiku2">
            <a:hlinkClick r:id="" action="ppaction://media"/>
            <a:extLst>
              <a:ext uri="{FF2B5EF4-FFF2-40B4-BE49-F238E27FC236}">
                <a16:creationId xmlns:a16="http://schemas.microsoft.com/office/drawing/2014/main" id="{0778DC31-EA95-9A1D-8A10-85D1053FD6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97302" y="2438864"/>
            <a:ext cx="379217" cy="379217"/>
          </a:xfrm>
          <a:prstGeom prst="rect">
            <a:avLst/>
          </a:prstGeom>
        </p:spPr>
      </p:pic>
      <p:pic>
        <p:nvPicPr>
          <p:cNvPr id="7" name="X_[15-26]_kiku3">
            <a:hlinkClick r:id="" action="ppaction://media"/>
            <a:extLst>
              <a:ext uri="{FF2B5EF4-FFF2-40B4-BE49-F238E27FC236}">
                <a16:creationId xmlns:a16="http://schemas.microsoft.com/office/drawing/2014/main" id="{0DCDB1CF-3550-7DC5-0902-BF26147D8C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84987" y="2455987"/>
            <a:ext cx="387779" cy="387779"/>
          </a:xfrm>
          <a:prstGeom prst="rect">
            <a:avLst/>
          </a:prstGeom>
        </p:spPr>
      </p:pic>
      <p:pic>
        <p:nvPicPr>
          <p:cNvPr id="8" name="X_[15-27]_kiku4">
            <a:hlinkClick r:id="" action="ppaction://media"/>
            <a:extLst>
              <a:ext uri="{FF2B5EF4-FFF2-40B4-BE49-F238E27FC236}">
                <a16:creationId xmlns:a16="http://schemas.microsoft.com/office/drawing/2014/main" id="{137F9D23-DD3F-B59E-7540-9019AF4814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621302" y="2421740"/>
            <a:ext cx="404902" cy="396340"/>
          </a:xfrm>
          <a:prstGeom prst="rect">
            <a:avLst/>
          </a:prstGeom>
        </p:spPr>
      </p:pic>
      <p:pic>
        <p:nvPicPr>
          <p:cNvPr id="10" name="X_[15-28]_kiku5">
            <a:hlinkClick r:id="" action="ppaction://media"/>
            <a:extLst>
              <a:ext uri="{FF2B5EF4-FFF2-40B4-BE49-F238E27FC236}">
                <a16:creationId xmlns:a16="http://schemas.microsoft.com/office/drawing/2014/main" id="{61A31B26-D2E7-5462-D8ED-984FCD08FE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349055" y="2507358"/>
            <a:ext cx="370655" cy="3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5092CB1-D52F-7BEB-A1C4-DB7A80A06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75" y="2054759"/>
            <a:ext cx="8106876" cy="471104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037FF2-7605-C244-6C28-6E244130A68D}"/>
              </a:ext>
            </a:extLst>
          </p:cNvPr>
          <p:cNvSpPr txBox="1"/>
          <p:nvPr/>
        </p:nvSpPr>
        <p:spPr>
          <a:xfrm>
            <a:off x="2529629" y="2732771"/>
            <a:ext cx="193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かっこいい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217E0F-0ECC-177F-EABB-6176B57DA171}"/>
              </a:ext>
            </a:extLst>
          </p:cNvPr>
          <p:cNvSpPr txBox="1"/>
          <p:nvPr/>
        </p:nvSpPr>
        <p:spPr>
          <a:xfrm>
            <a:off x="2270567" y="4410280"/>
            <a:ext cx="36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かわいい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9E7DF8-A13B-3B33-6730-801AAC34E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57" y="0"/>
            <a:ext cx="2028825" cy="101511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B013A0-9A5D-E477-7503-0B4B0A14B945}"/>
              </a:ext>
            </a:extLst>
          </p:cNvPr>
          <p:cNvSpPr txBox="1"/>
          <p:nvPr/>
        </p:nvSpPr>
        <p:spPr>
          <a:xfrm>
            <a:off x="2471573" y="2077519"/>
            <a:ext cx="241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おもしろい</a:t>
            </a:r>
            <a:endParaRPr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6CBFB5-5953-C4BF-45B9-F1551DE999BF}"/>
              </a:ext>
            </a:extLst>
          </p:cNvPr>
          <p:cNvSpPr txBox="1"/>
          <p:nvPr/>
        </p:nvSpPr>
        <p:spPr>
          <a:xfrm>
            <a:off x="2962090" y="3858604"/>
            <a:ext cx="193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かわいい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91F0F4-17ED-6BE2-87E2-C48C3DA84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65" y="98125"/>
            <a:ext cx="6437135" cy="511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12EDE9-7128-9549-200A-4678F44F8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75" y="930895"/>
            <a:ext cx="6557135" cy="96280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D4B299A-D4A3-AADE-DCE4-B1846B5E63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233" y="4254478"/>
            <a:ext cx="5818567" cy="93642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48D83E-90CA-4CB0-4DFC-BDC7381C54EE}"/>
              </a:ext>
            </a:extLst>
          </p:cNvPr>
          <p:cNvSpPr txBox="1"/>
          <p:nvPr/>
        </p:nvSpPr>
        <p:spPr>
          <a:xfrm>
            <a:off x="2765512" y="5581919"/>
            <a:ext cx="36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すてき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AAFA0B-5EFD-672B-C525-42D8EB8E011E}"/>
              </a:ext>
            </a:extLst>
          </p:cNvPr>
          <p:cNvSpPr txBox="1"/>
          <p:nvPr/>
        </p:nvSpPr>
        <p:spPr>
          <a:xfrm>
            <a:off x="1686840" y="6185669"/>
            <a:ext cx="36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おしゃれ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75F911-DD7B-7436-97E1-A85B9188412D}"/>
              </a:ext>
            </a:extLst>
          </p:cNvPr>
          <p:cNvSpPr txBox="1"/>
          <p:nvPr/>
        </p:nvSpPr>
        <p:spPr>
          <a:xfrm>
            <a:off x="5813326" y="6135028"/>
            <a:ext cx="36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たかい</a:t>
            </a:r>
          </a:p>
        </p:txBody>
      </p:sp>
      <p:pic>
        <p:nvPicPr>
          <p:cNvPr id="2" name="X_[15-29]_katachi">
            <a:hlinkClick r:id="" action="ppaction://media"/>
            <a:extLst>
              <a:ext uri="{FF2B5EF4-FFF2-40B4-BE49-F238E27FC236}">
                <a16:creationId xmlns:a16="http://schemas.microsoft.com/office/drawing/2014/main" id="{95DB424C-D187-8D14-1DA8-05BCE2FBB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30538" y="1034729"/>
            <a:ext cx="353531" cy="3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9" grpId="0"/>
      <p:bldP spid="19" grpId="0"/>
      <p:bldP spid="22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083598B-8C46-3E8F-A024-3D62FC949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8E6ED"/>
              </a:clrFrom>
              <a:clrTo>
                <a:srgbClr val="E8E6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531"/>
            <a:ext cx="1476375" cy="71584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F0894E1-82C1-9553-13F6-AEE6AACD8D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99" y="818378"/>
            <a:ext cx="10986008" cy="58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2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34</Paragraphs>
  <Slides>24</Slides>
  <Notes>8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Phetsarath OT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Can-do チェック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Viriyaphone Phamavanh</dc:creator>
  <cp:lastModifiedBy>Viriyaphone Phamavanh</cp:lastModifiedBy>
  <cp:revision>1</cp:revision>
  <dcterms:created xsi:type="dcterms:W3CDTF">2025-08-29T03:09:35Z</dcterms:created>
  <dcterms:modified xsi:type="dcterms:W3CDTF">2025-08-29T03:10:02Z</dcterms:modified>
</cp:coreProperties>
</file>