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724" r:id="rId2"/>
    <p:sldId id="725" r:id="rId3"/>
    <p:sldId id="834" r:id="rId4"/>
    <p:sldId id="835" r:id="rId5"/>
    <p:sldId id="836" r:id="rId6"/>
    <p:sldId id="837" r:id="rId7"/>
    <p:sldId id="838" r:id="rId8"/>
    <p:sldId id="801" r:id="rId9"/>
    <p:sldId id="428" r:id="rId10"/>
    <p:sldId id="477" r:id="rId11"/>
    <p:sldId id="802" r:id="rId12"/>
    <p:sldId id="803" r:id="rId13"/>
    <p:sldId id="804" r:id="rId14"/>
    <p:sldId id="839" r:id="rId15"/>
    <p:sldId id="805" r:id="rId16"/>
    <p:sldId id="840" r:id="rId17"/>
    <p:sldId id="841" r:id="rId18"/>
    <p:sldId id="842" r:id="rId19"/>
    <p:sldId id="811" r:id="rId20"/>
    <p:sldId id="812" r:id="rId21"/>
    <p:sldId id="843" r:id="rId22"/>
    <p:sldId id="844" r:id="rId23"/>
    <p:sldId id="845" r:id="rId24"/>
    <p:sldId id="846" r:id="rId25"/>
    <p:sldId id="847" r:id="rId26"/>
    <p:sldId id="848" r:id="rId27"/>
    <p:sldId id="849" r:id="rId28"/>
    <p:sldId id="850" r:id="rId29"/>
    <p:sldId id="851" r:id="rId30"/>
    <p:sldId id="852" r:id="rId31"/>
    <p:sldId id="857" r:id="rId32"/>
    <p:sldId id="858" r:id="rId33"/>
    <p:sldId id="364" r:id="rId34"/>
    <p:sldId id="400" r:id="rId35"/>
    <p:sldId id="438" r:id="rId36"/>
    <p:sldId id="4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33" d="100"/>
          <a:sy n="33" d="100"/>
        </p:scale>
        <p:origin x="5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32666-7295-4929-86F8-E4034953AB8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A4D25-5CCB-494D-BB7A-7593B005B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78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1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6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3559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86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13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735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662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06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33E9-6901-1352-A745-E5BD11B70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5E518E-64AE-E6EE-296E-CC8B97F1F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C6934-9DBB-79B9-CE5E-8EC32D36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6E6AF-4E09-B180-3F03-E469D027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91C1A-4B82-C6CA-8E9D-FB564DB5E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37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B801-E981-B50F-B2FB-384010A3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0E1E8-4CCE-029F-EA59-C42B87FBC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C4BAC-907F-C981-3C64-E3B65824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4EFB0-A03D-F06B-875E-41A7D986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C6F71-A420-8BCF-4B61-B5C7CD985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5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DD1AE8-B6CE-AEF4-0A80-D955850F0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F9A46-4F3F-262C-35CB-EC8D078E3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EF975-22FB-0B9B-D31F-9332D792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F4DC-B968-9D8D-54C6-0C850212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5387E-E4B9-DCF2-DC2B-6BDF0C69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2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23D0-7F8A-ED00-7F0A-01F40AC5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373B4-6F32-FD97-A9F8-EF161F7E5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DA29E-EF27-B504-7FC7-7B370DFF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6C112-D8E3-25E5-8DF0-FC25ABC9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07D3-4D24-3CC5-CEE4-CD2029824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22339-6B5F-50CA-848B-B8A89057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458DA-38A2-79BD-9120-7889C957B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35A85-1A42-50F6-E975-5C258856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28A8B-DF0D-24DE-46E6-9180CDDD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9509D-4BFF-43DB-0829-75355296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0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9DEE-373D-497D-518F-B2966E22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85757-6EE5-571A-040F-A702E0933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6D9F0-175F-A5C1-67D8-75003D3E4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5D5AF-B812-B382-3282-C97063B55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9C7FC-CA48-4934-9C15-4C1EC015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F8BE6-4F8C-E98C-40FF-3B4E47A6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9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0EC4-2FAE-30AC-C049-0ED62AE6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14285-E079-F243-6D82-851698FED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A4530-2CC0-2075-DDCD-1901C286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24E4E-D528-B773-883C-C23557296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FBB49-3BCB-D8CF-C0CF-014B95F70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BEB419-AC64-1F68-980E-E968DC75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3B25-D18E-4398-D4A8-825C9DF4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E8903F-A6C4-777A-7987-59E9F8E3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DEC1-D216-96C5-1ACF-1E071CDC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B7ED3-3F85-FB16-518F-F1F8558A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D9F38-80F5-5AE5-6A09-5811AE3D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D411F-E93F-17E4-13CA-7B3575EF6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C7C880-4E70-B141-1357-3893493F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3C41F-1F39-DE10-7FFD-FF884E29F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4443B-0AA5-4297-8D07-33213393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59C2-B0F3-E373-40C4-1C3BFA92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8A58-B86D-D472-F9B9-D6764D736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2408E-1AE9-834B-7FA5-831548F4C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9393A-9C46-F5F6-7C78-B8FF8834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858D1-445C-5CDD-6598-5A386533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88B0B-958E-A54D-3E96-14561506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2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E89-A46F-15B6-1CD0-BFF1F761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20CCD-B405-C9D1-EDF8-0C8D21A5F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E4B61-E1F4-2D45-EFF7-B1298E986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8F414-DB90-2537-E4FE-B86D3C6F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61BB4-5544-33FD-B9E3-AC85894B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E8BD8-00B1-F89C-09DA-9E02F2A9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0DE208-8907-A48D-91C2-B9F55CB3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6F1E0-CC3F-FF9F-DEA7-5474A29F7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53DE-EFE5-46F3-842C-99D88ADEE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45A17-19B9-4E2E-9F13-7F9162B4185C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3DBC-27AF-5363-7435-D99B2A9D9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148DB-F5A2-EBC0-87AD-266B5AE44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E1F965-02CD-447D-98CE-4B475715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0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audio" Target="../media/media5.mp3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6.png"/><Relationship Id="rId5" Type="http://schemas.microsoft.com/office/2007/relationships/media" Target="../media/media10.mp3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8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36.png"/><Relationship Id="rId5" Type="http://schemas.microsoft.com/office/2007/relationships/media" Target="../media/media10.mp3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8.png"/><Relationship Id="rId11" Type="http://schemas.openxmlformats.org/officeDocument/2006/relationships/image" Target="../media/image7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7.png"/><Relationship Id="rId4" Type="http://schemas.openxmlformats.org/officeDocument/2006/relationships/image" Target="../media/image56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14.mp3"/><Relationship Id="rId7" Type="http://schemas.openxmlformats.org/officeDocument/2006/relationships/image" Target="../media/image7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6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4.png"/><Relationship Id="rId4" Type="http://schemas.openxmlformats.org/officeDocument/2006/relationships/audio" Target="../media/media14.mp3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media" Target="../media/media16.mp3"/><Relationship Id="rId7" Type="http://schemas.openxmlformats.org/officeDocument/2006/relationships/image" Target="../media/image71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6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7.png"/><Relationship Id="rId4" Type="http://schemas.openxmlformats.org/officeDocument/2006/relationships/audio" Target="../media/media16.mp3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73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7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71.png"/><Relationship Id="rId5" Type="http://schemas.microsoft.com/office/2007/relationships/media" Target="../media/media15.mp3"/><Relationship Id="rId15" Type="http://schemas.openxmlformats.org/officeDocument/2006/relationships/image" Target="../media/image7.png"/><Relationship Id="rId10" Type="http://schemas.openxmlformats.org/officeDocument/2006/relationships/image" Target="../media/image56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13" Type="http://schemas.openxmlformats.org/officeDocument/2006/relationships/image" Target="../media/image77.png"/><Relationship Id="rId3" Type="http://schemas.microsoft.com/office/2007/relationships/media" Target="../media/media14.mp3"/><Relationship Id="rId7" Type="http://schemas.microsoft.com/office/2007/relationships/media" Target="../media/media16.mp3"/><Relationship Id="rId12" Type="http://schemas.openxmlformats.org/officeDocument/2006/relationships/image" Target="../media/image7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71.png"/><Relationship Id="rId5" Type="http://schemas.microsoft.com/office/2007/relationships/media" Target="../media/media15.mp3"/><Relationship Id="rId15" Type="http://schemas.openxmlformats.org/officeDocument/2006/relationships/image" Target="../media/image7.png"/><Relationship Id="rId10" Type="http://schemas.openxmlformats.org/officeDocument/2006/relationships/image" Target="../media/image56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69B6FC7-E54F-6DDC-ED3C-E503BFF670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28" y="2133572"/>
            <a:ext cx="11930743" cy="275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8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7680B4CC-B9B1-1933-0350-89668101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66E6938-5887-1831-8C6F-D981105136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5818247-2219-BEC1-37C8-1E403CE6B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98" y="1217425"/>
            <a:ext cx="12140276" cy="38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0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1"/>
            <a:ext cx="1476375" cy="7158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AA7B165-E408-60FE-4F47-0525DBE68A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635498"/>
            <a:ext cx="11811000" cy="44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2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515439-E99A-DEA4-675A-A5783760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5F02417-7385-C26E-9F02-1A0A9D3570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16" y="966140"/>
            <a:ext cx="9420568" cy="492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3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5BCA0C-B69B-698C-68BA-684D28C819F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" y="1015113"/>
            <a:ext cx="6918960" cy="8857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999EEF-D29A-21C9-108F-0E9C7AC4274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4100" name="Picture 4" descr="X_16_3_02_taiyaki">
            <a:extLst>
              <a:ext uri="{FF2B5EF4-FFF2-40B4-BE49-F238E27FC236}">
                <a16:creationId xmlns:a16="http://schemas.microsoft.com/office/drawing/2014/main" id="{D2AB932A-302B-D719-4ACF-09DAD957D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557" y="2515993"/>
            <a:ext cx="1802488" cy="18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X_16_3_04_korokke">
            <a:extLst>
              <a:ext uri="{FF2B5EF4-FFF2-40B4-BE49-F238E27FC236}">
                <a16:creationId xmlns:a16="http://schemas.microsoft.com/office/drawing/2014/main" id="{DB623EEA-E70C-86B8-7648-BFA407EF7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6470" y="2414572"/>
            <a:ext cx="1802488" cy="18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X_16_3_04_shuumai">
            <a:extLst>
              <a:ext uri="{FF2B5EF4-FFF2-40B4-BE49-F238E27FC236}">
                <a16:creationId xmlns:a16="http://schemas.microsoft.com/office/drawing/2014/main" id="{73DB5FEA-A05F-4413-58ED-4466D9337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080" y="2490772"/>
            <a:ext cx="1802488" cy="18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X_16_3_07_hikiniku">
            <a:extLst>
              <a:ext uri="{FF2B5EF4-FFF2-40B4-BE49-F238E27FC236}">
                <a16:creationId xmlns:a16="http://schemas.microsoft.com/office/drawing/2014/main" id="{5136DCDE-74F7-C5E3-71D4-89063089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993" y="2414572"/>
            <a:ext cx="1802487" cy="18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X_16_3_09_chokoreetokeeki">
            <a:extLst>
              <a:ext uri="{FF2B5EF4-FFF2-40B4-BE49-F238E27FC236}">
                <a16:creationId xmlns:a16="http://schemas.microsoft.com/office/drawing/2014/main" id="{69CDF543-959D-6DEA-6F1D-C1AFF9B41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940" y="4589647"/>
            <a:ext cx="2010820" cy="20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X_16_3_10_chiizukeeki">
            <a:extLst>
              <a:ext uri="{FF2B5EF4-FFF2-40B4-BE49-F238E27FC236}">
                <a16:creationId xmlns:a16="http://schemas.microsoft.com/office/drawing/2014/main" id="{3ABCE035-505E-4B03-84AF-2CA0E977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6552" y="5045548"/>
            <a:ext cx="1650088" cy="1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X_16_3_12_konbu">
            <a:extLst>
              <a:ext uri="{FF2B5EF4-FFF2-40B4-BE49-F238E27FC236}">
                <a16:creationId xmlns:a16="http://schemas.microsoft.com/office/drawing/2014/main" id="{CE7ADB45-872B-7997-E6AC-4716134F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540" y="4823787"/>
            <a:ext cx="1650088" cy="1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X_16_3_13_tarako">
            <a:extLst>
              <a:ext uri="{FF2B5EF4-FFF2-40B4-BE49-F238E27FC236}">
                <a16:creationId xmlns:a16="http://schemas.microsoft.com/office/drawing/2014/main" id="{BEC30928-DC48-10E2-C235-AE71FC549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012" y="4823787"/>
            <a:ext cx="1650088" cy="1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X_16_3_14_ume">
            <a:extLst>
              <a:ext uri="{FF2B5EF4-FFF2-40B4-BE49-F238E27FC236}">
                <a16:creationId xmlns:a16="http://schemas.microsoft.com/office/drawing/2014/main" id="{8AD40786-5D68-F4DA-697F-FD491160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9484" y="4833818"/>
            <a:ext cx="1650088" cy="165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6-18]_kiku1">
            <a:hlinkClick r:id="" action="ppaction://media"/>
            <a:extLst>
              <a:ext uri="{FF2B5EF4-FFF2-40B4-BE49-F238E27FC236}">
                <a16:creationId xmlns:a16="http://schemas.microsoft.com/office/drawing/2014/main" id="{61A08B11-6306-2B53-E93C-2C5536E3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625367" y="1539875"/>
            <a:ext cx="343389" cy="343389"/>
          </a:xfrm>
          <a:prstGeom prst="rect">
            <a:avLst/>
          </a:prstGeom>
        </p:spPr>
      </p:pic>
      <p:pic>
        <p:nvPicPr>
          <p:cNvPr id="4" name="X_[16-19]_kiku2">
            <a:hlinkClick r:id="" action="ppaction://media"/>
            <a:extLst>
              <a:ext uri="{FF2B5EF4-FFF2-40B4-BE49-F238E27FC236}">
                <a16:creationId xmlns:a16="http://schemas.microsoft.com/office/drawing/2014/main" id="{E1EAF5A5-A2B2-8E12-00B1-BC82BDBC13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234967" y="1539875"/>
            <a:ext cx="366835" cy="366835"/>
          </a:xfrm>
          <a:prstGeom prst="rect">
            <a:avLst/>
          </a:prstGeom>
        </p:spPr>
      </p:pic>
      <p:pic>
        <p:nvPicPr>
          <p:cNvPr id="7" name="X_[16-20]_kiku3">
            <a:hlinkClick r:id="" action="ppaction://media"/>
            <a:extLst>
              <a:ext uri="{FF2B5EF4-FFF2-40B4-BE49-F238E27FC236}">
                <a16:creationId xmlns:a16="http://schemas.microsoft.com/office/drawing/2014/main" id="{66937ADB-5F94-84D2-8B35-BABD8D26FA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68014" y="1539875"/>
            <a:ext cx="343389" cy="366835"/>
          </a:xfrm>
          <a:prstGeom prst="rect">
            <a:avLst/>
          </a:prstGeom>
        </p:spPr>
      </p:pic>
      <p:pic>
        <p:nvPicPr>
          <p:cNvPr id="8" name="X_[16-21]_kiku4">
            <a:hlinkClick r:id="" action="ppaction://media"/>
            <a:extLst>
              <a:ext uri="{FF2B5EF4-FFF2-40B4-BE49-F238E27FC236}">
                <a16:creationId xmlns:a16="http://schemas.microsoft.com/office/drawing/2014/main" id="{FB8D9F47-9F8D-625A-F5CD-2F7779C44B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477614" y="1539875"/>
            <a:ext cx="343389" cy="378558"/>
          </a:xfrm>
          <a:prstGeom prst="rect">
            <a:avLst/>
          </a:prstGeom>
        </p:spPr>
      </p:pic>
      <p:pic>
        <p:nvPicPr>
          <p:cNvPr id="9" name="X_[16-22]_kiku5">
            <a:hlinkClick r:id="" action="ppaction://media"/>
            <a:extLst>
              <a:ext uri="{FF2B5EF4-FFF2-40B4-BE49-F238E27FC236}">
                <a16:creationId xmlns:a16="http://schemas.microsoft.com/office/drawing/2014/main" id="{5811A15B-CF0E-3DC2-C4AE-927D702B72D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040321" y="1551598"/>
            <a:ext cx="343389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5999EEF-D29A-21C9-108F-0E9C7AC427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5892699-C713-547E-BBD1-7DC1766495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41" y="1015113"/>
            <a:ext cx="3812025" cy="8230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FC4B3C0-4910-070B-6662-A3F8278BEC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240" y="1633131"/>
            <a:ext cx="7665720" cy="5167799"/>
          </a:xfrm>
          <a:prstGeom prst="rect">
            <a:avLst/>
          </a:prstGeom>
        </p:spPr>
      </p:pic>
      <p:pic>
        <p:nvPicPr>
          <p:cNvPr id="2" name="X_[16-24]_katachi2_number">
            <a:hlinkClick r:id="" action="ppaction://media"/>
            <a:extLst>
              <a:ext uri="{FF2B5EF4-FFF2-40B4-BE49-F238E27FC236}">
                <a16:creationId xmlns:a16="http://schemas.microsoft.com/office/drawing/2014/main" id="{9AA25EF2-8330-279A-2C6B-5C603A49F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4198" y="1035783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F02834-33CE-FAE6-426A-12C2CF25681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" y="98125"/>
            <a:ext cx="6492240" cy="8529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5B06DE-6716-3C6E-BB07-3CB11A64C2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7A7856-B01D-2545-5748-6B53BF0C124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030239"/>
            <a:ext cx="7482840" cy="88550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C70317B-25D5-C29C-F7EC-2F82D2446EA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" y="1777203"/>
            <a:ext cx="9532620" cy="4783649"/>
          </a:xfrm>
          <a:prstGeom prst="rect">
            <a:avLst/>
          </a:prstGeom>
        </p:spPr>
      </p:pic>
      <p:pic>
        <p:nvPicPr>
          <p:cNvPr id="2" name="X_[16-25]_hanasu1">
            <a:hlinkClick r:id="" action="ppaction://media"/>
            <a:extLst>
              <a:ext uri="{FF2B5EF4-FFF2-40B4-BE49-F238E27FC236}">
                <a16:creationId xmlns:a16="http://schemas.microsoft.com/office/drawing/2014/main" id="{56CDEEB4-D432-B897-42DF-87980D2CF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07262" y="1220327"/>
            <a:ext cx="369734" cy="369734"/>
          </a:xfrm>
          <a:prstGeom prst="rect">
            <a:avLst/>
          </a:prstGeom>
        </p:spPr>
      </p:pic>
      <p:pic>
        <p:nvPicPr>
          <p:cNvPr id="4" name="X_[16-26]_hanasu2">
            <a:hlinkClick r:id="" action="ppaction://media"/>
            <a:extLst>
              <a:ext uri="{FF2B5EF4-FFF2-40B4-BE49-F238E27FC236}">
                <a16:creationId xmlns:a16="http://schemas.microsoft.com/office/drawing/2014/main" id="{9E4C1495-426D-A627-7C85-639BD282B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37972" y="1220327"/>
            <a:ext cx="377928" cy="377928"/>
          </a:xfrm>
          <a:prstGeom prst="rect">
            <a:avLst/>
          </a:prstGeom>
        </p:spPr>
      </p:pic>
      <p:pic>
        <p:nvPicPr>
          <p:cNvPr id="6" name="X_[16-27]_hanasu3">
            <a:hlinkClick r:id="" action="ppaction://media"/>
            <a:extLst>
              <a:ext uri="{FF2B5EF4-FFF2-40B4-BE49-F238E27FC236}">
                <a16:creationId xmlns:a16="http://schemas.microsoft.com/office/drawing/2014/main" id="{CB9E22C5-EDD0-03E1-F29B-B5D933AAFE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68681" y="1220327"/>
            <a:ext cx="345154" cy="345154"/>
          </a:xfrm>
          <a:prstGeom prst="rect">
            <a:avLst/>
          </a:prstGeom>
        </p:spPr>
      </p:pic>
      <p:pic>
        <p:nvPicPr>
          <p:cNvPr id="7" name="X_[16-28]_hanasu4">
            <a:hlinkClick r:id="" action="ppaction://media"/>
            <a:extLst>
              <a:ext uri="{FF2B5EF4-FFF2-40B4-BE49-F238E27FC236}">
                <a16:creationId xmlns:a16="http://schemas.microsoft.com/office/drawing/2014/main" id="{23A48507-B5B4-11D0-B30B-1BF7147A2F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89520" y="1195745"/>
            <a:ext cx="353347" cy="3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F02834-33CE-FAE6-426A-12C2CF25681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" y="98125"/>
            <a:ext cx="6492240" cy="8529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5B06DE-6716-3C6E-BB07-3CB11A64C2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C70317B-25D5-C29C-F7EC-2F82D2446EA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40" y="1777203"/>
            <a:ext cx="9532620" cy="478364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FF5E53A-171D-D808-0E64-57973CCF6AE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" y="1080233"/>
            <a:ext cx="8686800" cy="87473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4A38431-DADB-E8D7-42B7-C8F2BDBA4884}"/>
              </a:ext>
            </a:extLst>
          </p:cNvPr>
          <p:cNvSpPr/>
          <p:nvPr/>
        </p:nvSpPr>
        <p:spPr>
          <a:xfrm>
            <a:off x="3224043" y="3224174"/>
            <a:ext cx="5044878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0A9984C-DE6A-53C6-5B7F-3218FD66AB1D}"/>
              </a:ext>
            </a:extLst>
          </p:cNvPr>
          <p:cNvSpPr/>
          <p:nvPr/>
        </p:nvSpPr>
        <p:spPr>
          <a:xfrm>
            <a:off x="2012314" y="2147294"/>
            <a:ext cx="3340857" cy="50964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6A0324-2A17-EE8E-1ADE-4E4DAE52FCA7}"/>
              </a:ext>
            </a:extLst>
          </p:cNvPr>
          <p:cNvSpPr/>
          <p:nvPr/>
        </p:nvSpPr>
        <p:spPr>
          <a:xfrm>
            <a:off x="3224043" y="3771225"/>
            <a:ext cx="5044878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AD36769-6CAF-BBCC-3A1E-8F0AB765C388}"/>
              </a:ext>
            </a:extLst>
          </p:cNvPr>
          <p:cNvSpPr/>
          <p:nvPr/>
        </p:nvSpPr>
        <p:spPr>
          <a:xfrm>
            <a:off x="3335096" y="4318276"/>
            <a:ext cx="5565063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5D618D5-23B2-A5B8-C2BD-D20D3F3AC77F}"/>
              </a:ext>
            </a:extLst>
          </p:cNvPr>
          <p:cNvSpPr/>
          <p:nvPr/>
        </p:nvSpPr>
        <p:spPr>
          <a:xfrm>
            <a:off x="3335096" y="4859712"/>
            <a:ext cx="6662344" cy="49731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EAC312-3B6D-64C0-5797-3AE99124EC65}"/>
              </a:ext>
            </a:extLst>
          </p:cNvPr>
          <p:cNvSpPr/>
          <p:nvPr/>
        </p:nvSpPr>
        <p:spPr>
          <a:xfrm>
            <a:off x="2012314" y="5861846"/>
            <a:ext cx="3340857" cy="50964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6-25]_hanasu1">
            <a:hlinkClick r:id="" action="ppaction://media"/>
            <a:extLst>
              <a:ext uri="{FF2B5EF4-FFF2-40B4-BE49-F238E27FC236}">
                <a16:creationId xmlns:a16="http://schemas.microsoft.com/office/drawing/2014/main" id="{DA990B6F-B9E1-73D4-7246-C2A6F85B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52875" y="1195746"/>
            <a:ext cx="468057" cy="435282"/>
          </a:xfrm>
          <a:prstGeom prst="rect">
            <a:avLst/>
          </a:prstGeom>
        </p:spPr>
      </p:pic>
      <p:pic>
        <p:nvPicPr>
          <p:cNvPr id="8" name="X_[16-26]_hanasu2">
            <a:hlinkClick r:id="" action="ppaction://media"/>
            <a:extLst>
              <a:ext uri="{FF2B5EF4-FFF2-40B4-BE49-F238E27FC236}">
                <a16:creationId xmlns:a16="http://schemas.microsoft.com/office/drawing/2014/main" id="{91BED41B-5D81-8119-45BE-DF7F4E7694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39262" y="1228520"/>
            <a:ext cx="377928" cy="361541"/>
          </a:xfrm>
          <a:prstGeom prst="rect">
            <a:avLst/>
          </a:prstGeom>
        </p:spPr>
      </p:pic>
      <p:pic>
        <p:nvPicPr>
          <p:cNvPr id="14" name="X_[16-27]_hanasu3">
            <a:hlinkClick r:id="" action="ppaction://media"/>
            <a:extLst>
              <a:ext uri="{FF2B5EF4-FFF2-40B4-BE49-F238E27FC236}">
                <a16:creationId xmlns:a16="http://schemas.microsoft.com/office/drawing/2014/main" id="{720B7222-AA9F-7CA1-5CD6-BA64A56F21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76488" y="1195746"/>
            <a:ext cx="377928" cy="361541"/>
          </a:xfrm>
          <a:prstGeom prst="rect">
            <a:avLst/>
          </a:prstGeom>
        </p:spPr>
      </p:pic>
      <p:pic>
        <p:nvPicPr>
          <p:cNvPr id="15" name="X_[16-28]_hanasu4">
            <a:hlinkClick r:id="" action="ppaction://media"/>
            <a:extLst>
              <a:ext uri="{FF2B5EF4-FFF2-40B4-BE49-F238E27FC236}">
                <a16:creationId xmlns:a16="http://schemas.microsoft.com/office/drawing/2014/main" id="{96E4C6CE-88BD-8807-5DF4-C414D6AF3E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30101" y="1228520"/>
            <a:ext cx="386121" cy="36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F02834-33CE-FAE6-426A-12C2CF256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" y="98125"/>
            <a:ext cx="6492240" cy="8529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5B06DE-6716-3C6E-BB07-3CB11A64C2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C70317B-25D5-C29C-F7EC-2F82D2446E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961" y="2346793"/>
            <a:ext cx="5392028" cy="27058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9D967A5-5BA9-DD3E-CBBA-BDDEBDEDC7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10" y="951040"/>
            <a:ext cx="4736122" cy="921214"/>
          </a:xfrm>
          <a:prstGeom prst="rect">
            <a:avLst/>
          </a:prstGeom>
        </p:spPr>
      </p:pic>
      <p:pic>
        <p:nvPicPr>
          <p:cNvPr id="6" name="Picture 4" descr="X_16_3_02_taiyaki">
            <a:extLst>
              <a:ext uri="{FF2B5EF4-FFF2-40B4-BE49-F238E27FC236}">
                <a16:creationId xmlns:a16="http://schemas.microsoft.com/office/drawing/2014/main" id="{E2ADFF16-FE91-26BD-1B2F-58246725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84" y="2139634"/>
            <a:ext cx="1171069" cy="11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X_16_3_04_korokke">
            <a:extLst>
              <a:ext uri="{FF2B5EF4-FFF2-40B4-BE49-F238E27FC236}">
                <a16:creationId xmlns:a16="http://schemas.microsoft.com/office/drawing/2014/main" id="{99FDE2E2-D8E9-1209-0073-997A0AF9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850" y="2115521"/>
            <a:ext cx="1171069" cy="11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X_16_3_04_shuumai">
            <a:extLst>
              <a:ext uri="{FF2B5EF4-FFF2-40B4-BE49-F238E27FC236}">
                <a16:creationId xmlns:a16="http://schemas.microsoft.com/office/drawing/2014/main" id="{8AA3B2E6-F698-2F0E-ADD6-FAF28BD41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322" y="2236154"/>
            <a:ext cx="1250070" cy="125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X_16_3_07_hikiniku">
            <a:extLst>
              <a:ext uri="{FF2B5EF4-FFF2-40B4-BE49-F238E27FC236}">
                <a16:creationId xmlns:a16="http://schemas.microsoft.com/office/drawing/2014/main" id="{4766D152-B95F-CDA3-4C47-9370B268E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40" y="3486224"/>
            <a:ext cx="1390870" cy="13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X_16_3_09_chokoreetokeeki">
            <a:extLst>
              <a:ext uri="{FF2B5EF4-FFF2-40B4-BE49-F238E27FC236}">
                <a16:creationId xmlns:a16="http://schemas.microsoft.com/office/drawing/2014/main" id="{843E6160-8E8F-F2D2-B484-31C4C204D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1271" y="3286590"/>
            <a:ext cx="1674240" cy="16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X_16_3_10_chiizukeeki">
            <a:extLst>
              <a:ext uri="{FF2B5EF4-FFF2-40B4-BE49-F238E27FC236}">
                <a16:creationId xmlns:a16="http://schemas.microsoft.com/office/drawing/2014/main" id="{A926BB10-63E5-8027-9FCC-D44CD205A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3268" y="3504675"/>
            <a:ext cx="1464399" cy="14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X_16_3_12_konbu">
            <a:extLst>
              <a:ext uri="{FF2B5EF4-FFF2-40B4-BE49-F238E27FC236}">
                <a16:creationId xmlns:a16="http://schemas.microsoft.com/office/drawing/2014/main" id="{D3733B3C-3CAC-078E-D1BD-2FCC601A8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919" y="5052615"/>
            <a:ext cx="1390870" cy="13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X_16_3_13_tarako">
            <a:extLst>
              <a:ext uri="{FF2B5EF4-FFF2-40B4-BE49-F238E27FC236}">
                <a16:creationId xmlns:a16="http://schemas.microsoft.com/office/drawing/2014/main" id="{00AFCE82-190D-B44E-0150-D2083A7D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5298" y="4960830"/>
            <a:ext cx="1390870" cy="13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X_16_3_14_ume">
            <a:extLst>
              <a:ext uri="{FF2B5EF4-FFF2-40B4-BE49-F238E27FC236}">
                <a16:creationId xmlns:a16="http://schemas.microsoft.com/office/drawing/2014/main" id="{FB241F7F-B38D-4CC3-B8BD-05D1BF88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5322" y="4985747"/>
            <a:ext cx="1390870" cy="13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530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F02834-33CE-FAE6-426A-12C2CF256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" y="98125"/>
            <a:ext cx="6492240" cy="8529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45B06DE-6716-3C6E-BB07-3CB11A64C2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C70317B-25D5-C29C-F7EC-2F82D2446E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584" y="3210246"/>
            <a:ext cx="6030924" cy="302643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440FEB6-869B-0A1C-EA96-BA4673D1DB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27" y="1019244"/>
            <a:ext cx="8916204" cy="2120663"/>
          </a:xfrm>
          <a:prstGeom prst="rect">
            <a:avLst/>
          </a:prstGeom>
        </p:spPr>
      </p:pic>
      <p:pic>
        <p:nvPicPr>
          <p:cNvPr id="5124" name="Picture 4" descr="精肉店・お肉屋さんのイラスト">
            <a:extLst>
              <a:ext uri="{FF2B5EF4-FFF2-40B4-BE49-F238E27FC236}">
                <a16:creationId xmlns:a16="http://schemas.microsoft.com/office/drawing/2014/main" id="{D4DE8A83-B78E-5289-2AB1-AD703809A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20" y="3506647"/>
            <a:ext cx="2287175" cy="28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スーパーで買い物中の女性のイラスト">
            <a:extLst>
              <a:ext uri="{FF2B5EF4-FFF2-40B4-BE49-F238E27FC236}">
                <a16:creationId xmlns:a16="http://schemas.microsoft.com/office/drawing/2014/main" id="{6FCCDACB-42D1-C763-AA86-91C5F8FD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095" y="3723998"/>
            <a:ext cx="2024840" cy="32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88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1570DB-5AC6-E1EB-0589-B39D555785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4" y="2334010"/>
            <a:ext cx="11629292" cy="24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EC8DAF-9EB8-9CA8-8041-228539ED24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20505-1D3A-5F6C-EF2F-419D6B9766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6" y="57070"/>
            <a:ext cx="2612571" cy="6911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064C81-41C3-BEA4-DA64-56A781C309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48256"/>
            <a:ext cx="3976914" cy="825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191F030-91F9-01EC-9421-4DA5C434B2B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549242"/>
            <a:ext cx="6458858" cy="87746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4EB5277-D497-6A6E-26E3-AF5068FCFA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291" y="2665063"/>
            <a:ext cx="6837363" cy="395378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94DE2E-7F35-D834-6410-32729FE3FD50}"/>
              </a:ext>
            </a:extLst>
          </p:cNvPr>
          <p:cNvSpPr txBox="1"/>
          <p:nvPr/>
        </p:nvSpPr>
        <p:spPr>
          <a:xfrm>
            <a:off x="6993382" y="593070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８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X_[16-18]_kiku1">
            <a:hlinkClick r:id="" action="ppaction://media"/>
            <a:extLst>
              <a:ext uri="{FF2B5EF4-FFF2-40B4-BE49-F238E27FC236}">
                <a16:creationId xmlns:a16="http://schemas.microsoft.com/office/drawing/2014/main" id="{608161CF-7612-B7FA-1864-0AF356F49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70137" y="2852860"/>
            <a:ext cx="343389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99B2A05-7DDC-A0C8-407C-3165B8F45D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91" y="146870"/>
            <a:ext cx="2647463" cy="6894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4F7AA4-FB46-EA53-2D2C-3D7E5D971A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985034"/>
            <a:ext cx="6820878" cy="82983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37FF7ED-C9A2-20A7-9D98-D73914A7BF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1814873"/>
            <a:ext cx="6424246" cy="10873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882A702-31F6-A2F7-D6E6-0FDA9656AB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378" y="5623777"/>
            <a:ext cx="7627742" cy="123422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CB12034-BE60-AC5C-76C0-F3C9828D140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58" y="3159239"/>
            <a:ext cx="4352484" cy="230624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916603F-B967-6D82-B15C-70714ACA756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542" y="2879145"/>
            <a:ext cx="6424246" cy="2528590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CA9BB9-DBC2-F6AD-CB6B-AEA335EC5267}"/>
              </a:ext>
            </a:extLst>
          </p:cNvPr>
          <p:cNvSpPr txBox="1"/>
          <p:nvPr/>
        </p:nvSpPr>
        <p:spPr>
          <a:xfrm>
            <a:off x="4339415" y="6210397"/>
            <a:ext cx="79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F0C0AF-EAEC-A6B6-1229-D6439031A253}"/>
              </a:ext>
            </a:extLst>
          </p:cNvPr>
          <p:cNvSpPr txBox="1"/>
          <p:nvPr/>
        </p:nvSpPr>
        <p:spPr>
          <a:xfrm>
            <a:off x="5913759" y="6253587"/>
            <a:ext cx="79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F1693D9-DB45-94D8-8935-110EDA66936A}"/>
              </a:ext>
            </a:extLst>
          </p:cNvPr>
          <p:cNvSpPr txBox="1"/>
          <p:nvPr/>
        </p:nvSpPr>
        <p:spPr>
          <a:xfrm>
            <a:off x="7453136" y="6253587"/>
            <a:ext cx="79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28AFFC4-520A-2D11-5A46-FA7E87ABAF4F}"/>
              </a:ext>
            </a:extLst>
          </p:cNvPr>
          <p:cNvSpPr txBox="1"/>
          <p:nvPr/>
        </p:nvSpPr>
        <p:spPr>
          <a:xfrm>
            <a:off x="9027480" y="6253587"/>
            <a:ext cx="79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pic>
        <p:nvPicPr>
          <p:cNvPr id="2" name="X_[16-29]_kaiwa">
            <a:hlinkClick r:id="" action="ppaction://media"/>
            <a:extLst>
              <a:ext uri="{FF2B5EF4-FFF2-40B4-BE49-F238E27FC236}">
                <a16:creationId xmlns:a16="http://schemas.microsoft.com/office/drawing/2014/main" id="{91471BD9-6F58-1F7E-7E6D-01888DD4A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9900" y="1822993"/>
            <a:ext cx="287799" cy="3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99B2A05-7DDC-A0C8-407C-3165B8F45D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91" y="146870"/>
            <a:ext cx="2647463" cy="6894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4F7AA4-FB46-EA53-2D2C-3D7E5D971A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985034"/>
            <a:ext cx="6820878" cy="82983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27D86A-4269-B373-0599-038CFABCD72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1945304"/>
            <a:ext cx="11376186" cy="122600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0A2861-5C90-3955-6946-388F17EE4A4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57" y="3536886"/>
            <a:ext cx="11968285" cy="2497247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EC5A54DE-40AE-E097-1A99-17DE2A6E2EEE}"/>
              </a:ext>
            </a:extLst>
          </p:cNvPr>
          <p:cNvSpPr/>
          <p:nvPr/>
        </p:nvSpPr>
        <p:spPr>
          <a:xfrm>
            <a:off x="223715" y="3846286"/>
            <a:ext cx="346598" cy="3463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B8B22ED-021D-E083-8E3E-3EB37C11B604}"/>
              </a:ext>
            </a:extLst>
          </p:cNvPr>
          <p:cNvSpPr/>
          <p:nvPr/>
        </p:nvSpPr>
        <p:spPr>
          <a:xfrm>
            <a:off x="4599772" y="3846286"/>
            <a:ext cx="346598" cy="3463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DEFEE06-F4CB-692E-3001-4D74F4FE5C9A}"/>
              </a:ext>
            </a:extLst>
          </p:cNvPr>
          <p:cNvSpPr/>
          <p:nvPr/>
        </p:nvSpPr>
        <p:spPr>
          <a:xfrm>
            <a:off x="7604230" y="3846286"/>
            <a:ext cx="346598" cy="3463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18C16E5-2190-F90D-6A42-A7F34AA86EE5}"/>
              </a:ext>
            </a:extLst>
          </p:cNvPr>
          <p:cNvSpPr/>
          <p:nvPr/>
        </p:nvSpPr>
        <p:spPr>
          <a:xfrm>
            <a:off x="9154987" y="3846286"/>
            <a:ext cx="346598" cy="3463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X_[16-29]_kaiwa">
            <a:hlinkClick r:id="" action="ppaction://media"/>
            <a:extLst>
              <a:ext uri="{FF2B5EF4-FFF2-40B4-BE49-F238E27FC236}">
                <a16:creationId xmlns:a16="http://schemas.microsoft.com/office/drawing/2014/main" id="{FD8EBAFD-7D46-ED36-45C3-AD592F80E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6290" y="2079137"/>
            <a:ext cx="284774" cy="2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99B2A05-7DDC-A0C8-407C-3165B8F45D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91" y="146870"/>
            <a:ext cx="2647463" cy="6894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4F7AA4-FB46-EA53-2D2C-3D7E5D971A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985034"/>
            <a:ext cx="6820878" cy="8298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8919AD9-FF45-B3AB-DF18-D0E2E4104B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1712542"/>
            <a:ext cx="4342843" cy="71134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14B2EC0-C7C5-009B-4677-9B11DE87F9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8" y="2863992"/>
            <a:ext cx="4887697" cy="3429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15EBBB0-6373-0BC5-BF6A-46FC35C2BB1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348" y="2423885"/>
            <a:ext cx="6882937" cy="3984171"/>
          </a:xfrm>
          <a:prstGeom prst="rect">
            <a:avLst/>
          </a:prstGeom>
        </p:spPr>
      </p:pic>
      <p:pic>
        <p:nvPicPr>
          <p:cNvPr id="2" name="X_[16-29]_kaiwa">
            <a:hlinkClick r:id="" action="ppaction://media"/>
            <a:extLst>
              <a:ext uri="{FF2B5EF4-FFF2-40B4-BE49-F238E27FC236}">
                <a16:creationId xmlns:a16="http://schemas.microsoft.com/office/drawing/2014/main" id="{EB8EC058-FBCC-A855-9C5B-60541225B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32444" y="1868121"/>
            <a:ext cx="284774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99B2A05-7DDC-A0C8-407C-3165B8F45D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91" y="146870"/>
            <a:ext cx="2647463" cy="6894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E4F7AA4-FB46-EA53-2D2C-3D7E5D971A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5" y="985034"/>
            <a:ext cx="6820878" cy="8298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EE997A-D8A8-E388-0D3B-275126DE12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6" y="2378035"/>
            <a:ext cx="6820878" cy="155130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B2D9C5F-DC53-FE80-298A-732431CC1D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6" y="4682865"/>
            <a:ext cx="7866743" cy="155895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95124FF-4C7B-7772-37E9-55CFBE7777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593" y="1190171"/>
            <a:ext cx="5020545" cy="523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63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4702B3-3C23-A661-4DE1-85A54F5560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33596"/>
            <a:ext cx="3489530" cy="6698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C9C063E-687D-C0A2-FECD-EDE4276FEC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258" y="1457985"/>
            <a:ext cx="6849587" cy="184240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927847E-3E1B-7054-EE92-B71CA882D2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527" y="3609729"/>
            <a:ext cx="6849587" cy="310417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03FDB25-C0B3-F886-07D0-C8849E4333D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754480"/>
            <a:ext cx="4165600" cy="702737"/>
          </a:xfrm>
          <a:prstGeom prst="rect">
            <a:avLst/>
          </a:prstGeom>
        </p:spPr>
      </p:pic>
      <p:pic>
        <p:nvPicPr>
          <p:cNvPr id="2" name="X_[16-30]_hanasu1">
            <a:hlinkClick r:id="" action="ppaction://media"/>
            <a:extLst>
              <a:ext uri="{FF2B5EF4-FFF2-40B4-BE49-F238E27FC236}">
                <a16:creationId xmlns:a16="http://schemas.microsoft.com/office/drawing/2014/main" id="{C1F38F50-BB59-55C4-A878-7EDEE276C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33860" y="777875"/>
            <a:ext cx="308220" cy="366835"/>
          </a:xfrm>
          <a:prstGeom prst="rect">
            <a:avLst/>
          </a:prstGeom>
        </p:spPr>
      </p:pic>
      <p:pic>
        <p:nvPicPr>
          <p:cNvPr id="5" name="X_[16-31]_hanasu2">
            <a:hlinkClick r:id="" action="ppaction://media"/>
            <a:extLst>
              <a:ext uri="{FF2B5EF4-FFF2-40B4-BE49-F238E27FC236}">
                <a16:creationId xmlns:a16="http://schemas.microsoft.com/office/drawing/2014/main" id="{252A2808-CC14-1A14-5425-EED2AC397D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2383" y="777875"/>
            <a:ext cx="319943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4702B3-3C23-A661-4DE1-85A54F5560C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33596"/>
            <a:ext cx="3489530" cy="66985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2045DA3-744C-969B-6C24-CE8AC8EB1F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40" y="1429007"/>
            <a:ext cx="6067118" cy="16636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479F17C-5BB9-12BA-5CCD-0B391124DE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703453"/>
            <a:ext cx="4528457" cy="72555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8B2794-9685-0FB4-6CDC-A944196251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40" y="3231960"/>
            <a:ext cx="6270172" cy="3626040"/>
          </a:xfrm>
          <a:prstGeom prst="rect">
            <a:avLst/>
          </a:prstGeom>
        </p:spPr>
      </p:pic>
      <p:pic>
        <p:nvPicPr>
          <p:cNvPr id="2" name="X_[16-32]_hanasu3">
            <a:hlinkClick r:id="" action="ppaction://media"/>
            <a:extLst>
              <a:ext uri="{FF2B5EF4-FFF2-40B4-BE49-F238E27FC236}">
                <a16:creationId xmlns:a16="http://schemas.microsoft.com/office/drawing/2014/main" id="{04BC3421-F978-4922-F4EF-3F7281394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4875" y="777875"/>
            <a:ext cx="279605" cy="336960"/>
          </a:xfrm>
          <a:prstGeom prst="rect">
            <a:avLst/>
          </a:prstGeom>
        </p:spPr>
      </p:pic>
      <p:pic>
        <p:nvPicPr>
          <p:cNvPr id="6" name="X_[16-33]_hanasu4">
            <a:hlinkClick r:id="" action="ppaction://media"/>
            <a:extLst>
              <a:ext uri="{FF2B5EF4-FFF2-40B4-BE49-F238E27FC236}">
                <a16:creationId xmlns:a16="http://schemas.microsoft.com/office/drawing/2014/main" id="{8B754144-4733-6D68-D360-3FBDA32468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00165" y="777875"/>
            <a:ext cx="345154" cy="3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4702B3-3C23-A661-4DE1-85A54F5560C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33596"/>
            <a:ext cx="3489530" cy="6698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C9C063E-687D-C0A2-FECD-EDE4276FEC4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920" y="1575216"/>
            <a:ext cx="6849587" cy="184240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927847E-3E1B-7054-EE92-B71CA882D29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527" y="3609729"/>
            <a:ext cx="6849587" cy="310417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99F2A2C-2B40-19EB-FEC8-50B9E0EA73B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738390"/>
            <a:ext cx="6545943" cy="6467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16CC58-DF9D-5607-FF28-148D193494FA}"/>
              </a:ext>
            </a:extLst>
          </p:cNvPr>
          <p:cNvSpPr/>
          <p:nvPr/>
        </p:nvSpPr>
        <p:spPr>
          <a:xfrm>
            <a:off x="3146944" y="2754098"/>
            <a:ext cx="1991113" cy="34809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4AA8528-32F7-159A-1CE6-DE1CB002809C}"/>
              </a:ext>
            </a:extLst>
          </p:cNvPr>
          <p:cNvSpPr/>
          <p:nvPr/>
        </p:nvSpPr>
        <p:spPr>
          <a:xfrm>
            <a:off x="2923987" y="1907193"/>
            <a:ext cx="1885826" cy="348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B6D264-5981-D549-27E9-6DA4B07CE02C}"/>
              </a:ext>
            </a:extLst>
          </p:cNvPr>
          <p:cNvSpPr/>
          <p:nvPr/>
        </p:nvSpPr>
        <p:spPr>
          <a:xfrm>
            <a:off x="6159642" y="2754098"/>
            <a:ext cx="1991113" cy="34809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1460A30-1E46-BAEB-34F5-637CF8241402}"/>
              </a:ext>
            </a:extLst>
          </p:cNvPr>
          <p:cNvSpPr/>
          <p:nvPr/>
        </p:nvSpPr>
        <p:spPr>
          <a:xfrm>
            <a:off x="2936699" y="4116873"/>
            <a:ext cx="3340857" cy="348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FF1E89-B04F-FE99-9893-2EE1D8202F47}"/>
              </a:ext>
            </a:extLst>
          </p:cNvPr>
          <p:cNvSpPr/>
          <p:nvPr/>
        </p:nvSpPr>
        <p:spPr>
          <a:xfrm>
            <a:off x="3293819" y="6220859"/>
            <a:ext cx="1991113" cy="34809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429D8B1-AFC1-88D2-B246-461ABAA61E9B}"/>
              </a:ext>
            </a:extLst>
          </p:cNvPr>
          <p:cNvSpPr/>
          <p:nvPr/>
        </p:nvSpPr>
        <p:spPr>
          <a:xfrm>
            <a:off x="6306517" y="6220859"/>
            <a:ext cx="1991113" cy="34809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6-30]_hanasu1">
            <a:hlinkClick r:id="" action="ppaction://media"/>
            <a:extLst>
              <a:ext uri="{FF2B5EF4-FFF2-40B4-BE49-F238E27FC236}">
                <a16:creationId xmlns:a16="http://schemas.microsoft.com/office/drawing/2014/main" id="{C2AFEB64-5C77-A477-2703-0EA127B01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32444" y="813044"/>
            <a:ext cx="237882" cy="237881"/>
          </a:xfrm>
          <a:prstGeom prst="rect">
            <a:avLst/>
          </a:prstGeom>
        </p:spPr>
      </p:pic>
      <p:pic>
        <p:nvPicPr>
          <p:cNvPr id="13" name="X_[16-31]_hanasu2">
            <a:hlinkClick r:id="" action="ppaction://media"/>
            <a:extLst>
              <a:ext uri="{FF2B5EF4-FFF2-40B4-BE49-F238E27FC236}">
                <a16:creationId xmlns:a16="http://schemas.microsoft.com/office/drawing/2014/main" id="{740DCE20-AF96-1EAE-73F0-90C1562E9C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87521" y="766152"/>
            <a:ext cx="249605" cy="284774"/>
          </a:xfrm>
          <a:prstGeom prst="rect">
            <a:avLst/>
          </a:prstGeom>
        </p:spPr>
      </p:pic>
      <p:pic>
        <p:nvPicPr>
          <p:cNvPr id="14" name="X_[16-32]_hanasu3">
            <a:hlinkClick r:id="" action="ppaction://media"/>
            <a:extLst>
              <a:ext uri="{FF2B5EF4-FFF2-40B4-BE49-F238E27FC236}">
                <a16:creationId xmlns:a16="http://schemas.microsoft.com/office/drawing/2014/main" id="{1DC7E578-2FEE-F86C-AA13-0A66FD387D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95706" y="813044"/>
            <a:ext cx="249605" cy="273050"/>
          </a:xfrm>
          <a:prstGeom prst="rect">
            <a:avLst/>
          </a:prstGeom>
        </p:spPr>
      </p:pic>
      <p:pic>
        <p:nvPicPr>
          <p:cNvPr id="16" name="X_[16-33]_hanasu4">
            <a:hlinkClick r:id="" action="ppaction://media"/>
            <a:extLst>
              <a:ext uri="{FF2B5EF4-FFF2-40B4-BE49-F238E27FC236}">
                <a16:creationId xmlns:a16="http://schemas.microsoft.com/office/drawing/2014/main" id="{2250EF8B-843F-B647-98FD-A220CC6BF9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39059" y="789598"/>
            <a:ext cx="273051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6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4702B3-3C23-A661-4DE1-85A54F5560C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33596"/>
            <a:ext cx="3489530" cy="66985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2045DA3-744C-969B-6C24-CE8AC8EB1F8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40" y="1429007"/>
            <a:ext cx="6067118" cy="16636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D8B2794-9685-0FB4-6CDC-A944196251C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040" y="3231960"/>
            <a:ext cx="6270172" cy="362604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E253433-1094-4B25-8449-5DA3B01B3D6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738390"/>
            <a:ext cx="6545943" cy="6467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F67DC3F-FA6C-A010-F8DD-2908E20321CE}"/>
              </a:ext>
            </a:extLst>
          </p:cNvPr>
          <p:cNvSpPr/>
          <p:nvPr/>
        </p:nvSpPr>
        <p:spPr>
          <a:xfrm>
            <a:off x="2807727" y="2631280"/>
            <a:ext cx="1810103" cy="31644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EE24186-CF42-8C6E-C674-012C498E8254}"/>
              </a:ext>
            </a:extLst>
          </p:cNvPr>
          <p:cNvSpPr/>
          <p:nvPr/>
        </p:nvSpPr>
        <p:spPr>
          <a:xfrm>
            <a:off x="2576161" y="1863701"/>
            <a:ext cx="1712810" cy="34809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5962443-E208-1EF5-DF8B-79F1CF45CEF3}"/>
              </a:ext>
            </a:extLst>
          </p:cNvPr>
          <p:cNvSpPr/>
          <p:nvPr/>
        </p:nvSpPr>
        <p:spPr>
          <a:xfrm>
            <a:off x="5556481" y="2617108"/>
            <a:ext cx="1645548" cy="34809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C9F4F1F-761C-F15B-02F9-29CAB2284597}"/>
              </a:ext>
            </a:extLst>
          </p:cNvPr>
          <p:cNvSpPr/>
          <p:nvPr/>
        </p:nvSpPr>
        <p:spPr>
          <a:xfrm>
            <a:off x="2494739" y="3727340"/>
            <a:ext cx="2153571" cy="2876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D7CD9AB-45A0-2276-B512-85C7D5C35F92}"/>
              </a:ext>
            </a:extLst>
          </p:cNvPr>
          <p:cNvSpPr/>
          <p:nvPr/>
        </p:nvSpPr>
        <p:spPr>
          <a:xfrm>
            <a:off x="2807727" y="4431805"/>
            <a:ext cx="1810103" cy="31644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F7CB7A5-CAF2-F14F-EA62-73A5F0885611}"/>
              </a:ext>
            </a:extLst>
          </p:cNvPr>
          <p:cNvSpPr/>
          <p:nvPr/>
        </p:nvSpPr>
        <p:spPr>
          <a:xfrm>
            <a:off x="5421059" y="4415982"/>
            <a:ext cx="1810103" cy="34809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88C34C0-46D3-601B-FBD3-5721E22A0782}"/>
              </a:ext>
            </a:extLst>
          </p:cNvPr>
          <p:cNvSpPr/>
          <p:nvPr/>
        </p:nvSpPr>
        <p:spPr>
          <a:xfrm>
            <a:off x="2576161" y="5694488"/>
            <a:ext cx="2153571" cy="28768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X_[16-30]_hanasu1">
            <a:hlinkClick r:id="" action="ppaction://media"/>
            <a:extLst>
              <a:ext uri="{FF2B5EF4-FFF2-40B4-BE49-F238E27FC236}">
                <a16:creationId xmlns:a16="http://schemas.microsoft.com/office/drawing/2014/main" id="{BEF87FAB-EAA7-4900-9951-BE2251628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49714" y="777875"/>
            <a:ext cx="279605" cy="295993"/>
          </a:xfrm>
          <a:prstGeom prst="rect">
            <a:avLst/>
          </a:prstGeom>
        </p:spPr>
      </p:pic>
      <p:pic>
        <p:nvPicPr>
          <p:cNvPr id="11" name="X_[16-31]_hanasu2">
            <a:hlinkClick r:id="" action="ppaction://media"/>
            <a:extLst>
              <a:ext uri="{FF2B5EF4-FFF2-40B4-BE49-F238E27FC236}">
                <a16:creationId xmlns:a16="http://schemas.microsoft.com/office/drawing/2014/main" id="{5CD680BA-2FBC-D4B0-EFD6-E9C17FA76C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3907" y="777875"/>
            <a:ext cx="255025" cy="295993"/>
          </a:xfrm>
          <a:prstGeom prst="rect">
            <a:avLst/>
          </a:prstGeom>
        </p:spPr>
      </p:pic>
      <p:pic>
        <p:nvPicPr>
          <p:cNvPr id="12" name="X_[16-32]_hanasu3">
            <a:hlinkClick r:id="" action="ppaction://media"/>
            <a:extLst>
              <a:ext uri="{FF2B5EF4-FFF2-40B4-BE49-F238E27FC236}">
                <a16:creationId xmlns:a16="http://schemas.microsoft.com/office/drawing/2014/main" id="{A86368DE-9E36-4316-3D9D-5CC1EDB32A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40746" y="777875"/>
            <a:ext cx="345154" cy="304187"/>
          </a:xfrm>
          <a:prstGeom prst="rect">
            <a:avLst/>
          </a:prstGeom>
        </p:spPr>
      </p:pic>
      <p:pic>
        <p:nvPicPr>
          <p:cNvPr id="16" name="X_[16-33]_hanasu4">
            <a:hlinkClick r:id="" action="ppaction://media"/>
            <a:extLst>
              <a:ext uri="{FF2B5EF4-FFF2-40B4-BE49-F238E27FC236}">
                <a16:creationId xmlns:a16="http://schemas.microsoft.com/office/drawing/2014/main" id="{2BEC3F70-0118-116E-6B99-0B29BD18BF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63262" y="786069"/>
            <a:ext cx="279605" cy="29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9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073015-87F2-2059-A51A-8EB745559E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30" y="144093"/>
            <a:ext cx="5767772" cy="6322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4702B3-3C23-A661-4DE1-85A54F5560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57" y="33596"/>
            <a:ext cx="3489530" cy="66985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C9C063E-687D-C0A2-FECD-EDE4276FEC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408" y="934721"/>
            <a:ext cx="3655957" cy="9833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927847E-3E1B-7054-EE92-B71CA882D29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356" y="2018613"/>
            <a:ext cx="3112118" cy="141038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E39D424-E495-BF20-8662-973E6D7C9B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42" y="783760"/>
            <a:ext cx="4937760" cy="128530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27D3E8-0BEE-A8E7-1AF8-1918FE815B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396" y="3529509"/>
            <a:ext cx="3586215" cy="9833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3065EB-0792-5443-A9D4-244DD46C66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698" y="4671265"/>
            <a:ext cx="3532651" cy="204293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D5D6505-6B59-F62E-5C39-8755EA87FCD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89" y="2723806"/>
            <a:ext cx="6844216" cy="4161484"/>
          </a:xfrm>
          <a:prstGeom prst="rect">
            <a:avLst/>
          </a:prstGeom>
        </p:spPr>
      </p:pic>
      <p:pic>
        <p:nvPicPr>
          <p:cNvPr id="7170" name="Picture 2" descr="レジの会計のイラスト">
            <a:extLst>
              <a:ext uri="{FF2B5EF4-FFF2-40B4-BE49-F238E27FC236}">
                <a16:creationId xmlns:a16="http://schemas.microsoft.com/office/drawing/2014/main" id="{F12F0AA3-CC4B-0A23-AA95-B7ABBC5A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689" y="1130406"/>
            <a:ext cx="1905001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412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4B921B-7DE1-DC9C-4055-53E9F28D52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8" y="2114675"/>
            <a:ext cx="12032343" cy="266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8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FBBA0B4-996B-F74E-6242-ED933FFD47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2842150"/>
            <a:ext cx="9927771" cy="38398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CEC8DAF-9EB8-9CA8-8041-228539ED2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20505-1D3A-5F6C-EF2F-419D6B9766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6" y="57070"/>
            <a:ext cx="2612571" cy="6911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064C81-41C3-BEA4-DA64-56A781C309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48256"/>
            <a:ext cx="3976914" cy="825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191F030-91F9-01EC-9421-4DA5C434B2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549242"/>
            <a:ext cx="6458858" cy="87746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94DE2E-7F35-D834-6410-32729FE3FD50}"/>
              </a:ext>
            </a:extLst>
          </p:cNvPr>
          <p:cNvSpPr txBox="1"/>
          <p:nvPr/>
        </p:nvSpPr>
        <p:spPr>
          <a:xfrm>
            <a:off x="5512154" y="6061334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４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16CF83-0246-3542-0A6E-557C19142331}"/>
              </a:ext>
            </a:extLst>
          </p:cNvPr>
          <p:cNvSpPr txBox="1"/>
          <p:nvPr/>
        </p:nvSpPr>
        <p:spPr>
          <a:xfrm>
            <a:off x="8821410" y="6061337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10</a:t>
            </a:r>
          </a:p>
        </p:txBody>
      </p:sp>
      <p:pic>
        <p:nvPicPr>
          <p:cNvPr id="2" name="X_[16-19]_kiku2">
            <a:hlinkClick r:id="" action="ppaction://media"/>
            <a:extLst>
              <a:ext uri="{FF2B5EF4-FFF2-40B4-BE49-F238E27FC236}">
                <a16:creationId xmlns:a16="http://schemas.microsoft.com/office/drawing/2014/main" id="{60F0F084-D9E6-D53C-68C6-307E95EEC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4783" y="3075598"/>
            <a:ext cx="355112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1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9AD3E881-936A-9149-EBBD-D4C09C1577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824" y="3345739"/>
            <a:ext cx="6516466" cy="339956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5B8B35B-BBE8-18B0-F7AF-684A94B26A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68" y="456670"/>
            <a:ext cx="6781778" cy="285509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CA9BB9-DBC2-F6AD-CB6B-AEA335EC5267}"/>
              </a:ext>
            </a:extLst>
          </p:cNvPr>
          <p:cNvSpPr txBox="1"/>
          <p:nvPr/>
        </p:nvSpPr>
        <p:spPr>
          <a:xfrm>
            <a:off x="6232523" y="2905780"/>
            <a:ext cx="1153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400 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28AFFC4-520A-2D11-5A46-FA7E87ABAF4F}"/>
              </a:ext>
            </a:extLst>
          </p:cNvPr>
          <p:cNvSpPr txBox="1"/>
          <p:nvPr/>
        </p:nvSpPr>
        <p:spPr>
          <a:xfrm>
            <a:off x="9763666" y="6406683"/>
            <a:ext cx="200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17,820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56B3DD-8C74-9497-604B-581FFB96D3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24" y="112697"/>
            <a:ext cx="3232727" cy="4776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71E4BD8-54A6-6BF6-4BC2-7F65BB4C7D8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94" y="108349"/>
            <a:ext cx="3428576" cy="69664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787974-5E47-4B02-98ED-C698831169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20" y="797051"/>
            <a:ext cx="3094706" cy="7058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B5EEE81-1B02-1640-97A8-048D44CC72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1" y="1573808"/>
            <a:ext cx="4820915" cy="70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CB3CAC-61F2-9C25-55CB-FF3EE17FAB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8150"/>
            <a:ext cx="5735345" cy="201343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D83E41-A9EC-FE5B-863F-C2439058ED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83" y="4010178"/>
            <a:ext cx="5227162" cy="18520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750C98-FE7F-A169-A1CD-410E5E10EE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958" y="1321401"/>
            <a:ext cx="5227162" cy="21816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26ED0BB-5B8E-E0DF-2B21-06FC1A790D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10178"/>
            <a:ext cx="5227162" cy="215442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5CA9BB9-DBC2-F6AD-CB6B-AEA335EC5267}"/>
              </a:ext>
            </a:extLst>
          </p:cNvPr>
          <p:cNvSpPr txBox="1"/>
          <p:nvPr/>
        </p:nvSpPr>
        <p:spPr>
          <a:xfrm>
            <a:off x="593723" y="2900700"/>
            <a:ext cx="1153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380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28AFFC4-520A-2D11-5A46-FA7E87ABAF4F}"/>
              </a:ext>
            </a:extLst>
          </p:cNvPr>
          <p:cNvSpPr txBox="1"/>
          <p:nvPr/>
        </p:nvSpPr>
        <p:spPr>
          <a:xfrm>
            <a:off x="4316590" y="5462154"/>
            <a:ext cx="200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2,479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56B3DD-8C74-9497-604B-581FFB96D3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24" y="112697"/>
            <a:ext cx="3232727" cy="4776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71E4BD8-54A6-6BF6-4BC2-7F65BB4C7D8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94" y="108349"/>
            <a:ext cx="3428576" cy="69664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5ABC3FF-05E5-8F43-AE3A-23F97D43F3A2}"/>
              </a:ext>
            </a:extLst>
          </p:cNvPr>
          <p:cNvSpPr txBox="1"/>
          <p:nvPr/>
        </p:nvSpPr>
        <p:spPr>
          <a:xfrm>
            <a:off x="8633539" y="3138066"/>
            <a:ext cx="200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+mj-ea"/>
                <a:ea typeface="+mj-ea"/>
              </a:rPr>
              <a:t>２１０</a:t>
            </a:r>
            <a:endParaRPr lang="en-US" altLang="ja-JP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09BEAB-D9A7-8385-8094-2D24E56E2C32}"/>
              </a:ext>
            </a:extLst>
          </p:cNvPr>
          <p:cNvSpPr txBox="1"/>
          <p:nvPr/>
        </p:nvSpPr>
        <p:spPr>
          <a:xfrm>
            <a:off x="9781619" y="5662209"/>
            <a:ext cx="200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+mj-ea"/>
                <a:ea typeface="+mj-ea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2356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F56B3DD-8C74-9497-604B-581FFB96D3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424" y="112697"/>
            <a:ext cx="3232727" cy="4776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71E4BD8-54A6-6BF6-4BC2-7F65BB4C7D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94" y="108349"/>
            <a:ext cx="3428576" cy="6966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BD0BE33-B670-CDFC-84EB-F68835FA84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850"/>
            <a:ext cx="12192000" cy="249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78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31220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298CE18-A8B9-94CD-41ED-3ED08C47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C6127B-FD0D-D014-1B3C-C95E2252C9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350" y="564128"/>
            <a:ext cx="9639300" cy="617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02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4" y="951063"/>
            <a:ext cx="3429001" cy="661074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399717-45DA-C3B7-18BE-F50B6F6BCE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251" y="1690688"/>
            <a:ext cx="8273631" cy="49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5" y="118427"/>
            <a:ext cx="3381375" cy="754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7898"/>
            <a:ext cx="4292600" cy="67338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E2DD46D-C72C-B567-58A7-ABD8EA2C60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140" y="559110"/>
            <a:ext cx="4292600" cy="611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A19BC-EE8D-0FF0-32E6-83EEEB885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0423"/>
            <a:ext cx="3541349" cy="7397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5218066"/>
            <a:ext cx="9951295" cy="1174483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392" y="3606785"/>
            <a:ext cx="2113155" cy="16112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6934123-7F02-C990-6AAE-FD2AB06A04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99" y="1027906"/>
            <a:ext cx="305391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EC8DAF-9EB8-9CA8-8041-228539ED24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20505-1D3A-5F6C-EF2F-419D6B9766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6" y="57070"/>
            <a:ext cx="2612571" cy="6911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064C81-41C3-BEA4-DA64-56A781C309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48256"/>
            <a:ext cx="3976914" cy="8251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03703A7-C71B-1D9B-6D7E-53DEAF8AC8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556" y="2483779"/>
            <a:ext cx="7395196" cy="437422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191F030-91F9-01EC-9421-4DA5C434B2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549242"/>
            <a:ext cx="6458858" cy="87746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94DE2E-7F35-D834-6410-32729FE3FD50}"/>
              </a:ext>
            </a:extLst>
          </p:cNvPr>
          <p:cNvSpPr txBox="1"/>
          <p:nvPr/>
        </p:nvSpPr>
        <p:spPr>
          <a:xfrm>
            <a:off x="6604000" y="6083105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200</a:t>
            </a:r>
          </a:p>
        </p:txBody>
      </p:sp>
      <p:pic>
        <p:nvPicPr>
          <p:cNvPr id="2" name="X_[16-20]_kiku3">
            <a:hlinkClick r:id="" action="ppaction://media"/>
            <a:extLst>
              <a:ext uri="{FF2B5EF4-FFF2-40B4-BE49-F238E27FC236}">
                <a16:creationId xmlns:a16="http://schemas.microsoft.com/office/drawing/2014/main" id="{7C0EF0A7-51AC-0763-A327-F00FA8A74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6475" y="2700460"/>
            <a:ext cx="355112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5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5E3B9C6-B8E5-02C3-C77B-F1971DD29E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2520952"/>
            <a:ext cx="10197737" cy="40853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CEC8DAF-9EB8-9CA8-8041-228539ED2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20505-1D3A-5F6C-EF2F-419D6B9766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6" y="57070"/>
            <a:ext cx="2612571" cy="6911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064C81-41C3-BEA4-DA64-56A781C309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48256"/>
            <a:ext cx="3976914" cy="825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191F030-91F9-01EC-9421-4DA5C434B2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549242"/>
            <a:ext cx="6458858" cy="87746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94DE2E-7F35-D834-6410-32729FE3FD50}"/>
              </a:ext>
            </a:extLst>
          </p:cNvPr>
          <p:cNvSpPr txBox="1"/>
          <p:nvPr/>
        </p:nvSpPr>
        <p:spPr>
          <a:xfrm>
            <a:off x="5711372" y="5887161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120473-E0D5-C57D-9036-346A4905F5E9}"/>
              </a:ext>
            </a:extLst>
          </p:cNvPr>
          <p:cNvSpPr txBox="1"/>
          <p:nvPr/>
        </p:nvSpPr>
        <p:spPr>
          <a:xfrm>
            <a:off x="8846458" y="5887161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pic>
        <p:nvPicPr>
          <p:cNvPr id="2" name="X_[16-21]_kiku4">
            <a:hlinkClick r:id="" action="ppaction://media"/>
            <a:extLst>
              <a:ext uri="{FF2B5EF4-FFF2-40B4-BE49-F238E27FC236}">
                <a16:creationId xmlns:a16="http://schemas.microsoft.com/office/drawing/2014/main" id="{BAB31F0E-A2EF-BCD5-3F33-787924837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8598" y="2747352"/>
            <a:ext cx="343389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6D93E83-2071-A63C-46C3-0AAF0CBE99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2426709"/>
            <a:ext cx="10341429" cy="423766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CEC8DAF-9EB8-9CA8-8041-228539ED2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20505-1D3A-5F6C-EF2F-419D6B9766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6" y="57070"/>
            <a:ext cx="2612571" cy="6911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064C81-41C3-BEA4-DA64-56A781C309A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48256"/>
            <a:ext cx="3976914" cy="82514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191F030-91F9-01EC-9421-4DA5C434B2B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2" y="1549242"/>
            <a:ext cx="6458858" cy="87746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94DE2E-7F35-D834-6410-32729FE3FD50}"/>
              </a:ext>
            </a:extLst>
          </p:cNvPr>
          <p:cNvSpPr txBox="1"/>
          <p:nvPr/>
        </p:nvSpPr>
        <p:spPr>
          <a:xfrm>
            <a:off x="5276300" y="5843619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601FC4-CD83-2B80-EE4E-65BAB8461C0B}"/>
              </a:ext>
            </a:extLst>
          </p:cNvPr>
          <p:cNvSpPr txBox="1"/>
          <p:nvPr/>
        </p:nvSpPr>
        <p:spPr>
          <a:xfrm>
            <a:off x="7453442" y="5843619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FBAAD6-7D1E-EFF0-3181-513D385CBCDE}"/>
              </a:ext>
            </a:extLst>
          </p:cNvPr>
          <p:cNvSpPr txBox="1"/>
          <p:nvPr/>
        </p:nvSpPr>
        <p:spPr>
          <a:xfrm>
            <a:off x="9521729" y="5843619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  <p:pic>
        <p:nvPicPr>
          <p:cNvPr id="2" name="X_[16-22]_kiku5">
            <a:hlinkClick r:id="" action="ppaction://media"/>
            <a:extLst>
              <a:ext uri="{FF2B5EF4-FFF2-40B4-BE49-F238E27FC236}">
                <a16:creationId xmlns:a16="http://schemas.microsoft.com/office/drawing/2014/main" id="{FE8687BB-8170-C8E8-A7FF-B5BB5A4B3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52352" y="2700460"/>
            <a:ext cx="331666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EC8DAF-9EB8-9CA8-8041-228539ED245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975" y="57070"/>
            <a:ext cx="3739455" cy="4509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20505-1D3A-5F6C-EF2F-419D6B97664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06" y="57070"/>
            <a:ext cx="2612571" cy="6911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C064C81-41C3-BEA4-DA64-56A781C309A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29" y="748256"/>
            <a:ext cx="3976914" cy="8251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38C6EB8-F5EB-8D1E-65BA-F62C6318BBA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957" y="1587945"/>
            <a:ext cx="6915700" cy="84471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D1F16F7-0CCF-205C-07D7-FF901C0B266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95" y="2802217"/>
            <a:ext cx="11598409" cy="1844595"/>
          </a:xfrm>
          <a:prstGeom prst="rect">
            <a:avLst/>
          </a:prstGeom>
        </p:spPr>
      </p:pic>
      <p:pic>
        <p:nvPicPr>
          <p:cNvPr id="2" name="X_[16-18]_kiku1">
            <a:hlinkClick r:id="" action="ppaction://media"/>
            <a:extLst>
              <a:ext uri="{FF2B5EF4-FFF2-40B4-BE49-F238E27FC236}">
                <a16:creationId xmlns:a16="http://schemas.microsoft.com/office/drawing/2014/main" id="{4EB7E92E-F458-BF27-6794-C5B89B8B3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40629" y="2137752"/>
            <a:ext cx="355112" cy="296497"/>
          </a:xfrm>
          <a:prstGeom prst="rect">
            <a:avLst/>
          </a:prstGeom>
        </p:spPr>
      </p:pic>
      <p:pic>
        <p:nvPicPr>
          <p:cNvPr id="4" name="X_[16-19]_kiku2">
            <a:hlinkClick r:id="" action="ppaction://media"/>
            <a:extLst>
              <a:ext uri="{FF2B5EF4-FFF2-40B4-BE49-F238E27FC236}">
                <a16:creationId xmlns:a16="http://schemas.microsoft.com/office/drawing/2014/main" id="{1745F948-D457-D4C7-6F98-4C606558D7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14352" y="2149475"/>
            <a:ext cx="343389" cy="284774"/>
          </a:xfrm>
          <a:prstGeom prst="rect">
            <a:avLst/>
          </a:prstGeom>
        </p:spPr>
      </p:pic>
      <p:pic>
        <p:nvPicPr>
          <p:cNvPr id="5" name="X_[16-20]_kiku3">
            <a:hlinkClick r:id="" action="ppaction://media"/>
            <a:extLst>
              <a:ext uri="{FF2B5EF4-FFF2-40B4-BE49-F238E27FC236}">
                <a16:creationId xmlns:a16="http://schemas.microsoft.com/office/drawing/2014/main" id="{206DE86B-9057-C61A-143D-23947A9C5E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63921" y="2149475"/>
            <a:ext cx="390281" cy="331666"/>
          </a:xfrm>
          <a:prstGeom prst="rect">
            <a:avLst/>
          </a:prstGeom>
        </p:spPr>
      </p:pic>
      <p:pic>
        <p:nvPicPr>
          <p:cNvPr id="7" name="X_[16-21]_kiku4">
            <a:hlinkClick r:id="" action="ppaction://media"/>
            <a:extLst>
              <a:ext uri="{FF2B5EF4-FFF2-40B4-BE49-F238E27FC236}">
                <a16:creationId xmlns:a16="http://schemas.microsoft.com/office/drawing/2014/main" id="{02A84345-CAF8-18E5-D92E-97E5577E96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03183" y="2090860"/>
            <a:ext cx="378558" cy="343389"/>
          </a:xfrm>
          <a:prstGeom prst="rect">
            <a:avLst/>
          </a:prstGeom>
        </p:spPr>
      </p:pic>
      <p:pic>
        <p:nvPicPr>
          <p:cNvPr id="10" name="X_[16-22]_kiku5">
            <a:hlinkClick r:id="" action="ppaction://media"/>
            <a:extLst>
              <a:ext uri="{FF2B5EF4-FFF2-40B4-BE49-F238E27FC236}">
                <a16:creationId xmlns:a16="http://schemas.microsoft.com/office/drawing/2014/main" id="{547946A9-3398-9E0F-476F-D065C6E9A24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18290" y="2149475"/>
            <a:ext cx="378558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A1C915-8841-F6C7-0312-4977A2DD83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41" y="2044515"/>
            <a:ext cx="10501169" cy="444144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679957" y="2957932"/>
            <a:ext cx="128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929382" y="3663605"/>
            <a:ext cx="36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グラム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43542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765512" y="2252259"/>
            <a:ext cx="79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6285793" y="2957932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48D83E-90CA-4CB0-4DFC-BDC7381C54EE}"/>
              </a:ext>
            </a:extLst>
          </p:cNvPr>
          <p:cNvSpPr txBox="1"/>
          <p:nvPr/>
        </p:nvSpPr>
        <p:spPr>
          <a:xfrm>
            <a:off x="2189124" y="4442185"/>
            <a:ext cx="36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3AAFA0B-5EFD-672B-C525-42D8EB8E011E}"/>
              </a:ext>
            </a:extLst>
          </p:cNvPr>
          <p:cNvSpPr txBox="1"/>
          <p:nvPr/>
        </p:nvSpPr>
        <p:spPr>
          <a:xfrm>
            <a:off x="4566576" y="4389165"/>
            <a:ext cx="36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775F911-DD7B-7436-97E1-A85B9188412D}"/>
              </a:ext>
            </a:extLst>
          </p:cNvPr>
          <p:cNvSpPr txBox="1"/>
          <p:nvPr/>
        </p:nvSpPr>
        <p:spPr>
          <a:xfrm>
            <a:off x="6626517" y="4415675"/>
            <a:ext cx="36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つ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3EA4B6-C1BF-37D0-F86A-B5872319B1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1015112"/>
            <a:ext cx="6458186" cy="87267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A6D8FB1-7AC7-99EB-EEFD-514D62526AD8}"/>
              </a:ext>
            </a:extLst>
          </p:cNvPr>
          <p:cNvSpPr txBox="1"/>
          <p:nvPr/>
        </p:nvSpPr>
        <p:spPr>
          <a:xfrm>
            <a:off x="7439709" y="5848796"/>
            <a:ext cx="36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ずつ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3BB878DD-0BF8-5DF4-6CEF-E056F2BE05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69" y="1879810"/>
            <a:ext cx="5135880" cy="74489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B5601BA-8F0E-57AF-C257-9E7CE28277D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69" y="5111873"/>
            <a:ext cx="5257800" cy="724994"/>
          </a:xfrm>
          <a:prstGeom prst="rect">
            <a:avLst/>
          </a:prstGeom>
        </p:spPr>
      </p:pic>
      <p:pic>
        <p:nvPicPr>
          <p:cNvPr id="2" name="X_[16-23]_katachi1">
            <a:hlinkClick r:id="" action="ppaction://media"/>
            <a:extLst>
              <a:ext uri="{FF2B5EF4-FFF2-40B4-BE49-F238E27FC236}">
                <a16:creationId xmlns:a16="http://schemas.microsoft.com/office/drawing/2014/main" id="{C5055226-DD5B-E547-4667-8026EC8DC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7028" y="1153012"/>
            <a:ext cx="308221" cy="28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5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  <p:bldP spid="16" grpId="0"/>
      <p:bldP spid="17" grpId="0"/>
      <p:bldP spid="1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7531C8-C624-4F4A-00D1-9B63CA43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7EB67B-D597-9973-E3D9-AECD896730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414" y="231006"/>
            <a:ext cx="9721693" cy="53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1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</Words>
  <Application>Microsoft Office PowerPoint</Application>
  <PresentationFormat>Widescreen</PresentationFormat>
  <Paragraphs>38</Paragraphs>
  <Slides>36</Slides>
  <Notes>10</Notes>
  <HiddenSlides>0</HiddenSlides>
  <MMClips>40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2025-08-29T03:43:59Z</dcterms:created>
  <dcterms:modified xsi:type="dcterms:W3CDTF">2025-08-29T03:45:17Z</dcterms:modified>
</cp:coreProperties>
</file>