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7" r:id="rId2"/>
    <p:sldId id="262" r:id="rId3"/>
    <p:sldId id="890" r:id="rId4"/>
    <p:sldId id="574" r:id="rId5"/>
    <p:sldId id="710" r:id="rId6"/>
    <p:sldId id="788" r:id="rId7"/>
    <p:sldId id="789" r:id="rId8"/>
    <p:sldId id="891" r:id="rId9"/>
    <p:sldId id="827" r:id="rId10"/>
    <p:sldId id="828" r:id="rId11"/>
    <p:sldId id="829" r:id="rId12"/>
    <p:sldId id="719" r:id="rId13"/>
    <p:sldId id="714" r:id="rId14"/>
    <p:sldId id="892" r:id="rId15"/>
    <p:sldId id="893" r:id="rId16"/>
    <p:sldId id="724" r:id="rId17"/>
    <p:sldId id="725" r:id="rId18"/>
    <p:sldId id="894" r:id="rId19"/>
    <p:sldId id="895" r:id="rId20"/>
    <p:sldId id="896" r:id="rId21"/>
    <p:sldId id="801" r:id="rId22"/>
    <p:sldId id="428" r:id="rId23"/>
    <p:sldId id="477" r:id="rId24"/>
    <p:sldId id="866" r:id="rId25"/>
    <p:sldId id="867" r:id="rId26"/>
    <p:sldId id="868" r:id="rId27"/>
    <p:sldId id="897" r:id="rId28"/>
    <p:sldId id="804" r:id="rId29"/>
    <p:sldId id="805" r:id="rId30"/>
    <p:sldId id="900" r:id="rId31"/>
    <p:sldId id="901" r:id="rId32"/>
    <p:sldId id="902" r:id="rId33"/>
    <p:sldId id="811" r:id="rId34"/>
    <p:sldId id="812" r:id="rId35"/>
    <p:sldId id="903" r:id="rId36"/>
    <p:sldId id="904" r:id="rId37"/>
    <p:sldId id="851" r:id="rId38"/>
    <p:sldId id="852" r:id="rId39"/>
    <p:sldId id="905" r:id="rId40"/>
    <p:sldId id="906" r:id="rId41"/>
    <p:sldId id="913" r:id="rId42"/>
    <p:sldId id="908" r:id="rId43"/>
    <p:sldId id="909" r:id="rId44"/>
    <p:sldId id="910" r:id="rId45"/>
    <p:sldId id="911" r:id="rId46"/>
    <p:sldId id="912" r:id="rId47"/>
    <p:sldId id="915" r:id="rId48"/>
    <p:sldId id="888" r:id="rId49"/>
    <p:sldId id="916" r:id="rId50"/>
    <p:sldId id="917" r:id="rId51"/>
    <p:sldId id="364" r:id="rId52"/>
    <p:sldId id="400" r:id="rId53"/>
    <p:sldId id="438" r:id="rId54"/>
    <p:sldId id="40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0DBB9-A319-479E-9EDC-7C25F6D50011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EF72D-10FB-4741-B81E-106C7C7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778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16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985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81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605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863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6184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144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822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5992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17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305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9704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4271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459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06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101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9668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5702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577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24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098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47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545A-3ADE-7967-9E25-9C27EF772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A5D25-BAA8-36F0-7D98-C06CD135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1947F-78A3-60F9-9794-2D08DC37B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E5929-4F7A-290E-032C-B04406A2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CCC8A-223D-2986-DF5B-9B4BAD40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4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CAD0-874E-E095-EB1D-486CC2732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13832-4938-4AD3-421A-F5896EBDD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A9ED1-64B0-0EAD-64C6-86497A15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C5047-DAB8-4B88-4567-371F59CB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B6107-6971-5E3E-52B6-A9AC9B57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3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4FF69-DB22-F67A-C335-F5745283A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0DFA6-5672-2367-2681-7976A4A92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781CA-72A6-D029-1D8A-612E5002B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846AF-9129-40D9-612F-BD86B0E9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B2400-D2D2-B4A5-8C67-DAB19E74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1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43610-252C-03FA-6287-851FD4F6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91566-39D8-CEE5-7AD3-38F36E295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4F157-10A8-1236-A35B-26B7EED4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CDAC-3FBE-55FB-70C5-2909127C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83895-26C7-595C-850F-063ED731C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3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40CB-B5FF-AEA6-2FC8-323E3253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66855-22AC-5FDC-BD7F-BBE11467B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54D9C-CC36-B70C-3A58-F9B8FABD6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AB182-D4BB-E9C6-E50D-8A6EF648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750E4-A01B-8994-264B-7BDF0731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7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72EF-8259-D002-FF6B-DEE716D4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4706F-F87B-1818-A788-D3BE6AB31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1AAA1-1B91-A9D0-727D-D1150C523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37572-55EB-6A38-908D-282771D3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A7A0F-D009-11B9-7155-A74E6388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51136-5A1E-D94A-9ACC-1B9120AA7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0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52BE-3CCF-5E79-FB90-133EEA13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F9C2-D893-31DA-EF14-8D4E11A9F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11151-BBB1-BBB2-F338-228377F9D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F4F00-62E5-23BC-8E40-9293D6D57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8703B-9933-BFDE-B065-455ADF12A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EE7EA4-863A-C38B-8FAA-2E3BDBEA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4D028-A2C4-DC93-2617-E55E5D3A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CF484-BD31-397B-E18E-832D7E2E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5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0C96-6C07-971E-990B-C8B40D75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3731F3-9D94-8BD9-AE80-FA61A391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63481-C362-DF6B-FC80-ABB588DC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B5387-A9A1-227C-D393-567E54F9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5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325442-3407-DF3F-7474-70DCA05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5047E7-39E3-0ADC-EBA8-44D09B7CF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E23AD-E90F-10D0-0886-DB9FBD5A1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4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3097A-3666-D0D7-4A91-0F0DCD806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6DC3-1968-8E4D-8215-7352BF4D4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8AF14-4C77-C36D-76F8-193918C62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BEE5C-049A-9912-C09C-E0006FD0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0235A-76D1-D80C-B33F-8F7C8680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F56F4-FF00-937D-90A0-FDF0AABA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9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891C-3CA4-3BC2-93A1-F336BB492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E6FCFF-6432-1C9B-1A92-EDF705A180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A17C7-0B4D-E572-1E5C-032F80E07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36303-C5BC-0CA0-332F-58F7ACFA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29083-D723-937A-A9BF-0B6F0E57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5EEC6-3D1B-247B-D52A-D5B426F8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4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5F59C-6409-5FCD-33F4-687D79C9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FF713-A804-2E6C-B0C6-7862F3B04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13CA8-7FE7-D9D5-CD71-8A73EE13F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E68E8E-24BE-47FB-A62D-DFD35FCD0C10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8F5D9-5FC3-FB33-179D-E1996612D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03121-82DF-FD2F-9E6A-F0327D956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F9770D-6FBA-4703-985A-F94B040B7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5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2.png"/><Relationship Id="rId5" Type="http://schemas.microsoft.com/office/2007/relationships/media" Target="../media/media3.mp3"/><Relationship Id="rId1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0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38.png"/><Relationship Id="rId5" Type="http://schemas.microsoft.com/office/2007/relationships/media" Target="../media/media9.mp3"/><Relationship Id="rId10" Type="http://schemas.openxmlformats.org/officeDocument/2006/relationships/image" Target="../media/image4.png"/><Relationship Id="rId4" Type="http://schemas.openxmlformats.org/officeDocument/2006/relationships/audio" Target="../media/media8.mp3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0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39.png"/><Relationship Id="rId5" Type="http://schemas.microsoft.com/office/2007/relationships/media" Target="../media/media9.mp3"/><Relationship Id="rId10" Type="http://schemas.openxmlformats.org/officeDocument/2006/relationships/image" Target="../media/image4.png"/><Relationship Id="rId4" Type="http://schemas.openxmlformats.org/officeDocument/2006/relationships/audio" Target="../media/media8.mp3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9.png"/><Relationship Id="rId11" Type="http://schemas.openxmlformats.org/officeDocument/2006/relationships/image" Target="../media/image10.png"/><Relationship Id="rId5" Type="http://schemas.openxmlformats.org/officeDocument/2006/relationships/image" Target="../media/image48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4.png"/><Relationship Id="rId5" Type="http://schemas.openxmlformats.org/officeDocument/2006/relationships/image" Target="../media/image18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9.png"/><Relationship Id="rId5" Type="http://schemas.openxmlformats.org/officeDocument/2006/relationships/image" Target="../media/image18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76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76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4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76.png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.png"/><Relationship Id="rId4" Type="http://schemas.openxmlformats.org/officeDocument/2006/relationships/image" Target="../media/image103.png"/><Relationship Id="rId9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10.png"/><Relationship Id="rId11" Type="http://schemas.openxmlformats.org/officeDocument/2006/relationships/image" Target="../media/image10.png"/><Relationship Id="rId5" Type="http://schemas.openxmlformats.org/officeDocument/2006/relationships/image" Target="../media/image104.png"/><Relationship Id="rId10" Type="http://schemas.openxmlformats.org/officeDocument/2006/relationships/image" Target="../media/image113.png"/><Relationship Id="rId4" Type="http://schemas.openxmlformats.org/officeDocument/2006/relationships/image" Target="../media/image103.png"/><Relationship Id="rId9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15.png"/><Relationship Id="rId5" Type="http://schemas.openxmlformats.org/officeDocument/2006/relationships/image" Target="../media/image18.png"/><Relationship Id="rId4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22.png"/><Relationship Id="rId5" Type="http://schemas.openxmlformats.org/officeDocument/2006/relationships/image" Target="../media/image106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24.png"/><Relationship Id="rId5" Type="http://schemas.openxmlformats.org/officeDocument/2006/relationships/image" Target="../media/image103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24.png"/><Relationship Id="rId5" Type="http://schemas.openxmlformats.org/officeDocument/2006/relationships/image" Target="../media/image103.pn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03.png"/><Relationship Id="rId7" Type="http://schemas.openxmlformats.org/officeDocument/2006/relationships/image" Target="../media/image12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emf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emf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0140C4-2B4F-EB85-9052-65FDF701A9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77" y="1434422"/>
            <a:ext cx="11614245" cy="29053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BD00403-B588-4C26-F458-2498C4C1C6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63" y="4595878"/>
            <a:ext cx="10194879" cy="165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sp>
        <p:nvSpPr>
          <p:cNvPr id="7" name="タイトル 6">
            <a:extLst>
              <a:ext uri="{FF2B5EF4-FFF2-40B4-BE49-F238E27FC236}">
                <a16:creationId xmlns:a16="http://schemas.microsoft.com/office/drawing/2014/main" id="{125148A7-7809-0C89-0D81-347FC1A81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808D9E7-190F-3A9D-B4C5-B45F66EAE4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26" y="692101"/>
            <a:ext cx="9832190" cy="60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1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FC90BF3-CCBC-71DD-C7C7-32960DF9F1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57" y="1047720"/>
            <a:ext cx="6163099" cy="47547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1124CF2-C0B9-66E2-96C3-661A9DA21B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27658"/>
            <a:ext cx="6163098" cy="395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50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634871D-0E97-96FA-5CF3-0BFFC73DC75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31" y="1015113"/>
            <a:ext cx="7353861" cy="8493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A4C9D87-75F0-1C42-F0D5-60FCD242DBE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87" y="80339"/>
            <a:ext cx="5044270" cy="480338"/>
          </a:xfrm>
          <a:prstGeom prst="rect">
            <a:avLst/>
          </a:prstGeom>
        </p:spPr>
      </p:pic>
      <p:pic>
        <p:nvPicPr>
          <p:cNvPr id="8" name="Picture 2" descr="X_18_1_02_tomodachiniau">
            <a:extLst>
              <a:ext uri="{FF2B5EF4-FFF2-40B4-BE49-F238E27FC236}">
                <a16:creationId xmlns:a16="http://schemas.microsoft.com/office/drawing/2014/main" id="{8F32D719-4235-D966-158F-8A03226E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54" y="2318931"/>
            <a:ext cx="2785331" cy="278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X_18_1_03_suihankiokau">
            <a:extLst>
              <a:ext uri="{FF2B5EF4-FFF2-40B4-BE49-F238E27FC236}">
                <a16:creationId xmlns:a16="http://schemas.microsoft.com/office/drawing/2014/main" id="{C0C80604-49CC-45BC-BDA6-6017C2A5F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193" y="2318932"/>
            <a:ext cx="2785331" cy="278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X_18_1_04_yukkurisuru">
            <a:extLst>
              <a:ext uri="{FF2B5EF4-FFF2-40B4-BE49-F238E27FC236}">
                <a16:creationId xmlns:a16="http://schemas.microsoft.com/office/drawing/2014/main" id="{022689C6-0A4B-2C63-4085-72EAB56C5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632" y="2294751"/>
            <a:ext cx="2785331" cy="278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X_18_1_01_ryokoosuru">
            <a:extLst>
              <a:ext uri="{FF2B5EF4-FFF2-40B4-BE49-F238E27FC236}">
                <a16:creationId xmlns:a16="http://schemas.microsoft.com/office/drawing/2014/main" id="{A142B27D-BE62-4E4B-40F4-7CB85056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2072" y="2318931"/>
            <a:ext cx="2785331" cy="278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_[18-01]_kiku1">
            <a:hlinkClick r:id="" action="ppaction://media"/>
            <a:extLst>
              <a:ext uri="{FF2B5EF4-FFF2-40B4-BE49-F238E27FC236}">
                <a16:creationId xmlns:a16="http://schemas.microsoft.com/office/drawing/2014/main" id="{4CF77EF0-3EF7-2D71-F8B0-A4B1DD3F1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34967" y="1469538"/>
            <a:ext cx="390281" cy="378558"/>
          </a:xfrm>
          <a:prstGeom prst="rect">
            <a:avLst/>
          </a:prstGeom>
        </p:spPr>
      </p:pic>
      <p:pic>
        <p:nvPicPr>
          <p:cNvPr id="4" name="X_[18-02]_kiku2">
            <a:hlinkClick r:id="" action="ppaction://media"/>
            <a:extLst>
              <a:ext uri="{FF2B5EF4-FFF2-40B4-BE49-F238E27FC236}">
                <a16:creationId xmlns:a16="http://schemas.microsoft.com/office/drawing/2014/main" id="{79BDCFC8-46E0-AEB7-7E03-37D5B08286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79736" y="1492982"/>
            <a:ext cx="413728" cy="425451"/>
          </a:xfrm>
          <a:prstGeom prst="rect">
            <a:avLst/>
          </a:prstGeom>
        </p:spPr>
      </p:pic>
      <p:pic>
        <p:nvPicPr>
          <p:cNvPr id="6" name="X_[18-03]_kiku3">
            <a:hlinkClick r:id="" action="ppaction://media"/>
            <a:extLst>
              <a:ext uri="{FF2B5EF4-FFF2-40B4-BE49-F238E27FC236}">
                <a16:creationId xmlns:a16="http://schemas.microsoft.com/office/drawing/2014/main" id="{A0F4B303-CC3B-6AFC-390D-A8D3E733E5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83121" y="1492983"/>
            <a:ext cx="448897" cy="437174"/>
          </a:xfrm>
          <a:prstGeom prst="rect">
            <a:avLst/>
          </a:prstGeom>
        </p:spPr>
      </p:pic>
      <p:pic>
        <p:nvPicPr>
          <p:cNvPr id="10" name="X_[18-04]_kiku4">
            <a:hlinkClick r:id="" action="ppaction://media"/>
            <a:extLst>
              <a:ext uri="{FF2B5EF4-FFF2-40B4-BE49-F238E27FC236}">
                <a16:creationId xmlns:a16="http://schemas.microsoft.com/office/drawing/2014/main" id="{85C3C428-E91A-990E-A280-8939D1CDFF8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03737" y="1504706"/>
            <a:ext cx="437174" cy="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244AB1C-EE09-8B8C-7578-535636DD21D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43" y="26238"/>
            <a:ext cx="4026090" cy="7768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FABC198-CDC3-50F4-BC95-381DE26761F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87" y="80339"/>
            <a:ext cx="5044270" cy="48033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EB613D4-FB5F-05AA-24A5-220BF92CF95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43" y="849986"/>
            <a:ext cx="5820012" cy="74750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6A23DC-E9B7-346B-8D81-A92B5F310A2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423" y="1712723"/>
            <a:ext cx="8952932" cy="5091743"/>
          </a:xfrm>
          <a:prstGeom prst="rect">
            <a:avLst/>
          </a:prstGeom>
        </p:spPr>
      </p:pic>
      <p:pic>
        <p:nvPicPr>
          <p:cNvPr id="2" name="X_[18-07]_hanasu1">
            <a:hlinkClick r:id="" action="ppaction://media"/>
            <a:extLst>
              <a:ext uri="{FF2B5EF4-FFF2-40B4-BE49-F238E27FC236}">
                <a16:creationId xmlns:a16="http://schemas.microsoft.com/office/drawing/2014/main" id="{17B59521-0E74-82D1-6385-CAEFB2314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02610" y="878728"/>
            <a:ext cx="338045" cy="338045"/>
          </a:xfrm>
          <a:prstGeom prst="rect">
            <a:avLst/>
          </a:prstGeom>
        </p:spPr>
      </p:pic>
      <p:pic>
        <p:nvPicPr>
          <p:cNvPr id="3" name="X_[18-08]_hanasu2">
            <a:hlinkClick r:id="" action="ppaction://media"/>
            <a:extLst>
              <a:ext uri="{FF2B5EF4-FFF2-40B4-BE49-F238E27FC236}">
                <a16:creationId xmlns:a16="http://schemas.microsoft.com/office/drawing/2014/main" id="{5B336618-3C89-9C44-EA33-DBDE02DA13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99081" y="856316"/>
            <a:ext cx="382868" cy="382868"/>
          </a:xfrm>
          <a:prstGeom prst="rect">
            <a:avLst/>
          </a:prstGeom>
        </p:spPr>
      </p:pic>
      <p:pic>
        <p:nvPicPr>
          <p:cNvPr id="5" name="X_[18-09]_hanasu3">
            <a:hlinkClick r:id="" action="ppaction://media"/>
            <a:extLst>
              <a:ext uri="{FF2B5EF4-FFF2-40B4-BE49-F238E27FC236}">
                <a16:creationId xmlns:a16="http://schemas.microsoft.com/office/drawing/2014/main" id="{1E4E7FEF-5683-4A48-C06C-19F3CDE70B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6052" y="878728"/>
            <a:ext cx="338047" cy="42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244AB1C-EE09-8B8C-7578-535636DD21D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43" y="26238"/>
            <a:ext cx="4026090" cy="7768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FABC198-CDC3-50F4-BC95-381DE26761F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87" y="80339"/>
            <a:ext cx="5044270" cy="48033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6A23DC-E9B7-346B-8D81-A92B5F310A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423" y="1712723"/>
            <a:ext cx="8952932" cy="5091743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BC7E29C-F291-F820-ED51-42E6A7071924}"/>
              </a:ext>
            </a:extLst>
          </p:cNvPr>
          <p:cNvSpPr/>
          <p:nvPr/>
        </p:nvSpPr>
        <p:spPr>
          <a:xfrm>
            <a:off x="3884128" y="3954991"/>
            <a:ext cx="5819429" cy="4866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F9076A0-80DD-061A-9198-CD09DD6531B9}"/>
              </a:ext>
            </a:extLst>
          </p:cNvPr>
          <p:cNvSpPr/>
          <p:nvPr/>
        </p:nvSpPr>
        <p:spPr>
          <a:xfrm>
            <a:off x="2195178" y="1864020"/>
            <a:ext cx="5686894" cy="4866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F878D74-612C-9250-8413-9F1F1B6A3879}"/>
              </a:ext>
            </a:extLst>
          </p:cNvPr>
          <p:cNvSpPr/>
          <p:nvPr/>
        </p:nvSpPr>
        <p:spPr>
          <a:xfrm>
            <a:off x="2183802" y="2425853"/>
            <a:ext cx="5686894" cy="4866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8E7C646-BE42-858B-DA23-00156B1D2076}"/>
              </a:ext>
            </a:extLst>
          </p:cNvPr>
          <p:cNvSpPr/>
          <p:nvPr/>
        </p:nvSpPr>
        <p:spPr>
          <a:xfrm>
            <a:off x="2156509" y="2958116"/>
            <a:ext cx="5991204" cy="4866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0A1594E-F28C-7AB7-6375-8901957F4871}"/>
              </a:ext>
            </a:extLst>
          </p:cNvPr>
          <p:cNvSpPr/>
          <p:nvPr/>
        </p:nvSpPr>
        <p:spPr>
          <a:xfrm>
            <a:off x="3790893" y="4522119"/>
            <a:ext cx="5819429" cy="4866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074638F-FED0-DC4F-9576-C0A9F3AAE787}"/>
              </a:ext>
            </a:extLst>
          </p:cNvPr>
          <p:cNvSpPr/>
          <p:nvPr/>
        </p:nvSpPr>
        <p:spPr>
          <a:xfrm>
            <a:off x="3799558" y="5068644"/>
            <a:ext cx="5819429" cy="4866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4504FDC-7C9F-306C-E198-56E130D8444A}"/>
              </a:ext>
            </a:extLst>
          </p:cNvPr>
          <p:cNvSpPr/>
          <p:nvPr/>
        </p:nvSpPr>
        <p:spPr>
          <a:xfrm>
            <a:off x="2088269" y="6076254"/>
            <a:ext cx="3177493" cy="4866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C3D7151-7571-EAF3-8483-91229DD575B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05" y="699950"/>
            <a:ext cx="5991204" cy="833341"/>
          </a:xfrm>
          <a:prstGeom prst="rect">
            <a:avLst/>
          </a:prstGeom>
        </p:spPr>
      </p:pic>
      <p:pic>
        <p:nvPicPr>
          <p:cNvPr id="2" name="X_[18-07]_hanasu1">
            <a:hlinkClick r:id="" action="ppaction://media"/>
            <a:extLst>
              <a:ext uri="{FF2B5EF4-FFF2-40B4-BE49-F238E27FC236}">
                <a16:creationId xmlns:a16="http://schemas.microsoft.com/office/drawing/2014/main" id="{D63E7003-F42D-2783-6B0E-8E4A59C3E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38786" y="811492"/>
            <a:ext cx="338045" cy="338045"/>
          </a:xfrm>
          <a:prstGeom prst="rect">
            <a:avLst/>
          </a:prstGeom>
        </p:spPr>
      </p:pic>
      <p:pic>
        <p:nvPicPr>
          <p:cNvPr id="5" name="X_[18-08]_hanasu2">
            <a:hlinkClick r:id="" action="ppaction://media"/>
            <a:extLst>
              <a:ext uri="{FF2B5EF4-FFF2-40B4-BE49-F238E27FC236}">
                <a16:creationId xmlns:a16="http://schemas.microsoft.com/office/drawing/2014/main" id="{7703BA92-7519-B7AF-E40D-BE88D0B92A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24904" y="811493"/>
            <a:ext cx="371662" cy="371662"/>
          </a:xfrm>
          <a:prstGeom prst="rect">
            <a:avLst/>
          </a:prstGeom>
        </p:spPr>
      </p:pic>
      <p:pic>
        <p:nvPicPr>
          <p:cNvPr id="7" name="X_[18-09]_hanasu3">
            <a:hlinkClick r:id="" action="ppaction://media"/>
            <a:extLst>
              <a:ext uri="{FF2B5EF4-FFF2-40B4-BE49-F238E27FC236}">
                <a16:creationId xmlns:a16="http://schemas.microsoft.com/office/drawing/2014/main" id="{157E5C04-0FE6-441C-F8E7-F2E3D24884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87757" y="811493"/>
            <a:ext cx="416485" cy="3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244AB1C-EE09-8B8C-7578-535636DD21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43" y="26238"/>
            <a:ext cx="4026090" cy="7768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FABC198-CDC3-50F4-BC95-381DE26761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87" y="80339"/>
            <a:ext cx="5044270" cy="48033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6A23DC-E9B7-346B-8D81-A92B5F310A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989" y="2324586"/>
            <a:ext cx="5044270" cy="286879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31790DC-B95E-CB7D-8521-E9D981DCFD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762930"/>
            <a:ext cx="7859486" cy="1139718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304B7553-2372-0AEC-F3F5-4A54D99B57B5}"/>
              </a:ext>
            </a:extLst>
          </p:cNvPr>
          <p:cNvSpPr/>
          <p:nvPr/>
        </p:nvSpPr>
        <p:spPr>
          <a:xfrm>
            <a:off x="417305" y="2141501"/>
            <a:ext cx="5852866" cy="2656720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Picture 4" descr="話し合う人たちのイラスト（夫婦）">
            <a:extLst>
              <a:ext uri="{FF2B5EF4-FFF2-40B4-BE49-F238E27FC236}">
                <a16:creationId xmlns:a16="http://schemas.microsoft.com/office/drawing/2014/main" id="{80B2B2E9-189E-DE78-9B23-F49BB60C9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75" y="4506685"/>
            <a:ext cx="2707821" cy="24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ビーチでバカンスをしている人達のイラスト">
            <a:extLst>
              <a:ext uri="{FF2B5EF4-FFF2-40B4-BE49-F238E27FC236}">
                <a16:creationId xmlns:a16="http://schemas.microsoft.com/office/drawing/2014/main" id="{EB7C8CF4-F5D8-AFD4-A524-CF200398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960" y="2581655"/>
            <a:ext cx="1663274" cy="16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森の中を歩く人達のイラスト">
            <a:extLst>
              <a:ext uri="{FF2B5EF4-FFF2-40B4-BE49-F238E27FC236}">
                <a16:creationId xmlns:a16="http://schemas.microsoft.com/office/drawing/2014/main" id="{44B26228-909D-C208-EF8E-7E6A1D2D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0643" y="231107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夏休みのイラスト「家族でキャンプ」">
            <a:extLst>
              <a:ext uri="{FF2B5EF4-FFF2-40B4-BE49-F238E27FC236}">
                <a16:creationId xmlns:a16="http://schemas.microsoft.com/office/drawing/2014/main" id="{43DC26CD-061F-2E6D-BF6F-E60EBB049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149" y="3347726"/>
            <a:ext cx="1108300" cy="93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239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4E99EE5-B90B-38D1-14A2-347CBC0954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2197594"/>
            <a:ext cx="11353800" cy="255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28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F38A46-62A8-BE82-0689-76C7D4C506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9" y="161954"/>
            <a:ext cx="4961909" cy="50545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9BB97E-0C51-DBEA-2426-705A07232E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20" y="114385"/>
            <a:ext cx="2871066" cy="7494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863727-8A45-C026-E85C-51BB79542E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313" y="2600601"/>
            <a:ext cx="6640287" cy="430235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30F3203-7924-108D-0CE0-DDB25E061E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29" y="956395"/>
            <a:ext cx="11125200" cy="180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F38A46-62A8-BE82-0689-76C7D4C506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9" y="161954"/>
            <a:ext cx="4961909" cy="50545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9BB97E-0C51-DBEA-2426-705A07232E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20" y="114385"/>
            <a:ext cx="2871066" cy="74941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8B1E064-E9A6-8FC2-DF75-174337275A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58" y="872418"/>
            <a:ext cx="8055429" cy="115022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455DD4-3F57-B522-33B2-5D2C71BC7E1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541" y="729343"/>
            <a:ext cx="3243701" cy="210165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060034E-2F8D-087F-BF0F-884F12FEBA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09" y="2227661"/>
            <a:ext cx="7728126" cy="459766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77DC094-FF6B-0FDD-A12D-372447BE918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144" y="3429000"/>
            <a:ext cx="2236167" cy="269965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A807D7D-28E1-E168-F777-65C5B7FE3DC3}"/>
              </a:ext>
            </a:extLst>
          </p:cNvPr>
          <p:cNvSpPr txBox="1"/>
          <p:nvPr/>
        </p:nvSpPr>
        <p:spPr>
          <a:xfrm>
            <a:off x="9867155" y="3834253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f    h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0D6417D-5CFB-D7A9-28F8-B0EF4242BC65}"/>
              </a:ext>
            </a:extLst>
          </p:cNvPr>
          <p:cNvSpPr txBox="1"/>
          <p:nvPr/>
        </p:nvSpPr>
        <p:spPr>
          <a:xfrm>
            <a:off x="9283310" y="4719845"/>
            <a:ext cx="163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   c   b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DE42816-D39A-C12F-DD5E-90CB1FD56BB1}"/>
              </a:ext>
            </a:extLst>
          </p:cNvPr>
          <p:cNvSpPr txBox="1"/>
          <p:nvPr/>
        </p:nvSpPr>
        <p:spPr>
          <a:xfrm>
            <a:off x="9517008" y="5605437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   g</a:t>
            </a:r>
          </a:p>
        </p:txBody>
      </p:sp>
      <p:pic>
        <p:nvPicPr>
          <p:cNvPr id="2" name="X_[18-10]_kaiwa">
            <a:hlinkClick r:id="" action="ppaction://media"/>
            <a:extLst>
              <a:ext uri="{FF2B5EF4-FFF2-40B4-BE49-F238E27FC236}">
                <a16:creationId xmlns:a16="http://schemas.microsoft.com/office/drawing/2014/main" id="{FEED1909-AA4B-C4B7-A770-DF390CF1E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29169" y="867522"/>
            <a:ext cx="394074" cy="4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4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15CB1E3D-FDB2-6EBE-EB39-AC4B715174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569" y="4853991"/>
            <a:ext cx="6096000" cy="17635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0F38A46-62A8-BE82-0689-76C7D4C506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9" y="161954"/>
            <a:ext cx="4961909" cy="50545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9BB97E-0C51-DBEA-2426-705A07232E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20" y="114385"/>
            <a:ext cx="2871066" cy="7494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455DD4-3F57-B522-33B2-5D2C71BC7E1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04" y="489090"/>
            <a:ext cx="2378234" cy="15409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AB19711-1168-51E6-AF11-FC5C8738A48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8" y="840336"/>
            <a:ext cx="4449171" cy="68104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CC0FB29-060B-9D4A-5B62-85C9951E33F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04" y="2016382"/>
            <a:ext cx="4965658" cy="468218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0D9818F-19F9-2CB2-C00F-B1538907EF3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569" y="2004008"/>
            <a:ext cx="6096000" cy="2849983"/>
          </a:xfrm>
          <a:prstGeom prst="rect">
            <a:avLst/>
          </a:prstGeom>
        </p:spPr>
      </p:pic>
      <p:pic>
        <p:nvPicPr>
          <p:cNvPr id="2" name="X_[18-10]_kaiwa">
            <a:hlinkClick r:id="" action="ppaction://media"/>
            <a:extLst>
              <a:ext uri="{FF2B5EF4-FFF2-40B4-BE49-F238E27FC236}">
                <a16:creationId xmlns:a16="http://schemas.microsoft.com/office/drawing/2014/main" id="{E9FE4E3A-F65F-5D00-83A7-93D3875CF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28434" y="867522"/>
            <a:ext cx="371662" cy="3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0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82801AD1-A5D8-794B-9CDA-9D3B6036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C6152-E656-A813-D71B-F13E37AF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F9BE325-7CE8-FD6F-39E0-25E241B6E0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69" y="2211793"/>
            <a:ext cx="11353800" cy="243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F38A46-62A8-BE82-0689-76C7D4C506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9" y="161954"/>
            <a:ext cx="4961909" cy="50545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E9BB97E-0C51-DBEA-2426-705A07232E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20" y="114385"/>
            <a:ext cx="2871066" cy="7494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455DD4-3F57-B522-33B2-5D2C71BC7E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138" y="3415379"/>
            <a:ext cx="4755571" cy="308121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BE0DA0A-00A0-1E54-0241-3D45EEB470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13" y="1121859"/>
            <a:ext cx="10345003" cy="18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58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E40AE2E-6BEF-8ADB-9C5A-69D959CC80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64" y="1936787"/>
            <a:ext cx="9566248" cy="287565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7065312" y="2828242"/>
            <a:ext cx="128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43542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3090036" y="2145923"/>
            <a:ext cx="1113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あと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4507724" y="4186453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あと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AC8E5BC-BF3B-2455-1300-CE5A89A973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21" y="1056714"/>
            <a:ext cx="6096000" cy="8229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C194330-2CB4-96E1-B602-2ACAC529C0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043" y="5231818"/>
            <a:ext cx="7057793" cy="944150"/>
          </a:xfrm>
          <a:prstGeom prst="rect">
            <a:avLst/>
          </a:prstGeom>
        </p:spPr>
      </p:pic>
      <p:pic>
        <p:nvPicPr>
          <p:cNvPr id="2" name="X_[18-11]_katachi">
            <a:hlinkClick r:id="" action="ppaction://media"/>
            <a:extLst>
              <a:ext uri="{FF2B5EF4-FFF2-40B4-BE49-F238E27FC236}">
                <a16:creationId xmlns:a16="http://schemas.microsoft.com/office/drawing/2014/main" id="{830EB28D-79A4-2732-4E31-5E79C4979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3140" y="1114052"/>
            <a:ext cx="338045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5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9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1B756A4-3EC2-077B-D326-D10E91B419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7" y="1298074"/>
            <a:ext cx="12060825" cy="377889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1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7680B4CC-B9B1-1933-0350-89668101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C2AC321-5ED4-FCC9-0C70-1799BC3A88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82" y="1080972"/>
            <a:ext cx="10979435" cy="53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0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4D5AB15-F8D1-B3DA-5E86-C25478BDCF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23" y="2068655"/>
            <a:ext cx="5813457" cy="148019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3475533" y="2905780"/>
            <a:ext cx="100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43542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1986217" y="2313940"/>
            <a:ext cx="884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へ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2EFB69A-CEA3-5707-EBD6-4EE2BA2847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92" y="1002310"/>
            <a:ext cx="6400800" cy="89260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EE8D432-5D6F-08C5-DB0E-E740F4D4D1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4889" y="3872707"/>
            <a:ext cx="5354472" cy="838786"/>
          </a:xfrm>
          <a:prstGeom prst="rect">
            <a:avLst/>
          </a:prstGeom>
        </p:spPr>
      </p:pic>
      <p:pic>
        <p:nvPicPr>
          <p:cNvPr id="2" name="X_[18-12]_katachi">
            <a:hlinkClick r:id="" action="ppaction://media"/>
            <a:extLst>
              <a:ext uri="{FF2B5EF4-FFF2-40B4-BE49-F238E27FC236}">
                <a16:creationId xmlns:a16="http://schemas.microsoft.com/office/drawing/2014/main" id="{15135F94-ACA5-6493-5E69-9307ED8CF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1331" y="1046816"/>
            <a:ext cx="304428" cy="4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1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D866BB2-401D-3FE0-DC2B-63BDFE0D3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874994"/>
            <a:ext cx="12089253" cy="383348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00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19AEEA7-6D46-E405-F51E-3A8FEF6E9F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73" y="159147"/>
            <a:ext cx="7088246" cy="67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71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CF940C8-1FC8-D2CA-424F-B7C41D218A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151" y="67285"/>
            <a:ext cx="7148939" cy="67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07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60E66E2-A511-00A5-E1AE-27B2A84A84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58" y="1114304"/>
            <a:ext cx="5841242" cy="84068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AF79C3B-059E-4DD4-71A9-F129283E7B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843" y="2276946"/>
            <a:ext cx="6652609" cy="4310343"/>
          </a:xfrm>
          <a:prstGeom prst="rect">
            <a:avLst/>
          </a:prstGeom>
        </p:spPr>
      </p:pic>
      <p:pic>
        <p:nvPicPr>
          <p:cNvPr id="2" name="X_[18-10]_kaiwa">
            <a:hlinkClick r:id="" action="ppaction://media"/>
            <a:extLst>
              <a:ext uri="{FF2B5EF4-FFF2-40B4-BE49-F238E27FC236}">
                <a16:creationId xmlns:a16="http://schemas.microsoft.com/office/drawing/2014/main" id="{3BA12A68-0BAF-3903-CED2-22C0A4287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2492" y="1114051"/>
            <a:ext cx="360456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4D353B-C55C-B8F9-5633-75BAC2EB48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9" y="161954"/>
            <a:ext cx="4961909" cy="50545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F1B680E-239F-3CDC-21B2-33532CED6C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1" y="88556"/>
            <a:ext cx="5312229" cy="115769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4589D39-31B9-6DF5-2D77-4C1B8AC0FBE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43" y="1077738"/>
            <a:ext cx="4710514" cy="100251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44CD2BD-2358-FB38-CDF1-9902A083F0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514" y="2235434"/>
            <a:ext cx="9622971" cy="3974846"/>
          </a:xfrm>
          <a:prstGeom prst="rect">
            <a:avLst/>
          </a:prstGeom>
        </p:spPr>
      </p:pic>
      <p:pic>
        <p:nvPicPr>
          <p:cNvPr id="4" name="X_[18-13]_hanasu">
            <a:hlinkClick r:id="" action="ppaction://media"/>
            <a:extLst>
              <a:ext uri="{FF2B5EF4-FFF2-40B4-BE49-F238E27FC236}">
                <a16:creationId xmlns:a16="http://schemas.microsoft.com/office/drawing/2014/main" id="{B6A89BA8-98D6-B3CC-09EA-29DA0DF00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36228" y="1237316"/>
            <a:ext cx="360457" cy="3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B60AAC1-FCCE-FC53-2DD0-258A994CF6B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87" y="80339"/>
            <a:ext cx="5044270" cy="4803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DE5F53C-319A-63AD-50A0-78C1F05E96F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44" y="80338"/>
            <a:ext cx="2509895" cy="6961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7A201AB-3606-DB61-AC58-22F8C430BF7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79" y="776449"/>
            <a:ext cx="3943388" cy="69611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C3E3B5A-AB86-B148-3A26-33566034FCC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65" y="1476195"/>
            <a:ext cx="4646914" cy="69611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18DCCA1-172A-F388-C4C3-AE174DF9EBB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49" y="2175940"/>
            <a:ext cx="8977775" cy="311808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7B868AA-BF18-D13A-791D-F5F88BF7439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701" y="5475818"/>
            <a:ext cx="7880872" cy="130103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E1AF6E8-7279-81AC-8D47-0DE6FE8FC483}"/>
              </a:ext>
            </a:extLst>
          </p:cNvPr>
          <p:cNvSpPr txBox="1"/>
          <p:nvPr/>
        </p:nvSpPr>
        <p:spPr>
          <a:xfrm>
            <a:off x="2541822" y="6253637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C787F2E-A208-1A11-C31B-236DCB79ED12}"/>
              </a:ext>
            </a:extLst>
          </p:cNvPr>
          <p:cNvSpPr txBox="1"/>
          <p:nvPr/>
        </p:nvSpPr>
        <p:spPr>
          <a:xfrm>
            <a:off x="4281433" y="6253637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217840-3212-76E7-4086-75C38E8014B3}"/>
              </a:ext>
            </a:extLst>
          </p:cNvPr>
          <p:cNvSpPr txBox="1"/>
          <p:nvPr/>
        </p:nvSpPr>
        <p:spPr>
          <a:xfrm>
            <a:off x="6301157" y="6253637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A64948-68DF-8789-B830-F7B49A59F4DF}"/>
              </a:ext>
            </a:extLst>
          </p:cNvPr>
          <p:cNvSpPr txBox="1"/>
          <p:nvPr/>
        </p:nvSpPr>
        <p:spPr>
          <a:xfrm>
            <a:off x="8163053" y="6253637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pic>
        <p:nvPicPr>
          <p:cNvPr id="2" name="X_[18-01]_kiku1">
            <a:hlinkClick r:id="" action="ppaction://media"/>
            <a:extLst>
              <a:ext uri="{FF2B5EF4-FFF2-40B4-BE49-F238E27FC236}">
                <a16:creationId xmlns:a16="http://schemas.microsoft.com/office/drawing/2014/main" id="{BFD240A3-2B01-00A2-FCE8-479AF14E7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33787" y="5854141"/>
            <a:ext cx="394074" cy="394074"/>
          </a:xfrm>
          <a:prstGeom prst="rect">
            <a:avLst/>
          </a:prstGeom>
        </p:spPr>
      </p:pic>
      <p:pic>
        <p:nvPicPr>
          <p:cNvPr id="4" name="X_[18-02]_kiku2">
            <a:hlinkClick r:id="" action="ppaction://media"/>
            <a:extLst>
              <a:ext uri="{FF2B5EF4-FFF2-40B4-BE49-F238E27FC236}">
                <a16:creationId xmlns:a16="http://schemas.microsoft.com/office/drawing/2014/main" id="{92375075-F509-AA72-88C3-A6BC445800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83610" y="5854140"/>
            <a:ext cx="382868" cy="338045"/>
          </a:xfrm>
          <a:prstGeom prst="rect">
            <a:avLst/>
          </a:prstGeom>
        </p:spPr>
      </p:pic>
      <p:pic>
        <p:nvPicPr>
          <p:cNvPr id="5" name="X_[18-03]_kiku3">
            <a:hlinkClick r:id="" action="ppaction://media"/>
            <a:extLst>
              <a:ext uri="{FF2B5EF4-FFF2-40B4-BE49-F238E27FC236}">
                <a16:creationId xmlns:a16="http://schemas.microsoft.com/office/drawing/2014/main" id="{348010D2-AB90-8FC8-78C1-3B38239BB9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00669" y="5854140"/>
            <a:ext cx="349250" cy="304427"/>
          </a:xfrm>
          <a:prstGeom prst="rect">
            <a:avLst/>
          </a:prstGeom>
        </p:spPr>
      </p:pic>
      <p:pic>
        <p:nvPicPr>
          <p:cNvPr id="7" name="X_[18-04]_kiku4">
            <a:hlinkClick r:id="" action="ppaction://media"/>
            <a:extLst>
              <a:ext uri="{FF2B5EF4-FFF2-40B4-BE49-F238E27FC236}">
                <a16:creationId xmlns:a16="http://schemas.microsoft.com/office/drawing/2014/main" id="{4F5D89B9-EECD-2AC6-0112-CBD5667E5E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83257" y="5865345"/>
            <a:ext cx="360457" cy="32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4D353B-C55C-B8F9-5633-75BAC2EB48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9" y="161954"/>
            <a:ext cx="4961909" cy="50545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F1B680E-239F-3CDC-21B2-33532CED6C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1" y="88556"/>
            <a:ext cx="5312229" cy="115769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44CD2BD-2358-FB38-CDF1-9902A083F0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514" y="2219085"/>
            <a:ext cx="9622971" cy="397484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8FEF1F6-6B33-5E8B-2BAF-FD1F4D639D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28" y="1246252"/>
            <a:ext cx="5312229" cy="97360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705CF59-C2BF-D1F6-73B6-A8166DD48104}"/>
              </a:ext>
            </a:extLst>
          </p:cNvPr>
          <p:cNvSpPr/>
          <p:nvPr/>
        </p:nvSpPr>
        <p:spPr>
          <a:xfrm>
            <a:off x="2137038" y="2614380"/>
            <a:ext cx="3175191" cy="462139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EEE6BCD-DB21-A0B1-7377-A10A17FA4CE2}"/>
              </a:ext>
            </a:extLst>
          </p:cNvPr>
          <p:cNvSpPr/>
          <p:nvPr/>
        </p:nvSpPr>
        <p:spPr>
          <a:xfrm>
            <a:off x="6291944" y="3725949"/>
            <a:ext cx="3925566" cy="102022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62ABBE7-7765-5F88-9A7B-A35F0BCC1E5A}"/>
              </a:ext>
            </a:extLst>
          </p:cNvPr>
          <p:cNvSpPr/>
          <p:nvPr/>
        </p:nvSpPr>
        <p:spPr>
          <a:xfrm>
            <a:off x="2137038" y="5401150"/>
            <a:ext cx="3175191" cy="462139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18-13]_hanasu">
            <a:hlinkClick r:id="" action="ppaction://media"/>
            <a:extLst>
              <a:ext uri="{FF2B5EF4-FFF2-40B4-BE49-F238E27FC236}">
                <a16:creationId xmlns:a16="http://schemas.microsoft.com/office/drawing/2014/main" id="{14EA80F2-AE91-B7D0-541C-9081B64D7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86848" y="1293690"/>
            <a:ext cx="519234" cy="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2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4D353B-C55C-B8F9-5633-75BAC2EB48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9" y="161954"/>
            <a:ext cx="4961909" cy="50545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F1B680E-239F-3CDC-21B2-33532CED6C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1" y="88556"/>
            <a:ext cx="5312229" cy="115769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44CD2BD-2358-FB38-CDF1-9902A083F0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29" y="1790656"/>
            <a:ext cx="5884301" cy="243055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574E9F4-3B27-16AD-0E14-7F80B16654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210124"/>
            <a:ext cx="5617029" cy="10253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44AC8A6-0A1A-B18B-DFE7-81B1B739390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005935"/>
            <a:ext cx="5534020" cy="329233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0333A0C-596B-F49A-D4F7-30B7E334FACD}"/>
              </a:ext>
            </a:extLst>
          </p:cNvPr>
          <p:cNvSpPr/>
          <p:nvPr/>
        </p:nvSpPr>
        <p:spPr>
          <a:xfrm>
            <a:off x="9949543" y="2712720"/>
            <a:ext cx="566057" cy="2627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15D864E-E499-B26E-53EC-97F59B7B3209}"/>
              </a:ext>
            </a:extLst>
          </p:cNvPr>
          <p:cNvSpPr/>
          <p:nvPr/>
        </p:nvSpPr>
        <p:spPr>
          <a:xfrm>
            <a:off x="9376229" y="3066042"/>
            <a:ext cx="828764" cy="262735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7334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4D353B-C55C-B8F9-5633-75BAC2EB48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9" y="161954"/>
            <a:ext cx="4961909" cy="50545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F1B680E-239F-3CDC-21B2-33532CED6C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1" y="88556"/>
            <a:ext cx="5312229" cy="115769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44CD2BD-2358-FB38-CDF1-9902A083F0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791" y="2961672"/>
            <a:ext cx="5027760" cy="2076757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2DC98097-D5AC-7BD7-B1BE-6178C53B161D}"/>
              </a:ext>
            </a:extLst>
          </p:cNvPr>
          <p:cNvSpPr/>
          <p:nvPr/>
        </p:nvSpPr>
        <p:spPr>
          <a:xfrm>
            <a:off x="350079" y="2925062"/>
            <a:ext cx="5852866" cy="2437039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Picture 4" descr="話し合う人たちのイラスト（夫婦）">
            <a:extLst>
              <a:ext uri="{FF2B5EF4-FFF2-40B4-BE49-F238E27FC236}">
                <a16:creationId xmlns:a16="http://schemas.microsoft.com/office/drawing/2014/main" id="{86D00120-CFD0-6278-179E-941B8A8E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75" y="4506685"/>
            <a:ext cx="2707821" cy="24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F0C4CC6-D706-CFE5-48C9-052D997962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05" y="1240294"/>
            <a:ext cx="6385560" cy="1617888"/>
          </a:xfrm>
          <a:prstGeom prst="rect">
            <a:avLst/>
          </a:prstGeom>
        </p:spPr>
      </p:pic>
      <p:pic>
        <p:nvPicPr>
          <p:cNvPr id="5122" name="Picture 2" descr="海辺・ビーチのイラスト（背景素材）">
            <a:extLst>
              <a:ext uri="{FF2B5EF4-FFF2-40B4-BE49-F238E27FC236}">
                <a16:creationId xmlns:a16="http://schemas.microsoft.com/office/drawing/2014/main" id="{8DDDB38A-3A77-8657-623D-A75AAC4C0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925" y="3745017"/>
            <a:ext cx="1301120" cy="73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スノーボードのイラスト「女の子」">
            <a:extLst>
              <a:ext uri="{FF2B5EF4-FFF2-40B4-BE49-F238E27FC236}">
                <a16:creationId xmlns:a16="http://schemas.microsoft.com/office/drawing/2014/main" id="{7AC124A1-A417-BDA1-0C77-70EA0870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287" y="3429000"/>
            <a:ext cx="1273519" cy="143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雪だるまを作っている子供のイラスト">
            <a:extLst>
              <a:ext uri="{FF2B5EF4-FFF2-40B4-BE49-F238E27FC236}">
                <a16:creationId xmlns:a16="http://schemas.microsoft.com/office/drawing/2014/main" id="{74AEC844-EE96-658C-8538-6AB3D137F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903" y="3174273"/>
            <a:ext cx="1383245" cy="13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232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F22BE22-2250-895A-BE95-453B9402C8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85" y="2367576"/>
            <a:ext cx="11560629" cy="21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0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7A15D83D-1AC2-1AD7-3916-A940A5C356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817" y="1748935"/>
            <a:ext cx="4753962" cy="4809432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E43A4D4-AB77-5B04-3667-901BA1919D9D}"/>
              </a:ext>
            </a:extLst>
          </p:cNvPr>
          <p:cNvSpPr txBox="1"/>
          <p:nvPr/>
        </p:nvSpPr>
        <p:spPr>
          <a:xfrm>
            <a:off x="1219188" y="3207026"/>
            <a:ext cx="2573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6969"/>
                </a:solidFill>
                <a:latin typeface="+mj-ea"/>
                <a:ea typeface="+mj-ea"/>
              </a:rPr>
              <a:t>YOKOHAMA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F207E0-D515-BDEC-E96D-E6A45D3D73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343" y="101520"/>
            <a:ext cx="6650344" cy="52168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7801ED6-72E7-1FDB-FF79-B30DA3BF4A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73" y="98280"/>
            <a:ext cx="3895792" cy="75487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C75DD4F-5767-959B-5733-14C6018A22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52" y="899514"/>
            <a:ext cx="7287570" cy="87274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79F2DF6-FBD7-3AC9-2B4B-46604675EF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87" y="1772262"/>
            <a:ext cx="2864841" cy="87274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C2F3924-2978-0E01-3B4F-AC39B04355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59" y="2661940"/>
            <a:ext cx="4347084" cy="49481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FF328B2-0E62-383D-1BC9-7FD2F7880A7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59" y="3657353"/>
            <a:ext cx="6727371" cy="47812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2898E1A9-F8A1-3E08-1054-10634FD9A4B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21" y="5535896"/>
            <a:ext cx="7026109" cy="5631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C29BE00-E780-5F83-7544-56D65A38CE91}"/>
              </a:ext>
            </a:extLst>
          </p:cNvPr>
          <p:cNvSpPr txBox="1"/>
          <p:nvPr/>
        </p:nvSpPr>
        <p:spPr>
          <a:xfrm flipH="1">
            <a:off x="1157824" y="4143338"/>
            <a:ext cx="621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ふねに のりました。　おもしろかったです。</a:t>
            </a:r>
            <a:endParaRPr lang="en-US" altLang="ja-JP" sz="28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2B884B6-52DA-BBD1-AEAC-7A7FD23A21C9}"/>
              </a:ext>
            </a:extLst>
          </p:cNvPr>
          <p:cNvSpPr txBox="1"/>
          <p:nvPr/>
        </p:nvSpPr>
        <p:spPr>
          <a:xfrm flipH="1">
            <a:off x="1189578" y="4674422"/>
            <a:ext cx="621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6969"/>
                </a:solidFill>
                <a:latin typeface="+mj-ea"/>
                <a:ea typeface="+mj-ea"/>
              </a:rPr>
              <a:t>China Town</a:t>
            </a:r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で　ごはんを たべました。</a:t>
            </a:r>
            <a:endParaRPr lang="en-US" altLang="ja-JP" sz="2800" dirty="0">
              <a:solidFill>
                <a:srgbClr val="FF6969"/>
              </a:solidFill>
              <a:latin typeface="+mj-ea"/>
              <a:ea typeface="+mj-ea"/>
            </a:endParaRPr>
          </a:p>
          <a:p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おいしかったです。</a:t>
            </a:r>
            <a:endParaRPr lang="en-US" altLang="ja-JP" sz="28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08698CD-EB8E-118C-11DB-0FB6F8124BF5}"/>
              </a:ext>
            </a:extLst>
          </p:cNvPr>
          <p:cNvSpPr txBox="1"/>
          <p:nvPr/>
        </p:nvSpPr>
        <p:spPr>
          <a:xfrm flipH="1">
            <a:off x="1189578" y="6233260"/>
            <a:ext cx="621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6969"/>
                </a:solidFill>
                <a:latin typeface="+mj-ea"/>
                <a:ea typeface="+mj-ea"/>
              </a:rPr>
              <a:t>Landmark</a:t>
            </a:r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　</a:t>
            </a:r>
            <a:r>
              <a:rPr lang="en-US" altLang="ja-JP" sz="2800" dirty="0">
                <a:solidFill>
                  <a:srgbClr val="FF6969"/>
                </a:solidFill>
                <a:latin typeface="+mj-ea"/>
                <a:ea typeface="+mj-ea"/>
              </a:rPr>
              <a:t>Tower</a:t>
            </a:r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に</a:t>
            </a:r>
            <a:r>
              <a:rPr lang="en-US" altLang="ja-JP" sz="2800" dirty="0">
                <a:solidFill>
                  <a:srgbClr val="FF6969"/>
                </a:solidFill>
                <a:latin typeface="+mj-ea"/>
                <a:ea typeface="+mj-ea"/>
              </a:rPr>
              <a:t> </a:t>
            </a:r>
            <a:r>
              <a:rPr lang="ja-JP" altLang="en-US" sz="2800" dirty="0">
                <a:solidFill>
                  <a:srgbClr val="FF6969"/>
                </a:solidFill>
                <a:latin typeface="+mj-ea"/>
                <a:ea typeface="+mj-ea"/>
              </a:rPr>
              <a:t>のぼりたいです</a:t>
            </a:r>
            <a:endParaRPr lang="en-US" altLang="ja-JP" sz="28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906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8F207E0-D515-BDEC-E96D-E6A45D3D73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343" y="101520"/>
            <a:ext cx="6650344" cy="52168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7801ED6-72E7-1FDB-FF79-B30DA3BF4A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73" y="98280"/>
            <a:ext cx="3895792" cy="75487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C75DD4F-5767-959B-5733-14C6018A22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52" y="899514"/>
            <a:ext cx="7287570" cy="87274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040D7AF-8F76-1D11-1FEC-38C2AD8C91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5" y="1778001"/>
            <a:ext cx="9517039" cy="114158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1548352-A429-9C10-6256-BBF7D602D1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062" y="3166381"/>
            <a:ext cx="3548304" cy="35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61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8F207E0-D515-BDEC-E96D-E6A45D3D73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343" y="101520"/>
            <a:ext cx="6650344" cy="52168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42DA1E5-E054-7FAE-FA3E-45037BF35C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53" y="1046288"/>
            <a:ext cx="6380883" cy="1050099"/>
          </a:xfrm>
          <a:prstGeom prst="rect">
            <a:avLst/>
          </a:prstGeom>
        </p:spPr>
      </p:pic>
      <p:pic>
        <p:nvPicPr>
          <p:cNvPr id="7170" name="Picture 2" descr="SNSが表示されたスマートフォンのイラスト">
            <a:extLst>
              <a:ext uri="{FF2B5EF4-FFF2-40B4-BE49-F238E27FC236}">
                <a16:creationId xmlns:a16="http://schemas.microsoft.com/office/drawing/2014/main" id="{3AF505D8-F868-E7D1-D490-4AFE4D60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4334" y="2241218"/>
            <a:ext cx="29432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NSのイラスト（ウェブサイト）">
            <a:extLst>
              <a:ext uri="{FF2B5EF4-FFF2-40B4-BE49-F238E27FC236}">
                <a16:creationId xmlns:a16="http://schemas.microsoft.com/office/drawing/2014/main" id="{7B7D9193-AF13-8796-B7A4-AE39341C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5736" y="2241218"/>
            <a:ext cx="41719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20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C103708-9AB8-3983-2B35-02D936B09F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33" y="2300156"/>
            <a:ext cx="11725353" cy="236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89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50BA7D-2783-3590-8F00-E32D7EFC61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60" y="62019"/>
            <a:ext cx="5586075" cy="4912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06DA4BA-0C4B-77F5-28E6-6FF0CCA4B2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47" y="62019"/>
            <a:ext cx="3123404" cy="8309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9A0BD0C-36A2-F01F-7D12-97B8E2156F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65" y="846849"/>
            <a:ext cx="9489785" cy="8309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51E1CC0-D04B-1806-FCD7-0003F5F357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176" y="2022718"/>
            <a:ext cx="9157648" cy="483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90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50BA7D-2783-3590-8F00-E32D7EFC61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60" y="62019"/>
            <a:ext cx="5586075" cy="4912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06DA4BA-0C4B-77F5-28E6-6FF0CCA4B2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47" y="62019"/>
            <a:ext cx="3123404" cy="8309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9A0BD0C-36A2-F01F-7D12-97B8E2156F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65" y="846849"/>
            <a:ext cx="9489785" cy="8309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51E1CC0-D04B-1806-FCD7-0003F5F357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590" y="2693262"/>
            <a:ext cx="4979813" cy="262936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AC1776E-0875-BC29-094E-6CD3571BEB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80" y="1724270"/>
            <a:ext cx="6096000" cy="71111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64E4F1C-B029-B3BE-7C52-18B6949CDB0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715" y="2322192"/>
            <a:ext cx="6530875" cy="447378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6FCBC9-A4A9-C5EE-A045-2B2CE31A9853}"/>
              </a:ext>
            </a:extLst>
          </p:cNvPr>
          <p:cNvSpPr txBox="1"/>
          <p:nvPr/>
        </p:nvSpPr>
        <p:spPr>
          <a:xfrm>
            <a:off x="1402737" y="2829742"/>
            <a:ext cx="2295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おんせん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べっぷ おんせん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46CC977-83D8-DC17-F08E-707BCE2CBEDD}"/>
              </a:ext>
            </a:extLst>
          </p:cNvPr>
          <p:cNvSpPr txBox="1"/>
          <p:nvPr/>
        </p:nvSpPr>
        <p:spPr>
          <a:xfrm>
            <a:off x="3547710" y="4097421"/>
            <a:ext cx="229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はいり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AC9481D-84E4-5DC3-DF62-B8746D400372}"/>
              </a:ext>
            </a:extLst>
          </p:cNvPr>
          <p:cNvSpPr txBox="1"/>
          <p:nvPr/>
        </p:nvSpPr>
        <p:spPr>
          <a:xfrm>
            <a:off x="1450347" y="4580269"/>
            <a:ext cx="2295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てんぷら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とりのてんぷら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0A92CFA-CA64-210F-7E1D-A2EE13935B6E}"/>
              </a:ext>
            </a:extLst>
          </p:cNvPr>
          <p:cNvSpPr txBox="1"/>
          <p:nvPr/>
        </p:nvSpPr>
        <p:spPr>
          <a:xfrm>
            <a:off x="1836824" y="5846572"/>
            <a:ext cx="229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おんせんに いき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8C8AA7C-CDD0-F27E-A96A-5C13F442DD75}"/>
              </a:ext>
            </a:extLst>
          </p:cNvPr>
          <p:cNvSpPr txBox="1"/>
          <p:nvPr/>
        </p:nvSpPr>
        <p:spPr>
          <a:xfrm>
            <a:off x="1450347" y="6284709"/>
            <a:ext cx="229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ゆき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076D323-848B-2606-23EC-B74E12C4B347}"/>
              </a:ext>
            </a:extLst>
          </p:cNvPr>
          <p:cNvSpPr txBox="1"/>
          <p:nvPr/>
        </p:nvSpPr>
        <p:spPr>
          <a:xfrm>
            <a:off x="4340836" y="6281277"/>
            <a:ext cx="2295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はいり</a:t>
            </a:r>
            <a:endParaRPr lang="en-US" altLang="ja-JP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8-14]_kaiwa">
            <a:hlinkClick r:id="" action="ppaction://media"/>
            <a:extLst>
              <a:ext uri="{FF2B5EF4-FFF2-40B4-BE49-F238E27FC236}">
                <a16:creationId xmlns:a16="http://schemas.microsoft.com/office/drawing/2014/main" id="{1B07E9EE-A3BD-8FE3-EFBC-8AA512830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48169" y="1719169"/>
            <a:ext cx="326838" cy="3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B60AAC1-FCCE-FC53-2DD0-258A994CF6B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87" y="80339"/>
            <a:ext cx="5044270" cy="4803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DE5F53C-319A-63AD-50A0-78C1F05E96F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44" y="80338"/>
            <a:ext cx="2509895" cy="6961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7A201AB-3606-DB61-AC58-22F8C430BF7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79" y="776449"/>
            <a:ext cx="3943388" cy="69611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0F17DF9-56AA-65ED-95B4-B564FD30EB1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30" y="1490493"/>
            <a:ext cx="6596418" cy="75988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6D9003F-E19D-91E1-5DE3-4545825C5FC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30" y="2268312"/>
            <a:ext cx="11764370" cy="1969248"/>
          </a:xfrm>
          <a:prstGeom prst="rect">
            <a:avLst/>
          </a:prstGeom>
        </p:spPr>
      </p:pic>
      <p:pic>
        <p:nvPicPr>
          <p:cNvPr id="1026" name="Picture 2" descr="X_18_1_02_tomodachiniau">
            <a:extLst>
              <a:ext uri="{FF2B5EF4-FFF2-40B4-BE49-F238E27FC236}">
                <a16:creationId xmlns:a16="http://schemas.microsoft.com/office/drawing/2014/main" id="{8303318B-4F45-864D-B747-18ADAF81E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257" y="4309723"/>
            <a:ext cx="2268497" cy="226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18_1_03_suihankiokau">
            <a:extLst>
              <a:ext uri="{FF2B5EF4-FFF2-40B4-BE49-F238E27FC236}">
                <a16:creationId xmlns:a16="http://schemas.microsoft.com/office/drawing/2014/main" id="{902D8003-7A1B-7C6E-6217-59CC97C9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4019" y="4309724"/>
            <a:ext cx="2268497" cy="226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18_1_04_yukkurisuru">
            <a:extLst>
              <a:ext uri="{FF2B5EF4-FFF2-40B4-BE49-F238E27FC236}">
                <a16:creationId xmlns:a16="http://schemas.microsoft.com/office/drawing/2014/main" id="{4C74E70C-F619-624F-B6AA-C66B9DA18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80" y="4309723"/>
            <a:ext cx="2268497" cy="226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_18_1_01_ryokoosuru">
            <a:extLst>
              <a:ext uri="{FF2B5EF4-FFF2-40B4-BE49-F238E27FC236}">
                <a16:creationId xmlns:a16="http://schemas.microsoft.com/office/drawing/2014/main" id="{0EA6CD47-7EE0-BE0B-1509-F5D6BD21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5542" y="4309724"/>
            <a:ext cx="2268497" cy="226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_[18-01]_kiku1">
            <a:hlinkClick r:id="" action="ppaction://media"/>
            <a:extLst>
              <a:ext uri="{FF2B5EF4-FFF2-40B4-BE49-F238E27FC236}">
                <a16:creationId xmlns:a16="http://schemas.microsoft.com/office/drawing/2014/main" id="{FE05E9CB-A04D-BD6C-0178-463AB9A4F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43052" y="2077757"/>
            <a:ext cx="450103" cy="382868"/>
          </a:xfrm>
          <a:prstGeom prst="rect">
            <a:avLst/>
          </a:prstGeom>
        </p:spPr>
      </p:pic>
      <p:pic>
        <p:nvPicPr>
          <p:cNvPr id="4" name="X_[18-02]_kiku2">
            <a:hlinkClick r:id="" action="ppaction://media"/>
            <a:extLst>
              <a:ext uri="{FF2B5EF4-FFF2-40B4-BE49-F238E27FC236}">
                <a16:creationId xmlns:a16="http://schemas.microsoft.com/office/drawing/2014/main" id="{92DDB0D7-1B35-7BE5-931E-CBCEDA2798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96404" y="2010522"/>
            <a:ext cx="394074" cy="517339"/>
          </a:xfrm>
          <a:prstGeom prst="rect">
            <a:avLst/>
          </a:prstGeom>
        </p:spPr>
      </p:pic>
      <p:pic>
        <p:nvPicPr>
          <p:cNvPr id="5" name="X_[18-03]_kiku3">
            <a:hlinkClick r:id="" action="ppaction://media"/>
            <a:extLst>
              <a:ext uri="{FF2B5EF4-FFF2-40B4-BE49-F238E27FC236}">
                <a16:creationId xmlns:a16="http://schemas.microsoft.com/office/drawing/2014/main" id="{EFF32D3F-9F0E-CC07-D98D-D7928D657E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69610" y="2066552"/>
            <a:ext cx="371662" cy="371662"/>
          </a:xfrm>
          <a:prstGeom prst="rect">
            <a:avLst/>
          </a:prstGeom>
        </p:spPr>
      </p:pic>
      <p:pic>
        <p:nvPicPr>
          <p:cNvPr id="7" name="X_[18-04]_kiku4">
            <a:hlinkClick r:id="" action="ppaction://media"/>
            <a:extLst>
              <a:ext uri="{FF2B5EF4-FFF2-40B4-BE49-F238E27FC236}">
                <a16:creationId xmlns:a16="http://schemas.microsoft.com/office/drawing/2014/main" id="{062DE28A-62BB-6880-FF0C-DF35D5CFED9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086786" y="1943286"/>
            <a:ext cx="528544" cy="5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50BA7D-2783-3590-8F00-E32D7EFC61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60" y="62019"/>
            <a:ext cx="5586075" cy="4912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06DA4BA-0C4B-77F5-28E6-6FF0CCA4B2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47" y="-47165"/>
            <a:ext cx="3123404" cy="83099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2F0EB9B-D64B-A63B-FCA6-132AFEE6A3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61" y="3429000"/>
            <a:ext cx="5859439" cy="31863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9A0BD0C-36A2-F01F-7D12-97B8E2156F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65" y="696721"/>
            <a:ext cx="9489785" cy="8309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51E1CC0-D04B-1806-FCD7-0003F5F357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466" y="1561459"/>
            <a:ext cx="2942938" cy="155388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6DA3931-3541-9CFE-8B6D-6A24B591FB9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96" y="1466171"/>
            <a:ext cx="8785776" cy="183181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8457CFF-0883-7275-9FC5-07996239D71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964" y="3429000"/>
            <a:ext cx="5859440" cy="2913176"/>
          </a:xfrm>
          <a:prstGeom prst="rect">
            <a:avLst/>
          </a:prstGeom>
        </p:spPr>
      </p:pic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5DC1B7C2-B630-5CC7-4BA3-B4FC0B2C1267}"/>
              </a:ext>
            </a:extLst>
          </p:cNvPr>
          <p:cNvCxnSpPr/>
          <p:nvPr/>
        </p:nvCxnSpPr>
        <p:spPr>
          <a:xfrm>
            <a:off x="818865" y="5390866"/>
            <a:ext cx="1610436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746D027-A55C-081E-C236-EA017C45AFA4}"/>
              </a:ext>
            </a:extLst>
          </p:cNvPr>
          <p:cNvCxnSpPr/>
          <p:nvPr/>
        </p:nvCxnSpPr>
        <p:spPr>
          <a:xfrm>
            <a:off x="1507598" y="6152867"/>
            <a:ext cx="1610436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83989BDB-7CF3-EC78-13FA-73C58B3B2210}"/>
              </a:ext>
            </a:extLst>
          </p:cNvPr>
          <p:cNvCxnSpPr/>
          <p:nvPr/>
        </p:nvCxnSpPr>
        <p:spPr>
          <a:xfrm>
            <a:off x="7731935" y="4316046"/>
            <a:ext cx="1610436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F4FC1CA-AD0C-091A-C119-F800C3BF4216}"/>
              </a:ext>
            </a:extLst>
          </p:cNvPr>
          <p:cNvCxnSpPr>
            <a:cxnSpLocks/>
          </p:cNvCxnSpPr>
          <p:nvPr/>
        </p:nvCxnSpPr>
        <p:spPr>
          <a:xfrm>
            <a:off x="7226609" y="4741162"/>
            <a:ext cx="1821857" cy="0"/>
          </a:xfrm>
          <a:prstGeom prst="line">
            <a:avLst/>
          </a:prstGeom>
          <a:ln w="19050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AC1342-A5E7-7C3E-7993-326AC35BC16D}"/>
              </a:ext>
            </a:extLst>
          </p:cNvPr>
          <p:cNvSpPr txBox="1"/>
          <p:nvPr/>
        </p:nvSpPr>
        <p:spPr>
          <a:xfrm>
            <a:off x="2465265" y="5125453"/>
            <a:ext cx="53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6969"/>
                </a:solidFill>
                <a:latin typeface="+mj-ea"/>
                <a:ea typeface="+mj-ea"/>
              </a:rPr>
              <a:t>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1CDC27F-8B53-9C22-00E3-ED3DB9198335}"/>
              </a:ext>
            </a:extLst>
          </p:cNvPr>
          <p:cNvSpPr txBox="1"/>
          <p:nvPr/>
        </p:nvSpPr>
        <p:spPr>
          <a:xfrm>
            <a:off x="3154764" y="5824213"/>
            <a:ext cx="53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6969"/>
                </a:solidFill>
                <a:latin typeface="+mj-ea"/>
                <a:ea typeface="+mj-ea"/>
              </a:rPr>
              <a:t>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96F8F16-7F43-73AC-24B2-91EB6FFE7924}"/>
              </a:ext>
            </a:extLst>
          </p:cNvPr>
          <p:cNvSpPr txBox="1"/>
          <p:nvPr/>
        </p:nvSpPr>
        <p:spPr>
          <a:xfrm>
            <a:off x="9342371" y="4042610"/>
            <a:ext cx="53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6969"/>
                </a:solidFill>
                <a:latin typeface="+mj-ea"/>
                <a:ea typeface="+mj-ea"/>
              </a:rPr>
              <a:t>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652FE34-64C9-1E10-82C4-B2CE619A6A3E}"/>
              </a:ext>
            </a:extLst>
          </p:cNvPr>
          <p:cNvSpPr txBox="1"/>
          <p:nvPr/>
        </p:nvSpPr>
        <p:spPr>
          <a:xfrm>
            <a:off x="9170865" y="4463282"/>
            <a:ext cx="53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FF6969"/>
                </a:solidFill>
                <a:latin typeface="+mj-ea"/>
                <a:ea typeface="+mj-ea"/>
              </a:rPr>
              <a:t>－</a:t>
            </a:r>
            <a:endParaRPr kumimoji="1" lang="en-US" altLang="ja-JP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10" name="X_[18-14]_kaiwa">
            <a:hlinkClick r:id="" action="ppaction://media"/>
            <a:extLst>
              <a:ext uri="{FF2B5EF4-FFF2-40B4-BE49-F238E27FC236}">
                <a16:creationId xmlns:a16="http://schemas.microsoft.com/office/drawing/2014/main" id="{4D072DC5-459B-26FB-DF06-6EC6AF06A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68992" y="1528669"/>
            <a:ext cx="371662" cy="3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5288139-258D-8A53-F6A0-BDC20767BC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37" y="2167474"/>
            <a:ext cx="8237619" cy="267443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4503910" y="2993017"/>
            <a:ext cx="1920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それから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43542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4174071" y="2398909"/>
            <a:ext cx="1408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それに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73D8936-E773-7478-9905-0462A553B0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95" y="1070951"/>
            <a:ext cx="5509655" cy="8248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92E2AE-287A-C2E2-ED40-65C804A6DF51}"/>
              </a:ext>
            </a:extLst>
          </p:cNvPr>
          <p:cNvSpPr txBox="1"/>
          <p:nvPr/>
        </p:nvSpPr>
        <p:spPr>
          <a:xfrm>
            <a:off x="3521420" y="4295786"/>
            <a:ext cx="98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でも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7EBE40D-E08A-A3A3-8A9A-22858B4C20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202" y="5121924"/>
            <a:ext cx="6764037" cy="933971"/>
          </a:xfrm>
          <a:prstGeom prst="rect">
            <a:avLst/>
          </a:prstGeom>
        </p:spPr>
      </p:pic>
      <p:pic>
        <p:nvPicPr>
          <p:cNvPr id="2" name="X_[18-15]_katachi">
            <a:hlinkClick r:id="" action="ppaction://media"/>
            <a:extLst>
              <a:ext uri="{FF2B5EF4-FFF2-40B4-BE49-F238E27FC236}">
                <a16:creationId xmlns:a16="http://schemas.microsoft.com/office/drawing/2014/main" id="{C9E2BEEB-C00B-406D-EB41-A1136F0EE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3346" y="1102845"/>
            <a:ext cx="349251" cy="3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9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9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B45D6A5-FBEC-9839-04F4-DB8DE8BAAC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95" y="874994"/>
            <a:ext cx="11353800" cy="36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06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7680B4CC-B9B1-1933-0350-89668101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57BDE96-AE5B-1DC9-F86E-6C673A3388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39" y="1378020"/>
            <a:ext cx="10673862" cy="36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54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46E2C0B-0DC3-5E25-67D4-C3C0954A6D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14581"/>
            <a:ext cx="10641697" cy="56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28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7680B4CC-B9B1-1933-0350-89668101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3A6C4D0-4EFD-5660-601C-75BF3C5FA0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1080972"/>
            <a:ext cx="11353800" cy="481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2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7680B4CC-B9B1-1933-0350-89668101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3AC5960-0286-14A2-D5E0-FA22879F7D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81037"/>
            <a:ext cx="10794023" cy="598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05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F07114C-BD39-6A17-992A-7AAA80099D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176" y="2022718"/>
            <a:ext cx="9157648" cy="48352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B435C76-CAF3-69FC-F70A-D3DAFBF597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85" y="1257299"/>
            <a:ext cx="6096000" cy="971942"/>
          </a:xfrm>
          <a:prstGeom prst="rect">
            <a:avLst/>
          </a:prstGeom>
        </p:spPr>
      </p:pic>
      <p:pic>
        <p:nvPicPr>
          <p:cNvPr id="3" name="X_[18-14]_kaiwa">
            <a:hlinkClick r:id="" action="ppaction://media"/>
            <a:extLst>
              <a:ext uri="{FF2B5EF4-FFF2-40B4-BE49-F238E27FC236}">
                <a16:creationId xmlns:a16="http://schemas.microsoft.com/office/drawing/2014/main" id="{0ED682B4-E753-115C-C9DC-813041316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4698" y="1349375"/>
            <a:ext cx="382868" cy="3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14DE9D-18A5-C8BE-CEBA-E41882B830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05" y="62019"/>
            <a:ext cx="2848949" cy="59372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6343BB2-F602-28DD-366F-17A4443B86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60" y="62019"/>
            <a:ext cx="5586075" cy="4912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5CFE11A-7C19-4738-3767-F30C1743F0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286" y="1125416"/>
            <a:ext cx="6450321" cy="52578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3BF6135-C366-5B1D-4745-04EBE2E397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12" y="1244416"/>
            <a:ext cx="3219604" cy="664637"/>
          </a:xfrm>
          <a:prstGeom prst="rect">
            <a:avLst/>
          </a:prstGeom>
        </p:spPr>
      </p:pic>
      <p:pic>
        <p:nvPicPr>
          <p:cNvPr id="2" name="X_[18-16]_hanasu">
            <a:hlinkClick r:id="" action="ppaction://media"/>
            <a:extLst>
              <a:ext uri="{FF2B5EF4-FFF2-40B4-BE49-F238E27FC236}">
                <a16:creationId xmlns:a16="http://schemas.microsoft.com/office/drawing/2014/main" id="{311A4AE5-44E3-79FB-218E-8FCE64F53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04434" y="1293346"/>
            <a:ext cx="315633" cy="27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4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14DE9D-18A5-C8BE-CEBA-E41882B830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05" y="62019"/>
            <a:ext cx="2848949" cy="59372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6343BB2-F602-28DD-366F-17A4443B86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60" y="62019"/>
            <a:ext cx="5586075" cy="4912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5CFE11A-7C19-4738-3767-F30C1743F0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286" y="1125416"/>
            <a:ext cx="6450321" cy="52578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B627A1D-6207-FA74-F5B7-F4874DAA6A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98" y="1227896"/>
            <a:ext cx="4319361" cy="76953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3D9CF3F-215B-84AF-8635-30E0D8443D50}"/>
              </a:ext>
            </a:extLst>
          </p:cNvPr>
          <p:cNvSpPr/>
          <p:nvPr/>
        </p:nvSpPr>
        <p:spPr>
          <a:xfrm>
            <a:off x="5107226" y="1294375"/>
            <a:ext cx="1971544" cy="38193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79CEDAD-1531-7B1A-DDAC-F25BC6F7FAEF}"/>
              </a:ext>
            </a:extLst>
          </p:cNvPr>
          <p:cNvSpPr/>
          <p:nvPr/>
        </p:nvSpPr>
        <p:spPr>
          <a:xfrm>
            <a:off x="6042193" y="1935077"/>
            <a:ext cx="2215879" cy="3467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CE9989-7DBD-C26F-44EB-FCC2A3099F7F}"/>
              </a:ext>
            </a:extLst>
          </p:cNvPr>
          <p:cNvSpPr/>
          <p:nvPr/>
        </p:nvSpPr>
        <p:spPr>
          <a:xfrm>
            <a:off x="5107226" y="2566946"/>
            <a:ext cx="1971544" cy="38193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A2AC61E-066A-1AC6-846C-1E66EF02D162}"/>
              </a:ext>
            </a:extLst>
          </p:cNvPr>
          <p:cNvSpPr/>
          <p:nvPr/>
        </p:nvSpPr>
        <p:spPr>
          <a:xfrm>
            <a:off x="5970831" y="3206929"/>
            <a:ext cx="4272208" cy="7285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C2ACE64-6851-9AB9-BAF7-CEA423537870}"/>
              </a:ext>
            </a:extLst>
          </p:cNvPr>
          <p:cNvSpPr/>
          <p:nvPr/>
        </p:nvSpPr>
        <p:spPr>
          <a:xfrm>
            <a:off x="5970831" y="4143362"/>
            <a:ext cx="4272208" cy="79791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FE29B06-930A-E711-02A0-EC6CC34B3525}"/>
              </a:ext>
            </a:extLst>
          </p:cNvPr>
          <p:cNvSpPr/>
          <p:nvPr/>
        </p:nvSpPr>
        <p:spPr>
          <a:xfrm>
            <a:off x="5065213" y="5164108"/>
            <a:ext cx="1971544" cy="381933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A7479E9-5681-C2A6-6BC9-7223580B6997}"/>
              </a:ext>
            </a:extLst>
          </p:cNvPr>
          <p:cNvSpPr/>
          <p:nvPr/>
        </p:nvSpPr>
        <p:spPr>
          <a:xfrm>
            <a:off x="6042192" y="5897151"/>
            <a:ext cx="2215879" cy="3467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18-16]_hanasu">
            <a:hlinkClick r:id="" action="ppaction://media"/>
            <a:extLst>
              <a:ext uri="{FF2B5EF4-FFF2-40B4-BE49-F238E27FC236}">
                <a16:creationId xmlns:a16="http://schemas.microsoft.com/office/drawing/2014/main" id="{47502DE1-4593-2FB8-8452-CB1ADCA45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76787" y="1315757"/>
            <a:ext cx="416486" cy="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3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F4EF9FC-1942-928F-D1F8-F11F4D8F4D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71" y="1877968"/>
            <a:ext cx="8438866" cy="356063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6308947" y="2847802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たい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24918D4-F553-EB4D-5042-81F7BB9E2148}"/>
              </a:ext>
            </a:extLst>
          </p:cNvPr>
          <p:cNvSpPr txBox="1"/>
          <p:nvPr/>
        </p:nvSpPr>
        <p:spPr>
          <a:xfrm>
            <a:off x="5215476" y="3506234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が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EFA90D4-9CDC-D378-2CA4-2DCCD695771F}"/>
              </a:ext>
            </a:extLst>
          </p:cNvPr>
          <p:cNvSpPr txBox="1"/>
          <p:nvPr/>
        </p:nvSpPr>
        <p:spPr>
          <a:xfrm>
            <a:off x="6504341" y="3486979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たい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EB7B939-D8B3-9BD6-EAFC-0135F45BAD42}"/>
              </a:ext>
            </a:extLst>
          </p:cNvPr>
          <p:cNvSpPr txBox="1"/>
          <p:nvPr/>
        </p:nvSpPr>
        <p:spPr>
          <a:xfrm>
            <a:off x="3016905" y="4105860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たい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2CFC750-0B29-B261-0C13-27AA014EE554}"/>
              </a:ext>
            </a:extLst>
          </p:cNvPr>
          <p:cNvSpPr txBox="1"/>
          <p:nvPr/>
        </p:nvSpPr>
        <p:spPr>
          <a:xfrm>
            <a:off x="2647860" y="4768830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たい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1845FE4-C6EC-048D-878C-12077BB8B0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87" y="80339"/>
            <a:ext cx="5044270" cy="48033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DF4D6A7-0D3F-56AC-616A-C3029AA3D9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15" y="989374"/>
            <a:ext cx="6545272" cy="86216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8B15721-E7FE-3D94-55A4-987F27874D1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654" y="4618010"/>
            <a:ext cx="6009566" cy="897930"/>
          </a:xfrm>
          <a:prstGeom prst="rect">
            <a:avLst/>
          </a:prstGeom>
        </p:spPr>
      </p:pic>
      <p:pic>
        <p:nvPicPr>
          <p:cNvPr id="3" name="X_[18-05]_katachi">
            <a:hlinkClick r:id="" action="ppaction://media"/>
            <a:extLst>
              <a:ext uri="{FF2B5EF4-FFF2-40B4-BE49-F238E27FC236}">
                <a16:creationId xmlns:a16="http://schemas.microsoft.com/office/drawing/2014/main" id="{CDFC8AC5-0E53-B968-3F04-771106D47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66199" y="990787"/>
            <a:ext cx="416485" cy="4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0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13" grpId="0"/>
      <p:bldP spid="14" grpId="0"/>
      <p:bldP spid="24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B14DE9D-18A5-C8BE-CEBA-E41882B830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05" y="62019"/>
            <a:ext cx="2848949" cy="59372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6343BB2-F602-28DD-366F-17A4443B86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60" y="62019"/>
            <a:ext cx="5586075" cy="4912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5CFE11A-7C19-4738-3767-F30C1743F0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658" y="1034465"/>
            <a:ext cx="4877887" cy="397607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11C448F-8AEF-63DB-1366-DCAA92EFFE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1227896"/>
            <a:ext cx="6127880" cy="1369012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23371909-B5E8-B191-88A7-33902000D7F7}"/>
              </a:ext>
            </a:extLst>
          </p:cNvPr>
          <p:cNvSpPr/>
          <p:nvPr/>
        </p:nvSpPr>
        <p:spPr>
          <a:xfrm>
            <a:off x="350079" y="2925062"/>
            <a:ext cx="5852866" cy="2437039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Picture 4" descr="話し合う人たちのイラスト（夫婦）">
            <a:extLst>
              <a:ext uri="{FF2B5EF4-FFF2-40B4-BE49-F238E27FC236}">
                <a16:creationId xmlns:a16="http://schemas.microsoft.com/office/drawing/2014/main" id="{55FC659A-019B-BCC9-FB1E-920859A46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75" y="4506685"/>
            <a:ext cx="2707821" cy="24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温泉の検索結果 | かわいいフリー素材集 いらすとや">
            <a:extLst>
              <a:ext uri="{FF2B5EF4-FFF2-40B4-BE49-F238E27FC236}">
                <a16:creationId xmlns:a16="http://schemas.microsoft.com/office/drawing/2014/main" id="{4A12266B-09FD-0696-9984-754B5DEE6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9181" y="3669766"/>
            <a:ext cx="1225957" cy="122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旅行のイラスト「家族で海水浴」 | かわいいフリー素材集 いらすとや">
            <a:extLst>
              <a:ext uri="{FF2B5EF4-FFF2-40B4-BE49-F238E27FC236}">
                <a16:creationId xmlns:a16="http://schemas.microsoft.com/office/drawing/2014/main" id="{167C4B3A-4D9E-48E7-7A1D-55B068A10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90" y="3429000"/>
            <a:ext cx="1146888" cy="11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山登りをする夫婦・カップルのイラスト">
            <a:extLst>
              <a:ext uri="{FF2B5EF4-FFF2-40B4-BE49-F238E27FC236}">
                <a16:creationId xmlns:a16="http://schemas.microsoft.com/office/drawing/2014/main" id="{CBBF5D19-3AEA-CF8D-8C88-011F985F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279" y="3169057"/>
            <a:ext cx="1584465" cy="12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9261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31220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B5E0187-A1A3-E5EC-A67C-945685E63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C04201C-FFF3-5185-E4C4-35809CECBC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579501"/>
            <a:ext cx="11138804" cy="610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02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951063"/>
            <a:ext cx="3429001" cy="661074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77555C7-1986-9F5C-BFAB-9AB5B917FE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761" y="118427"/>
            <a:ext cx="7249650" cy="63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07898"/>
            <a:ext cx="4292600" cy="67338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3CF0C5B-8C6C-4F71-DD12-02D886B213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11118980" cy="40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4A19BC-EE8D-0FF0-32E6-83EEEB88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423"/>
            <a:ext cx="3541349" cy="7397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5218066"/>
            <a:ext cx="9951295" cy="11744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6F690DD-E2D9-3A87-0434-F4CFF01E9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3966" y="3406966"/>
            <a:ext cx="44067" cy="440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C120A44-BDFD-15E2-ED7A-CEC3304F8C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54" y="1518126"/>
            <a:ext cx="9470765" cy="347770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181" y="3460008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531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9DB81CE-B69F-05BD-691E-AF4EFF1478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18378"/>
            <a:ext cx="11887200" cy="53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0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20515439-E99A-DEA4-675A-A5783760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3E69190-A8B6-8427-4574-36BFCEC165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003" y="772768"/>
            <a:ext cx="9244084" cy="403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34A3CEB-395C-6515-1B99-A889DDE458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86" y="2107608"/>
            <a:ext cx="6096000" cy="31844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3600750" y="2228920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24918D4-F553-EB4D-5042-81F7BB9E2148}"/>
              </a:ext>
            </a:extLst>
          </p:cNvPr>
          <p:cNvSpPr txBox="1"/>
          <p:nvPr/>
        </p:nvSpPr>
        <p:spPr>
          <a:xfrm>
            <a:off x="1914969" y="4570760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どこか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1845FE4-C6EC-048D-878C-12077BB8B0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8187" y="80339"/>
            <a:ext cx="5044270" cy="48033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6759EC6-FE33-15D8-0E8C-C62E077B0C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01" y="1061303"/>
            <a:ext cx="6691952" cy="90338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6841D43-9F2A-D908-9FE5-5FBBD28E39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150" y="4276588"/>
            <a:ext cx="5572769" cy="879911"/>
          </a:xfrm>
          <a:prstGeom prst="rect">
            <a:avLst/>
          </a:prstGeom>
        </p:spPr>
      </p:pic>
      <p:pic>
        <p:nvPicPr>
          <p:cNvPr id="3" name="X_[18-06]_katachi">
            <a:hlinkClick r:id="" action="ppaction://media"/>
            <a:extLst>
              <a:ext uri="{FF2B5EF4-FFF2-40B4-BE49-F238E27FC236}">
                <a16:creationId xmlns:a16="http://schemas.microsoft.com/office/drawing/2014/main" id="{0A0A727B-AAF8-5FC2-DCAB-AA33C61D3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75699" y="1058022"/>
            <a:ext cx="416486" cy="48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6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531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AB8BD9E-44E5-00DD-790A-64B5E903C0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780" y="3185693"/>
            <a:ext cx="7579706" cy="36723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60C8903-B9DC-D551-3F76-90DC05920D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513" y="102531"/>
            <a:ext cx="6917143" cy="308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0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</Words>
  <Application>Microsoft Office PowerPoint</Application>
  <PresentationFormat>Widescreen</PresentationFormat>
  <Paragraphs>64</Paragraphs>
  <Slides>54</Slides>
  <Notes>24</Notes>
  <HiddenSlides>0</HiddenSlides>
  <MMClips>33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2</cp:revision>
  <dcterms:created xsi:type="dcterms:W3CDTF">2025-08-29T04:16:20Z</dcterms:created>
  <dcterms:modified xsi:type="dcterms:W3CDTF">2025-08-29T04:16:27Z</dcterms:modified>
</cp:coreProperties>
</file>