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62" r:id="rId3"/>
    <p:sldId id="263" r:id="rId4"/>
    <p:sldId id="333" r:id="rId5"/>
    <p:sldId id="334" r:id="rId6"/>
    <p:sldId id="302" r:id="rId7"/>
    <p:sldId id="303" r:id="rId8"/>
    <p:sldId id="335" r:id="rId9"/>
    <p:sldId id="365" r:id="rId10"/>
    <p:sldId id="305" r:id="rId11"/>
    <p:sldId id="336" r:id="rId12"/>
    <p:sldId id="337" r:id="rId13"/>
    <p:sldId id="309" r:id="rId14"/>
    <p:sldId id="323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47" r:id="rId25"/>
    <p:sldId id="34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1" autoAdjust="0"/>
    <p:restoredTop sz="94660"/>
  </p:normalViewPr>
  <p:slideViewPr>
    <p:cSldViewPr snapToGrid="0">
      <p:cViewPr varScale="1">
        <p:scale>
          <a:sx n="40" d="100"/>
          <a:sy n="40" d="100"/>
        </p:scale>
        <p:origin x="5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257D8-09E4-4F73-B54E-152FD500550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9E102-EBB6-454E-AD38-B11100CDE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90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0883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4093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623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F5FFE-DCCB-5701-C423-B542D0FD1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8A3CDF-2EA6-019A-E69E-3F068BD6F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11CE3-E83F-6F75-5E59-E5632DDD3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A018-084E-4C52-BDB3-690196C39D95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CC885-CFB9-8716-37A4-D81054767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67649-0EF4-B8BC-84EB-640780BF3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4011-2A0C-4AD5-9CF2-AB3A3ABAD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4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04B19-187E-007D-5007-A4EBDE173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BC3487-B4CA-A01D-E351-E9617B7BE6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FD6B5-F8E2-B392-625A-42076CD73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A018-084E-4C52-BDB3-690196C39D95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9E2BD-C6BE-34D0-4E2E-2F9B92477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A508A-29FC-F17E-08C1-92694313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4011-2A0C-4AD5-9CF2-AB3A3ABAD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90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412FA-23BF-AB6C-EAEB-F44D331E14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FAE514-7EBE-0B16-063F-A5E60DAC05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9F441-7D58-2DDD-39F0-BE505981F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A018-084E-4C52-BDB3-690196C39D95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CB355-505A-72CF-4B1D-1CBF2F04F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766D0-B92C-D0F7-E939-EF862BBAA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4011-2A0C-4AD5-9CF2-AB3A3ABAD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25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64033-03CC-0582-DA3F-061D8C949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AF271-FAC4-A092-21D8-842FC921A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B2F78-7098-2C4F-2DC5-8EAA02E7D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A018-084E-4C52-BDB3-690196C39D95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8DEDB-1C00-EF4F-1F1F-0DB4C2163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32698-DC8E-BE68-B5AB-892376F54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4011-2A0C-4AD5-9CF2-AB3A3ABAD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0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0BFF6-F83B-530A-1AB2-BC439710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DAA43-161B-7E9A-7132-8CB1F631E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4B334-7DF5-DEB3-998A-A831B2FC0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A018-084E-4C52-BDB3-690196C39D95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D7EBD-CF39-918F-EB66-AA50E1786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E4FE5-06EB-1313-D66D-EDBFCCB9F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4011-2A0C-4AD5-9CF2-AB3A3ABAD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85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AE947-6730-E367-3EB3-3FE9F081C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E2AE5-D769-A846-8DEE-EF27C7287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74B7B-C681-1C7A-A3CF-EB30C79D8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A9B32-528A-6786-4602-BC2490AC9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A018-084E-4C52-BDB3-690196C39D95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3E28A-9C0A-5585-3030-68F21B2E1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63017-F7DF-2F5F-9D49-FD693F8A3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4011-2A0C-4AD5-9CF2-AB3A3ABAD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99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B5496-7188-AA9F-9DEC-AB956FB70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9329B-5053-6A32-A980-A1BD9FE9A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8B4C8C-773D-B92E-9308-76263E66A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7959D2-0430-06F3-26EE-9A7221ECA3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90139B-6CFF-5335-6093-5AC5D902F0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CF48EF-7CAA-1108-970E-5E88016F9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A018-084E-4C52-BDB3-690196C39D95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D578AA-7BB3-1E89-32FC-4296746F3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00ABC1-AA59-367A-9C3D-DC84FBA07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4011-2A0C-4AD5-9CF2-AB3A3ABAD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37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34684-F161-B32E-199D-5B19C7C8D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931E18-BF99-B486-4B96-D2B1E62ED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A018-084E-4C52-BDB3-690196C39D95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1D8F0D-E0F0-8842-2AC8-81CC286CE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D86381-D9DB-58F8-128F-F9321FBD7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4011-2A0C-4AD5-9CF2-AB3A3ABAD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6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5A9866-C3A4-1CC0-F73F-B61167986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A018-084E-4C52-BDB3-690196C39D95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2A992D-9A23-B377-CEE6-FDA1EF46A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F6A5D-1367-ECC3-19D8-EE55F59BB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4011-2A0C-4AD5-9CF2-AB3A3ABAD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05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0E962-65E2-DFA9-B443-A1AD61F68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B832A-69D7-6902-BC6A-2A33004F1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5413F8-BDC3-1E58-732D-53D65565A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C8145C-CCF1-3145-8867-8587557FC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A018-084E-4C52-BDB3-690196C39D95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305D9-2950-DC22-04B4-A9EF793D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9970B-B870-9479-59A6-F679BF61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4011-2A0C-4AD5-9CF2-AB3A3ABAD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16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E767F-565B-ABB3-6528-F5FAB54BA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FAB87D-9798-984D-2355-D63D16B628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5E6DC0-E3A6-C3D0-A097-B26E521A80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BBAC8-17E4-F8B2-689B-C7AE0976C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A018-084E-4C52-BDB3-690196C39D95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E1148-B212-719C-12FB-E06C2141C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B6E2B-6342-3450-E94D-177C84CF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4011-2A0C-4AD5-9CF2-AB3A3ABAD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98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48AAC9-8EAC-84FD-0251-338AFFE54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4DD1D-EAB1-8BAE-D92C-61B0B5149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8E614-81A3-D7B8-254D-19BD86F9E0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E4A018-084E-4C52-BDB3-690196C39D95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8F8F7-AD77-7AFD-47F4-8B774F6AB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ABAC7-6158-D969-7C69-6FF9C6EE8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204011-2A0C-4AD5-9CF2-AB3A3ABAD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6.mp3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audio" Target="../media/media6.mp3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6.mp3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6.mp3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7.mp3"/><Relationship Id="rId16" Type="http://schemas.openxmlformats.org/officeDocument/2006/relationships/image" Target="../media/image41.png"/><Relationship Id="rId1" Type="http://schemas.microsoft.com/office/2007/relationships/media" Target="../media/media7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5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8.mp3"/><Relationship Id="rId16" Type="http://schemas.openxmlformats.org/officeDocument/2006/relationships/image" Target="../media/image41.png"/><Relationship Id="rId1" Type="http://schemas.microsoft.com/office/2007/relationships/media" Target="../media/media8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5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42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9.mp3"/><Relationship Id="rId16" Type="http://schemas.openxmlformats.org/officeDocument/2006/relationships/image" Target="../media/image41.png"/><Relationship Id="rId1" Type="http://schemas.microsoft.com/office/2007/relationships/media" Target="../media/media9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5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43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10.mp3"/><Relationship Id="rId16" Type="http://schemas.openxmlformats.org/officeDocument/2006/relationships/image" Target="../media/image41.png"/><Relationship Id="rId1" Type="http://schemas.microsoft.com/office/2007/relationships/media" Target="../media/media10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5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44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34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4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8.mp3"/><Relationship Id="rId11" Type="http://schemas.openxmlformats.org/officeDocument/2006/relationships/image" Target="../media/image5.png"/><Relationship Id="rId5" Type="http://schemas.microsoft.com/office/2007/relationships/media" Target="../media/media8.mp3"/><Relationship Id="rId10" Type="http://schemas.openxmlformats.org/officeDocument/2006/relationships/image" Target="../media/image45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34.png"/><Relationship Id="rId18" Type="http://schemas.openxmlformats.org/officeDocument/2006/relationships/image" Target="../media/image53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46.png"/><Relationship Id="rId17" Type="http://schemas.openxmlformats.org/officeDocument/2006/relationships/image" Target="../media/image52.png"/><Relationship Id="rId2" Type="http://schemas.openxmlformats.org/officeDocument/2006/relationships/audio" Target="../media/media10.mp3"/><Relationship Id="rId16" Type="http://schemas.openxmlformats.org/officeDocument/2006/relationships/image" Target="../media/image51.png"/><Relationship Id="rId1" Type="http://schemas.microsoft.com/office/2007/relationships/media" Target="../media/media10.mp3"/><Relationship Id="rId6" Type="http://schemas.openxmlformats.org/officeDocument/2006/relationships/audio" Target="../media/media8.mp3"/><Relationship Id="rId11" Type="http://schemas.openxmlformats.org/officeDocument/2006/relationships/image" Target="../media/image5.png"/><Relationship Id="rId5" Type="http://schemas.microsoft.com/office/2007/relationships/media" Target="../media/media8.mp3"/><Relationship Id="rId15" Type="http://schemas.openxmlformats.org/officeDocument/2006/relationships/image" Target="../media/image50.png"/><Relationship Id="rId10" Type="http://schemas.openxmlformats.org/officeDocument/2006/relationships/image" Target="../media/image48.png"/><Relationship Id="rId19" Type="http://schemas.openxmlformats.org/officeDocument/2006/relationships/image" Target="../media/image54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56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5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8.mp3"/><Relationship Id="rId11" Type="http://schemas.openxmlformats.org/officeDocument/2006/relationships/image" Target="../media/image34.png"/><Relationship Id="rId5" Type="http://schemas.microsoft.com/office/2007/relationships/media" Target="../media/media8.mp3"/><Relationship Id="rId10" Type="http://schemas.openxmlformats.org/officeDocument/2006/relationships/image" Target="../media/image5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../media/media12.mp3"/><Relationship Id="rId7" Type="http://schemas.openxmlformats.org/officeDocument/2006/relationships/image" Target="../media/image57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audio" Target="../media/media12.mp3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14.mp3"/><Relationship Id="rId7" Type="http://schemas.openxmlformats.org/officeDocument/2006/relationships/image" Target="../media/image57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0.png"/><Relationship Id="rId4" Type="http://schemas.openxmlformats.org/officeDocument/2006/relationships/audio" Target="../media/media14.mp3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2.mp3"/><Relationship Id="rId7" Type="http://schemas.openxmlformats.org/officeDocument/2006/relationships/image" Target="../media/image6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audio" Target="../media/media12.mp3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14.mp3"/><Relationship Id="rId7" Type="http://schemas.openxmlformats.org/officeDocument/2006/relationships/image" Target="../media/image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audio" Target="../media/media14.mp3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6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image" Target="../media/image5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6BD06773-2C91-0172-0B71-E48A2C47B1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F96B1E1-0DE0-E00C-EFB6-BFCCE62B3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6670"/>
            <a:ext cx="11867745" cy="206966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AF8F2CF-3F74-4472-5D06-24D3AB550F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02" y="1078611"/>
            <a:ext cx="11195539" cy="273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3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X_[02-05]_hanasu1">
            <a:hlinkClick r:id="" action="ppaction://media"/>
            <a:extLst>
              <a:ext uri="{FF2B5EF4-FFF2-40B4-BE49-F238E27FC236}">
                <a16:creationId xmlns:a16="http://schemas.microsoft.com/office/drawing/2014/main" id="{454BFE9C-E86A-1CEA-8A8B-313F7AE93D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254" y="2263041"/>
            <a:ext cx="487363" cy="487363"/>
          </a:xfrm>
          <a:prstGeom prst="rect">
            <a:avLst/>
          </a:prstGeom>
        </p:spPr>
      </p:pic>
      <p:pic>
        <p:nvPicPr>
          <p:cNvPr id="17" name="X_[02-06]_hanasu2">
            <a:hlinkClick r:id="" action="ppaction://media"/>
            <a:extLst>
              <a:ext uri="{FF2B5EF4-FFF2-40B4-BE49-F238E27FC236}">
                <a16:creationId xmlns:a16="http://schemas.microsoft.com/office/drawing/2014/main" id="{7338F1B4-F2AF-38BB-64D8-6885534668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253" y="3240667"/>
            <a:ext cx="487363" cy="48736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45FC3D5-2DD9-1541-A97B-473F38CF09E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84647"/>
            <a:ext cx="5979211" cy="63939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4C9BB35-24B9-F1D8-CE6E-51ED9309CD3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16" y="84647"/>
            <a:ext cx="4884756" cy="89295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60968D3-BDCB-5986-2B1C-19996C9B37E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837" y="1196368"/>
            <a:ext cx="8698167" cy="566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3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X_[02-05]_hanasu1">
            <a:hlinkClick r:id="" action="ppaction://media"/>
            <a:extLst>
              <a:ext uri="{FF2B5EF4-FFF2-40B4-BE49-F238E27FC236}">
                <a16:creationId xmlns:a16="http://schemas.microsoft.com/office/drawing/2014/main" id="{454BFE9C-E86A-1CEA-8A8B-313F7AE93D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254" y="2263041"/>
            <a:ext cx="487363" cy="487363"/>
          </a:xfrm>
          <a:prstGeom prst="rect">
            <a:avLst/>
          </a:prstGeom>
        </p:spPr>
      </p:pic>
      <p:pic>
        <p:nvPicPr>
          <p:cNvPr id="17" name="X_[02-06]_hanasu2">
            <a:hlinkClick r:id="" action="ppaction://media"/>
            <a:extLst>
              <a:ext uri="{FF2B5EF4-FFF2-40B4-BE49-F238E27FC236}">
                <a16:creationId xmlns:a16="http://schemas.microsoft.com/office/drawing/2014/main" id="{7338F1B4-F2AF-38BB-64D8-6885534668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253" y="3240667"/>
            <a:ext cx="487363" cy="48736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BDD7EEA-FEB5-9E55-286F-1CF9FD8B4E6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474" y="1819936"/>
            <a:ext cx="7710926" cy="501903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F7E11F4-DC44-095A-6971-518845B7D28D}"/>
              </a:ext>
            </a:extLst>
          </p:cNvPr>
          <p:cNvSpPr/>
          <p:nvPr/>
        </p:nvSpPr>
        <p:spPr>
          <a:xfrm>
            <a:off x="2759709" y="1973394"/>
            <a:ext cx="1983741" cy="59835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CD292C9-99E9-8B70-924A-CEC023D2548C}"/>
              </a:ext>
            </a:extLst>
          </p:cNvPr>
          <p:cNvSpPr/>
          <p:nvPr/>
        </p:nvSpPr>
        <p:spPr>
          <a:xfrm>
            <a:off x="4920366" y="3012066"/>
            <a:ext cx="4093597" cy="71596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5BB85CD-05ED-B063-904A-13F9FB0C7FF1}"/>
              </a:ext>
            </a:extLst>
          </p:cNvPr>
          <p:cNvSpPr/>
          <p:nvPr/>
        </p:nvSpPr>
        <p:spPr>
          <a:xfrm>
            <a:off x="4920366" y="3812167"/>
            <a:ext cx="4557009" cy="58838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150AFEB-278C-6AAE-0EDA-E32C8D3D8E59}"/>
              </a:ext>
            </a:extLst>
          </p:cNvPr>
          <p:cNvSpPr/>
          <p:nvPr/>
        </p:nvSpPr>
        <p:spPr>
          <a:xfrm>
            <a:off x="2908740" y="4939479"/>
            <a:ext cx="1983741" cy="67455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4B16683-D61C-52AD-BFA4-6D3496ED293A}"/>
              </a:ext>
            </a:extLst>
          </p:cNvPr>
          <p:cNvSpPr/>
          <p:nvPr/>
        </p:nvSpPr>
        <p:spPr>
          <a:xfrm>
            <a:off x="5018726" y="6109217"/>
            <a:ext cx="1429699" cy="58838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3628A66-7D9C-D07A-0035-F860F0968B5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84647"/>
            <a:ext cx="5979211" cy="63939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4352ED9-6826-BDF8-6C52-6C6B2BC04F8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16" y="84647"/>
            <a:ext cx="4884756" cy="892956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F523AFA6-C726-11C3-99FB-F95120C1685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28" y="1048149"/>
            <a:ext cx="5210811" cy="78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0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3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0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03D80E19-53D5-EC70-9010-7169F920C0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443" y="1809309"/>
            <a:ext cx="7749114" cy="5048691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5E52615-6E32-6B30-ACFC-3847C3E433E3}"/>
              </a:ext>
            </a:extLst>
          </p:cNvPr>
          <p:cNvSpPr/>
          <p:nvPr/>
        </p:nvSpPr>
        <p:spPr>
          <a:xfrm>
            <a:off x="3609975" y="2019300"/>
            <a:ext cx="476250" cy="33337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87B68B5-4699-AF0E-4F6D-C3BF54273DB7}"/>
              </a:ext>
            </a:extLst>
          </p:cNvPr>
          <p:cNvSpPr/>
          <p:nvPr/>
        </p:nvSpPr>
        <p:spPr>
          <a:xfrm>
            <a:off x="3609975" y="2388823"/>
            <a:ext cx="361950" cy="20900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A7773A9-96F5-1EA7-248F-2B153910450B}"/>
              </a:ext>
            </a:extLst>
          </p:cNvPr>
          <p:cNvSpPr/>
          <p:nvPr/>
        </p:nvSpPr>
        <p:spPr>
          <a:xfrm>
            <a:off x="3609975" y="4998399"/>
            <a:ext cx="476250" cy="33337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D3713AC-45A7-4D89-9691-523CDC93589F}"/>
              </a:ext>
            </a:extLst>
          </p:cNvPr>
          <p:cNvSpPr/>
          <p:nvPr/>
        </p:nvSpPr>
        <p:spPr>
          <a:xfrm>
            <a:off x="3609975" y="5367922"/>
            <a:ext cx="361950" cy="20900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9FFA964-CEB0-2E07-726D-427CB81760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84647"/>
            <a:ext cx="5979211" cy="63939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52A0D17-A238-0A60-ADA1-6CF7E8D262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16" y="84647"/>
            <a:ext cx="4884756" cy="89295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BD214D4-8B78-17B1-4BB8-7EC72A0C4C0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" y="1048818"/>
            <a:ext cx="8717280" cy="85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05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23293B-3732-613E-EED1-9E30D6A2C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BFD95DC-A1B4-9394-68D8-2041833238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" y="2295811"/>
            <a:ext cx="11719560" cy="2266378"/>
          </a:xfrm>
          <a:prstGeom prst="rect">
            <a:avLst/>
          </a:prstGeom>
        </p:spPr>
      </p:pic>
      <p:sp>
        <p:nvSpPr>
          <p:cNvPr id="8" name="タイトル 7">
            <a:extLst>
              <a:ext uri="{FF2B5EF4-FFF2-40B4-BE49-F238E27FC236}">
                <a16:creationId xmlns:a16="http://schemas.microsoft.com/office/drawing/2014/main" id="{B5BF344D-911F-1F02-98A2-193DB9E3E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02530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DD7DE4D4-8ECE-B32A-A2C7-1AE92284E8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463" y="2703862"/>
            <a:ext cx="6260008" cy="3977321"/>
          </a:xfrm>
          <a:prstGeom prst="rect">
            <a:avLst/>
          </a:prstGeom>
        </p:spPr>
      </p:pic>
      <p:pic>
        <p:nvPicPr>
          <p:cNvPr id="52" name="X_[02-07]_kiku1">
            <a:hlinkClick r:id="" action="ppaction://media"/>
            <a:extLst>
              <a:ext uri="{FF2B5EF4-FFF2-40B4-BE49-F238E27FC236}">
                <a16:creationId xmlns:a16="http://schemas.microsoft.com/office/drawing/2014/main" id="{F6C5AD7A-2EB6-9CEC-8839-8A8B94ADD6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5538" y="2703862"/>
            <a:ext cx="487363" cy="48736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7B76C8B-A187-7BB7-E8F9-9B4C15611E5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" y="1743028"/>
            <a:ext cx="11018520" cy="845796"/>
          </a:xfrm>
          <a:prstGeom prst="rect">
            <a:avLst/>
          </a:prstGeom>
        </p:spPr>
      </p:pic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78A13922-738E-4FC4-ADBA-362CDA50CF84}"/>
              </a:ext>
            </a:extLst>
          </p:cNvPr>
          <p:cNvSpPr txBox="1"/>
          <p:nvPr/>
        </p:nvSpPr>
        <p:spPr>
          <a:xfrm>
            <a:off x="8512864" y="4567573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>
                <a:solidFill>
                  <a:srgbClr val="FF0000"/>
                </a:solidFill>
              </a:rPr>
              <a:t>b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3662747-754A-ECC5-65F0-A113D380CA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46" y="15927"/>
            <a:ext cx="3143504" cy="89565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7F84478-B0A9-B3DC-E1B6-71D8B2B08C3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9377"/>
            <a:ext cx="5364480" cy="8765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9EF4853-9E5C-7F93-DF67-DDA1BFF6E5D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349" y="57315"/>
            <a:ext cx="7697616" cy="66832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55C02BF-B6F2-C458-AF06-B0099DF8AEC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373" y="2336255"/>
            <a:ext cx="2404234" cy="110110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439EF5C-7383-F90D-40DF-324DCA327B0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522" y="3796999"/>
            <a:ext cx="2444952" cy="113168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7DB8F11-5427-0C3A-8B1D-1FC40627859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2" y="2754207"/>
            <a:ext cx="2714625" cy="67479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7E6BF2E-CC5D-50F0-E74B-D5F0510A360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1" y="3503713"/>
            <a:ext cx="2714625" cy="70611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6CFFCB43-C421-E716-6362-213A9878AFF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43" y="4284542"/>
            <a:ext cx="2714625" cy="692031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57758E8A-4E3E-1888-64EB-13D59623C25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1" y="5051286"/>
            <a:ext cx="2714625" cy="693795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F4DA8A61-27E2-F491-3025-183947CF87E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43" y="5836905"/>
            <a:ext cx="3320650" cy="67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5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2D05A345-0334-C42E-076A-4A417B99A2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672" y="2813399"/>
            <a:ext cx="5867678" cy="369829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0E3520B-7ED2-F009-26CF-62690E8E7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78A13922-738E-4FC4-ADBA-362CDA50CF84}"/>
              </a:ext>
            </a:extLst>
          </p:cNvPr>
          <p:cNvSpPr txBox="1"/>
          <p:nvPr/>
        </p:nvSpPr>
        <p:spPr>
          <a:xfrm>
            <a:off x="8596115" y="3919368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>
                <a:solidFill>
                  <a:srgbClr val="FF0000"/>
                </a:solidFill>
              </a:rPr>
              <a:t>a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  <p:pic>
        <p:nvPicPr>
          <p:cNvPr id="5" name="X_[02-08]_kiku2">
            <a:hlinkClick r:id="" action="ppaction://media"/>
            <a:extLst>
              <a:ext uri="{FF2B5EF4-FFF2-40B4-BE49-F238E27FC236}">
                <a16:creationId xmlns:a16="http://schemas.microsoft.com/office/drawing/2014/main" id="{FD30A724-F96A-072C-CA77-C1B35449E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162" y="2830936"/>
            <a:ext cx="487363" cy="48736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A2DB650-0920-843C-7289-B2382E015EB2}"/>
              </a:ext>
            </a:extLst>
          </p:cNvPr>
          <p:cNvSpPr txBox="1"/>
          <p:nvPr/>
        </p:nvSpPr>
        <p:spPr>
          <a:xfrm>
            <a:off x="8681840" y="4789676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>
                <a:solidFill>
                  <a:srgbClr val="FF0000"/>
                </a:solidFill>
              </a:rPr>
              <a:t>c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2035EDD-183D-862B-E349-2A247390C3E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" y="1743028"/>
            <a:ext cx="11018520" cy="84579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E9A51AD-7B50-DAA9-062B-0D3ED66D956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46" y="15927"/>
            <a:ext cx="3143504" cy="89565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3E1DA9F-2814-5326-C421-4DB4BA3F71A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9377"/>
            <a:ext cx="5364480" cy="8765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C14BC59-0B6A-0D44-AAAD-DF3030896AE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349" y="57315"/>
            <a:ext cx="7697616" cy="66832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25F4D58-D9FB-59AF-B960-9297CBFAC1C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373" y="2336255"/>
            <a:ext cx="2404234" cy="110110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B221505-A873-5CB0-FC99-466C1F31AFE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522" y="3796999"/>
            <a:ext cx="2444952" cy="113168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675BB46-63BD-3212-33AA-B05503859FF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2" y="2754207"/>
            <a:ext cx="2714625" cy="67479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97C49B4-7464-E509-25C5-A26DEA89C13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1" y="3503713"/>
            <a:ext cx="2714625" cy="70611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8AA42C8-EE09-ECD9-6EE2-38BE0221E89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43" y="4284542"/>
            <a:ext cx="2714625" cy="69203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5B032B8-46F2-6662-D5E3-F029F312A74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1" y="5051286"/>
            <a:ext cx="2714625" cy="69379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0F85C0F7-5F10-E0C7-77EC-2EFB02D3879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43" y="5836905"/>
            <a:ext cx="3320650" cy="67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3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809394DE-1A9F-2CEF-9A3B-1646172F4E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7894" y="2754207"/>
            <a:ext cx="5910733" cy="373866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0E3520B-7ED2-F009-26CF-62690E8E7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78A13922-738E-4FC4-ADBA-362CDA50CF84}"/>
              </a:ext>
            </a:extLst>
          </p:cNvPr>
          <p:cNvSpPr txBox="1"/>
          <p:nvPr/>
        </p:nvSpPr>
        <p:spPr>
          <a:xfrm>
            <a:off x="8661713" y="4928684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>
                <a:solidFill>
                  <a:srgbClr val="FF0000"/>
                </a:solidFill>
              </a:rPr>
              <a:t>d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  <p:pic>
        <p:nvPicPr>
          <p:cNvPr id="8" name="X_[02-09]_kiku3">
            <a:hlinkClick r:id="" action="ppaction://media"/>
            <a:extLst>
              <a:ext uri="{FF2B5EF4-FFF2-40B4-BE49-F238E27FC236}">
                <a16:creationId xmlns:a16="http://schemas.microsoft.com/office/drawing/2014/main" id="{16A9307B-A3D7-0E27-1C24-40FE94220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6675" y="2862545"/>
            <a:ext cx="487363" cy="48736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DA4B7B5-1AC9-8467-8BCD-1EEB3379FA8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" y="1743028"/>
            <a:ext cx="11018520" cy="84579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CCEE132-5FC9-A3B5-8E6E-2744B718744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46" y="15927"/>
            <a:ext cx="3143504" cy="89565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41FFE50-D589-8C4A-9BDE-C59B1635DAB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9377"/>
            <a:ext cx="5364480" cy="8765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943D3AE-08D3-9E01-324C-47323510AF7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349" y="57315"/>
            <a:ext cx="7697616" cy="66832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E66C811-1B71-928A-82AA-0162EE36794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373" y="2336255"/>
            <a:ext cx="2404234" cy="110110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51B7853-91AF-2C97-5277-7AD047B85EB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522" y="3796999"/>
            <a:ext cx="2444952" cy="113168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D1296A6-7AE5-DE8B-EA26-AF6C1970B4F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2" y="2754207"/>
            <a:ext cx="2714625" cy="67479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3A60B0F-1225-2716-8332-E637685C954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1" y="3503713"/>
            <a:ext cx="2714625" cy="70611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58ED1C5-9C84-1CF4-522B-02A813BA0E9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43" y="4284542"/>
            <a:ext cx="2714625" cy="69203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271CC5D-5060-DF58-D3E0-19803248235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1" y="5051286"/>
            <a:ext cx="2714625" cy="69379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852D754-631A-B505-D55E-5A5502A1A7A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43" y="5836905"/>
            <a:ext cx="3320650" cy="67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7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8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F21ADF45-5565-63A5-478C-BBE09A8D14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122" y="2881594"/>
            <a:ext cx="6045400" cy="3797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0E3520B-7ED2-F009-26CF-62690E8E7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78A13922-738E-4FC4-ADBA-362CDA50CF84}"/>
              </a:ext>
            </a:extLst>
          </p:cNvPr>
          <p:cNvSpPr txBox="1"/>
          <p:nvPr/>
        </p:nvSpPr>
        <p:spPr>
          <a:xfrm>
            <a:off x="8362297" y="5051286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>
                <a:solidFill>
                  <a:srgbClr val="FF0000"/>
                </a:solidFill>
              </a:rPr>
              <a:t>e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  <p:pic>
        <p:nvPicPr>
          <p:cNvPr id="5" name="X_[02-10]_kiku4">
            <a:hlinkClick r:id="" action="ppaction://media"/>
            <a:extLst>
              <a:ext uri="{FF2B5EF4-FFF2-40B4-BE49-F238E27FC236}">
                <a16:creationId xmlns:a16="http://schemas.microsoft.com/office/drawing/2014/main" id="{AE75C2FC-C414-5982-BDA3-C45202D90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4667" y="2780418"/>
            <a:ext cx="487363" cy="4873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8DA742B-2D50-B401-818F-D00AA4E2B3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" y="1743028"/>
            <a:ext cx="11018520" cy="84579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008DFBA-6C48-3137-A759-017B25C5839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46" y="15927"/>
            <a:ext cx="3143504" cy="89565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9FC233B-B45A-66C6-999A-43CD637880D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9377"/>
            <a:ext cx="5364480" cy="8765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058E506-1712-6190-922B-E094F415FE9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349" y="57315"/>
            <a:ext cx="7697616" cy="66832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7F34C66-D8DC-944E-70B1-36EDB1584FB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373" y="2336255"/>
            <a:ext cx="2404234" cy="110110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7CCAF1F-B7FC-A61F-FFFC-CB002B0EC46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522" y="3796999"/>
            <a:ext cx="2444952" cy="113168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54A06D6-9B77-3A82-069B-A58F73D083A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2" y="2754207"/>
            <a:ext cx="2714625" cy="67479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D01AA17-2445-7F93-F459-7DA14F09A6D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1" y="3503713"/>
            <a:ext cx="2714625" cy="70611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0D11094-A158-8921-85E7-90284265A95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43" y="4284542"/>
            <a:ext cx="2714625" cy="69203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4256008-30C5-B1FA-4F17-C8BF36AA528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1" y="5051286"/>
            <a:ext cx="2714625" cy="69379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5C8252E6-0E94-853A-3D6C-A0B37106724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43" y="5836905"/>
            <a:ext cx="3320650" cy="67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2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4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E3520B-7ED2-F009-26CF-62690E8E7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A9F762FC-C382-8B4D-A7D7-6CC6A290B73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331" y="3659009"/>
            <a:ext cx="12192000" cy="2201847"/>
          </a:xfrm>
          <a:prstGeom prst="rect">
            <a:avLst/>
          </a:prstGeom>
        </p:spPr>
      </p:pic>
      <p:pic>
        <p:nvPicPr>
          <p:cNvPr id="5" name="X_[02-10]_kiku4">
            <a:hlinkClick r:id="" action="ppaction://media"/>
            <a:extLst>
              <a:ext uri="{FF2B5EF4-FFF2-40B4-BE49-F238E27FC236}">
                <a16:creationId xmlns:a16="http://schemas.microsoft.com/office/drawing/2014/main" id="{AE75C2FC-C414-5982-BDA3-C45202D90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39632" y="3659008"/>
            <a:ext cx="487363" cy="487363"/>
          </a:xfrm>
          <a:prstGeom prst="rect">
            <a:avLst/>
          </a:prstGeom>
        </p:spPr>
      </p:pic>
      <p:pic>
        <p:nvPicPr>
          <p:cNvPr id="9" name="X_[02-07]_kiku1">
            <a:hlinkClick r:id="" action="ppaction://media"/>
            <a:extLst>
              <a:ext uri="{FF2B5EF4-FFF2-40B4-BE49-F238E27FC236}">
                <a16:creationId xmlns:a16="http://schemas.microsoft.com/office/drawing/2014/main" id="{9A54E97B-43C0-AADB-7611-C0F1AE3AFE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331" y="3682806"/>
            <a:ext cx="487363" cy="487363"/>
          </a:xfrm>
          <a:prstGeom prst="rect">
            <a:avLst/>
          </a:prstGeom>
        </p:spPr>
      </p:pic>
      <p:pic>
        <p:nvPicPr>
          <p:cNvPr id="10" name="X_[02-08]_kiku2">
            <a:hlinkClick r:id="" action="ppaction://media"/>
            <a:extLst>
              <a:ext uri="{FF2B5EF4-FFF2-40B4-BE49-F238E27FC236}">
                <a16:creationId xmlns:a16="http://schemas.microsoft.com/office/drawing/2014/main" id="{FE7E6010-E8EC-2C8C-C951-4F4AEF0ACE8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96637" y="3682807"/>
            <a:ext cx="487363" cy="487363"/>
          </a:xfrm>
          <a:prstGeom prst="rect">
            <a:avLst/>
          </a:prstGeom>
        </p:spPr>
      </p:pic>
      <p:pic>
        <p:nvPicPr>
          <p:cNvPr id="11" name="X_[02-09]_kiku3">
            <a:hlinkClick r:id="" action="ppaction://media"/>
            <a:extLst>
              <a:ext uri="{FF2B5EF4-FFF2-40B4-BE49-F238E27FC236}">
                <a16:creationId xmlns:a16="http://schemas.microsoft.com/office/drawing/2014/main" id="{7AE84319-FDB6-DDA4-09B6-A553232D27F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81232" y="3659008"/>
            <a:ext cx="487363" cy="48736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C78CFF-4221-C852-BB14-74062418C7C0}"/>
              </a:ext>
            </a:extLst>
          </p:cNvPr>
          <p:cNvSpPr txBox="1"/>
          <p:nvPr/>
        </p:nvSpPr>
        <p:spPr>
          <a:xfrm>
            <a:off x="1051238" y="5161151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solidFill>
                  <a:srgbClr val="FF0000"/>
                </a:solidFill>
              </a:rPr>
              <a:t>〇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01A482A-76A8-D61C-634B-9A2B10876068}"/>
              </a:ext>
            </a:extLst>
          </p:cNvPr>
          <p:cNvSpPr txBox="1"/>
          <p:nvPr/>
        </p:nvSpPr>
        <p:spPr>
          <a:xfrm>
            <a:off x="3393147" y="5134647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>
                <a:solidFill>
                  <a:srgbClr val="FF0000"/>
                </a:solidFill>
              </a:rPr>
              <a:t>×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518E852-2580-BD19-D790-F8AEEDF56C6B}"/>
              </a:ext>
            </a:extLst>
          </p:cNvPr>
          <p:cNvSpPr txBox="1"/>
          <p:nvPr/>
        </p:nvSpPr>
        <p:spPr>
          <a:xfrm>
            <a:off x="5759554" y="5134647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solidFill>
                  <a:srgbClr val="FF0000"/>
                </a:solidFill>
              </a:rPr>
              <a:t>〇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8890D26-7A7D-CD8C-D553-A5223E20C413}"/>
              </a:ext>
            </a:extLst>
          </p:cNvPr>
          <p:cNvSpPr txBox="1"/>
          <p:nvPr/>
        </p:nvSpPr>
        <p:spPr>
          <a:xfrm>
            <a:off x="8136355" y="5134647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solidFill>
                  <a:srgbClr val="FF0000"/>
                </a:solidFill>
              </a:rPr>
              <a:t>〇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95EEDC1-2779-9409-94B0-8B434B93A6F1}"/>
              </a:ext>
            </a:extLst>
          </p:cNvPr>
          <p:cNvSpPr txBox="1"/>
          <p:nvPr/>
        </p:nvSpPr>
        <p:spPr>
          <a:xfrm>
            <a:off x="10527611" y="5134647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solidFill>
                  <a:srgbClr val="FF0000"/>
                </a:solidFill>
              </a:rPr>
              <a:t>〇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B9B941C-B57E-8611-AD49-AF8CB2D2D58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7266"/>
            <a:ext cx="3136146" cy="9406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2B88E93-AF0E-D7B3-4022-272F642D363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349" y="57315"/>
            <a:ext cx="7697616" cy="66832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034E2E35-5671-D23B-991A-977689EAFAF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" y="1088146"/>
            <a:ext cx="9385084" cy="182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8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4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7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4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48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>
            <a:extLst>
              <a:ext uri="{FF2B5EF4-FFF2-40B4-BE49-F238E27FC236}">
                <a16:creationId xmlns:a16="http://schemas.microsoft.com/office/drawing/2014/main" id="{98D8BF7B-4C10-2973-51A4-98A75F5CB91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35" y="4789952"/>
            <a:ext cx="12192000" cy="143864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0E3520B-7ED2-F009-26CF-62690E8E7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X_[02-10]_kiku4">
            <a:hlinkClick r:id="" action="ppaction://media"/>
            <a:extLst>
              <a:ext uri="{FF2B5EF4-FFF2-40B4-BE49-F238E27FC236}">
                <a16:creationId xmlns:a16="http://schemas.microsoft.com/office/drawing/2014/main" id="{AE75C2FC-C414-5982-BDA3-C45202D90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37565" y="4856949"/>
            <a:ext cx="487363" cy="487363"/>
          </a:xfrm>
          <a:prstGeom prst="rect">
            <a:avLst/>
          </a:prstGeom>
        </p:spPr>
      </p:pic>
      <p:pic>
        <p:nvPicPr>
          <p:cNvPr id="9" name="X_[02-07]_kiku1">
            <a:hlinkClick r:id="" action="ppaction://media"/>
            <a:extLst>
              <a:ext uri="{FF2B5EF4-FFF2-40B4-BE49-F238E27FC236}">
                <a16:creationId xmlns:a16="http://schemas.microsoft.com/office/drawing/2014/main" id="{9A54E97B-43C0-AADB-7611-C0F1AE3AFE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7169" y="4869035"/>
            <a:ext cx="487363" cy="487363"/>
          </a:xfrm>
          <a:prstGeom prst="rect">
            <a:avLst/>
          </a:prstGeom>
        </p:spPr>
      </p:pic>
      <p:pic>
        <p:nvPicPr>
          <p:cNvPr id="10" name="X_[02-08]_kiku2">
            <a:hlinkClick r:id="" action="ppaction://media"/>
            <a:extLst>
              <a:ext uri="{FF2B5EF4-FFF2-40B4-BE49-F238E27FC236}">
                <a16:creationId xmlns:a16="http://schemas.microsoft.com/office/drawing/2014/main" id="{FE7E6010-E8EC-2C8C-C951-4F4AEF0ACE8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06162" y="4869034"/>
            <a:ext cx="487363" cy="487363"/>
          </a:xfrm>
          <a:prstGeom prst="rect">
            <a:avLst/>
          </a:prstGeom>
        </p:spPr>
      </p:pic>
      <p:pic>
        <p:nvPicPr>
          <p:cNvPr id="11" name="X_[02-09]_kiku3">
            <a:hlinkClick r:id="" action="ppaction://media"/>
            <a:extLst>
              <a:ext uri="{FF2B5EF4-FFF2-40B4-BE49-F238E27FC236}">
                <a16:creationId xmlns:a16="http://schemas.microsoft.com/office/drawing/2014/main" id="{7AE84319-FDB6-DDA4-09B6-A553232D27F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51485" y="4869034"/>
            <a:ext cx="487363" cy="487363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C7BAC4C-B219-F92B-6C20-BC92F0B47969}"/>
              </a:ext>
            </a:extLst>
          </p:cNvPr>
          <p:cNvSpPr txBox="1"/>
          <p:nvPr/>
        </p:nvSpPr>
        <p:spPr>
          <a:xfrm>
            <a:off x="965513" y="5509272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>
                <a:solidFill>
                  <a:srgbClr val="FF0000"/>
                </a:solidFill>
              </a:rPr>
              <a:t>h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1DD5AE1-C593-E68C-786F-B02C228B019A}"/>
              </a:ext>
            </a:extLst>
          </p:cNvPr>
          <p:cNvSpPr txBox="1"/>
          <p:nvPr/>
        </p:nvSpPr>
        <p:spPr>
          <a:xfrm>
            <a:off x="3442013" y="5509272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>
                <a:solidFill>
                  <a:srgbClr val="FF0000"/>
                </a:solidFill>
              </a:rPr>
              <a:t>j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6FADA2D-781E-3E85-35C5-CA1DAFCC8D5C}"/>
              </a:ext>
            </a:extLst>
          </p:cNvPr>
          <p:cNvSpPr txBox="1"/>
          <p:nvPr/>
        </p:nvSpPr>
        <p:spPr>
          <a:xfrm>
            <a:off x="5852318" y="5509272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>
                <a:solidFill>
                  <a:srgbClr val="FF0000"/>
                </a:solidFill>
              </a:rPr>
              <a:t>g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460412A-17E2-1D32-98FB-C6F325EDE507}"/>
              </a:ext>
            </a:extLst>
          </p:cNvPr>
          <p:cNvSpPr txBox="1"/>
          <p:nvPr/>
        </p:nvSpPr>
        <p:spPr>
          <a:xfrm>
            <a:off x="8473197" y="5548234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>
                <a:solidFill>
                  <a:srgbClr val="FF0000"/>
                </a:solidFill>
              </a:rPr>
              <a:t>f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DEEB22B-AAE9-F516-2524-39761BC440C5}"/>
              </a:ext>
            </a:extLst>
          </p:cNvPr>
          <p:cNvSpPr txBox="1"/>
          <p:nvPr/>
        </p:nvSpPr>
        <p:spPr>
          <a:xfrm>
            <a:off x="10739124" y="5548234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err="1">
                <a:solidFill>
                  <a:srgbClr val="FF0000"/>
                </a:solidFill>
              </a:rPr>
              <a:t>i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7EAD462-DD67-8052-1F8E-AFCB6760FF6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7266"/>
            <a:ext cx="3136146" cy="94064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5962882-72C2-830E-09F8-B75962592F5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349" y="57315"/>
            <a:ext cx="7697616" cy="66832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07144B1-3EA4-6176-E337-8E75A83A593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69" y="1048447"/>
            <a:ext cx="10777826" cy="95681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EA56B4C-45F4-C9DD-43BA-D7C154CF0DB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43" y="2394922"/>
            <a:ext cx="2627299" cy="74026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E170CE3-2E78-4171-214C-78C334D141E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278" y="2375119"/>
            <a:ext cx="2478053" cy="752508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244E0DAD-0227-C593-33C8-50BEF0234E92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118" y="2389415"/>
            <a:ext cx="2792810" cy="802760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95DE0830-8F68-96BF-5950-9BBCB6CC77E4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44" y="3317160"/>
            <a:ext cx="2202412" cy="814872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365F037F-D4F6-AC8B-98CC-91BAE9DAC545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278" y="3445933"/>
            <a:ext cx="3164319" cy="75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9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4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7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4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48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5" grpId="0"/>
      <p:bldP spid="26" grpId="0"/>
      <p:bldP spid="28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E05F30E3-C706-F89F-D88D-D0C049C3C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75C864B-B20C-EC5F-485B-97569C51C2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54" y="2051380"/>
            <a:ext cx="11734800" cy="275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90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E3520B-7ED2-F009-26CF-62690E8E7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v</a:t>
            </a:r>
            <a:endParaRPr kumimoji="1" lang="ja-JP" altLang="en-US"/>
          </a:p>
        </p:txBody>
      </p:sp>
      <p:pic>
        <p:nvPicPr>
          <p:cNvPr id="5" name="X_[02-10]_kiku4">
            <a:hlinkClick r:id="" action="ppaction://media"/>
            <a:extLst>
              <a:ext uri="{FF2B5EF4-FFF2-40B4-BE49-F238E27FC236}">
                <a16:creationId xmlns:a16="http://schemas.microsoft.com/office/drawing/2014/main" id="{AE75C2FC-C414-5982-BDA3-C45202D90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71330" y="5614444"/>
            <a:ext cx="487363" cy="487363"/>
          </a:xfrm>
          <a:prstGeom prst="rect">
            <a:avLst/>
          </a:prstGeom>
        </p:spPr>
      </p:pic>
      <p:pic>
        <p:nvPicPr>
          <p:cNvPr id="9" name="X_[02-07]_kiku1">
            <a:hlinkClick r:id="" action="ppaction://media"/>
            <a:extLst>
              <a:ext uri="{FF2B5EF4-FFF2-40B4-BE49-F238E27FC236}">
                <a16:creationId xmlns:a16="http://schemas.microsoft.com/office/drawing/2014/main" id="{9A54E97B-43C0-AADB-7611-C0F1AE3AFE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35969" y="5614445"/>
            <a:ext cx="487363" cy="487363"/>
          </a:xfrm>
          <a:prstGeom prst="rect">
            <a:avLst/>
          </a:prstGeom>
        </p:spPr>
      </p:pic>
      <p:pic>
        <p:nvPicPr>
          <p:cNvPr id="10" name="X_[02-08]_kiku2">
            <a:hlinkClick r:id="" action="ppaction://media"/>
            <a:extLst>
              <a:ext uri="{FF2B5EF4-FFF2-40B4-BE49-F238E27FC236}">
                <a16:creationId xmlns:a16="http://schemas.microsoft.com/office/drawing/2014/main" id="{FE7E6010-E8EC-2C8C-C951-4F4AEF0ACE8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63262" y="5614445"/>
            <a:ext cx="487363" cy="487363"/>
          </a:xfrm>
          <a:prstGeom prst="rect">
            <a:avLst/>
          </a:prstGeom>
        </p:spPr>
      </p:pic>
      <p:pic>
        <p:nvPicPr>
          <p:cNvPr id="11" name="X_[02-09]_kiku3">
            <a:hlinkClick r:id="" action="ppaction://media"/>
            <a:extLst>
              <a:ext uri="{FF2B5EF4-FFF2-40B4-BE49-F238E27FC236}">
                <a16:creationId xmlns:a16="http://schemas.microsoft.com/office/drawing/2014/main" id="{7AE84319-FDB6-DDA4-09B6-A553232D27F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90555" y="5614445"/>
            <a:ext cx="487363" cy="48736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D7DB0F6-55E6-9231-ECBD-717FBA77FC9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349" y="57315"/>
            <a:ext cx="7697616" cy="66832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C789DE0-77B2-121E-61D1-D832AA149A5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51" y="901589"/>
            <a:ext cx="7091547" cy="83034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8450A79-6E9A-19B6-107E-446D44F4753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8" y="1907886"/>
            <a:ext cx="11987149" cy="327081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131549F-7219-F11A-4154-F0D73A4EFC6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8952"/>
            <a:ext cx="3136146" cy="94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3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4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8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X_[02-11]_hanasu1-1">
            <a:hlinkClick r:id="" action="ppaction://media"/>
            <a:extLst>
              <a:ext uri="{FF2B5EF4-FFF2-40B4-BE49-F238E27FC236}">
                <a16:creationId xmlns:a16="http://schemas.microsoft.com/office/drawing/2014/main" id="{53A421D4-7BA3-68FC-E6B8-BAD8F4F55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2900" y="2056727"/>
            <a:ext cx="487363" cy="487363"/>
          </a:xfrm>
          <a:prstGeom prst="rect">
            <a:avLst/>
          </a:prstGeom>
        </p:spPr>
      </p:pic>
      <p:pic>
        <p:nvPicPr>
          <p:cNvPr id="16" name="X_[02-12]_hanasu1-2">
            <a:hlinkClick r:id="" action="ppaction://media"/>
            <a:extLst>
              <a:ext uri="{FF2B5EF4-FFF2-40B4-BE49-F238E27FC236}">
                <a16:creationId xmlns:a16="http://schemas.microsoft.com/office/drawing/2014/main" id="{9C9ACCA4-07B7-FBF1-306C-B0D59FFABB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2899" y="3141112"/>
            <a:ext cx="487363" cy="48736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6751C3F-849B-2C98-560A-5D2BE11AB12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6" y="0"/>
            <a:ext cx="4659086" cy="924771"/>
          </a:xfrm>
          <a:prstGeom prst="rect">
            <a:avLst/>
          </a:prstGeom>
        </p:spPr>
      </p:pic>
      <p:sp>
        <p:nvSpPr>
          <p:cNvPr id="7" name="タイトル 6">
            <a:extLst>
              <a:ext uri="{FF2B5EF4-FFF2-40B4-BE49-F238E27FC236}">
                <a16:creationId xmlns:a16="http://schemas.microsoft.com/office/drawing/2014/main" id="{126182B2-C2FD-F95D-4144-0D1E6109C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11D20AC-B1E5-C3E0-9815-2081027DACC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" y="893996"/>
            <a:ext cx="7429500" cy="87503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BF84055-9271-47D9-051E-4760743CF1D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086" y="1662992"/>
            <a:ext cx="8284656" cy="518074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D8EE560-43EB-B1C2-429D-0CF03DE2F2E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349" y="57315"/>
            <a:ext cx="7697616" cy="66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2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X_[02-13]_hanasu2-1">
            <a:hlinkClick r:id="" action="ppaction://media"/>
            <a:extLst>
              <a:ext uri="{FF2B5EF4-FFF2-40B4-BE49-F238E27FC236}">
                <a16:creationId xmlns:a16="http://schemas.microsoft.com/office/drawing/2014/main" id="{AA52FA6A-E37B-2DFE-1211-5D3D4AE18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36750" y="2270892"/>
            <a:ext cx="487363" cy="487363"/>
          </a:xfrm>
          <a:prstGeom prst="rect">
            <a:avLst/>
          </a:prstGeom>
        </p:spPr>
      </p:pic>
      <p:pic>
        <p:nvPicPr>
          <p:cNvPr id="7" name="X_[02-14]_hanasu2-2">
            <a:hlinkClick r:id="" action="ppaction://media"/>
            <a:extLst>
              <a:ext uri="{FF2B5EF4-FFF2-40B4-BE49-F238E27FC236}">
                <a16:creationId xmlns:a16="http://schemas.microsoft.com/office/drawing/2014/main" id="{DABE0273-D432-E951-8E13-C77D4D567A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36749" y="3293337"/>
            <a:ext cx="487363" cy="48736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842126F-FF42-AEC4-6B2F-ABBE3C99825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6" y="0"/>
            <a:ext cx="4659086" cy="92477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2CACAB2-AFB4-3685-9659-402A4AAFA30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349" y="57315"/>
            <a:ext cx="7697616" cy="66832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0EB4815-5799-A256-C284-C4BBE8D1EAA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" y="893996"/>
            <a:ext cx="7429500" cy="87503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D23C651-6321-5745-D706-E9CF6820361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884" y="1409335"/>
            <a:ext cx="8222913" cy="54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1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DF9D5BF2-A830-029D-BC05-7E4B027D281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16" y="902160"/>
            <a:ext cx="7647822" cy="83364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C67B86A-F25D-5BB7-437F-4B3412547A5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00" y="1561853"/>
            <a:ext cx="8386650" cy="5244525"/>
          </a:xfrm>
          <a:prstGeom prst="rect">
            <a:avLst/>
          </a:prstGeom>
        </p:spPr>
      </p:pic>
      <p:pic>
        <p:nvPicPr>
          <p:cNvPr id="15" name="X_[02-11]_hanasu1-1">
            <a:hlinkClick r:id="" action="ppaction://media"/>
            <a:extLst>
              <a:ext uri="{FF2B5EF4-FFF2-40B4-BE49-F238E27FC236}">
                <a16:creationId xmlns:a16="http://schemas.microsoft.com/office/drawing/2014/main" id="{53A421D4-7BA3-68FC-E6B8-BAD8F4F55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2900" y="2056727"/>
            <a:ext cx="487363" cy="487363"/>
          </a:xfrm>
          <a:prstGeom prst="rect">
            <a:avLst/>
          </a:prstGeom>
        </p:spPr>
      </p:pic>
      <p:pic>
        <p:nvPicPr>
          <p:cNvPr id="16" name="X_[02-12]_hanasu1-2">
            <a:hlinkClick r:id="" action="ppaction://media"/>
            <a:extLst>
              <a:ext uri="{FF2B5EF4-FFF2-40B4-BE49-F238E27FC236}">
                <a16:creationId xmlns:a16="http://schemas.microsoft.com/office/drawing/2014/main" id="{9C9ACCA4-07B7-FBF1-306C-B0D59FFABB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2899" y="3141112"/>
            <a:ext cx="487363" cy="48736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9472913-B8FF-AB7D-8831-2DBDE167B214}"/>
              </a:ext>
            </a:extLst>
          </p:cNvPr>
          <p:cNvSpPr/>
          <p:nvPr/>
        </p:nvSpPr>
        <p:spPr>
          <a:xfrm>
            <a:off x="4847136" y="2201123"/>
            <a:ext cx="3144521" cy="71596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33C618C-FCF3-85CF-BF6F-E80CD541B595}"/>
              </a:ext>
            </a:extLst>
          </p:cNvPr>
          <p:cNvSpPr/>
          <p:nvPr/>
        </p:nvSpPr>
        <p:spPr>
          <a:xfrm>
            <a:off x="4107726" y="4414034"/>
            <a:ext cx="2603114" cy="71596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5949819-9328-553C-4348-DBE3D1DD59CF}"/>
              </a:ext>
            </a:extLst>
          </p:cNvPr>
          <p:cNvSpPr/>
          <p:nvPr/>
        </p:nvSpPr>
        <p:spPr>
          <a:xfrm>
            <a:off x="4107726" y="5193854"/>
            <a:ext cx="2603114" cy="71596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A12341C-F93E-82CD-41EC-8149F0670CA3}"/>
              </a:ext>
            </a:extLst>
          </p:cNvPr>
          <p:cNvSpPr/>
          <p:nvPr/>
        </p:nvSpPr>
        <p:spPr>
          <a:xfrm>
            <a:off x="3963886" y="5973674"/>
            <a:ext cx="2603114" cy="71596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40DCE03-277E-6E21-A010-7AD316946D3B}"/>
              </a:ext>
            </a:extLst>
          </p:cNvPr>
          <p:cNvSpPr/>
          <p:nvPr/>
        </p:nvSpPr>
        <p:spPr>
          <a:xfrm>
            <a:off x="8412093" y="4396480"/>
            <a:ext cx="2812663" cy="71596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6079B76-918F-8F2E-1980-00B78576B4E8}"/>
              </a:ext>
            </a:extLst>
          </p:cNvPr>
          <p:cNvSpPr/>
          <p:nvPr/>
        </p:nvSpPr>
        <p:spPr>
          <a:xfrm>
            <a:off x="8350179" y="5257711"/>
            <a:ext cx="2936489" cy="71596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74A7C46-BEC1-56D3-8D54-2BBF09288CE6}"/>
              </a:ext>
            </a:extLst>
          </p:cNvPr>
          <p:cNvSpPr/>
          <p:nvPr/>
        </p:nvSpPr>
        <p:spPr>
          <a:xfrm>
            <a:off x="4847136" y="2970883"/>
            <a:ext cx="3335021" cy="71596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0A9EE1F-B1E9-0E58-1510-9EBC3FB7820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24"/>
            <a:ext cx="4659086" cy="92477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0994EA8-8196-7270-5EDF-BA256264276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349" y="57315"/>
            <a:ext cx="7697616" cy="66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6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9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E3520B-7ED2-F009-26CF-62690E8E7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893" y="410247"/>
            <a:ext cx="10515600" cy="1325563"/>
          </a:xfr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9AF2849-996A-6569-4DD2-5B3D2D9D27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6609"/>
            <a:ext cx="7647822" cy="833649"/>
          </a:xfrm>
          <a:prstGeom prst="rect">
            <a:avLst/>
          </a:prstGeom>
        </p:spPr>
      </p:pic>
      <p:pic>
        <p:nvPicPr>
          <p:cNvPr id="5" name="X_[02-13]_hanasu2-1">
            <a:hlinkClick r:id="" action="ppaction://media"/>
            <a:extLst>
              <a:ext uri="{FF2B5EF4-FFF2-40B4-BE49-F238E27FC236}">
                <a16:creationId xmlns:a16="http://schemas.microsoft.com/office/drawing/2014/main" id="{AA52FA6A-E37B-2DFE-1211-5D3D4AE18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36750" y="2270892"/>
            <a:ext cx="487363" cy="48736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36AA81A2-ABD8-C3D6-CF53-97831F528D2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7370" y="1417857"/>
            <a:ext cx="8222913" cy="5448665"/>
          </a:xfrm>
          <a:prstGeom prst="rect">
            <a:avLst/>
          </a:prstGeom>
        </p:spPr>
      </p:pic>
      <p:pic>
        <p:nvPicPr>
          <p:cNvPr id="7" name="X_[02-14]_hanasu2-2">
            <a:hlinkClick r:id="" action="ppaction://media"/>
            <a:extLst>
              <a:ext uri="{FF2B5EF4-FFF2-40B4-BE49-F238E27FC236}">
                <a16:creationId xmlns:a16="http://schemas.microsoft.com/office/drawing/2014/main" id="{DABE0273-D432-E951-8E13-C77D4D567A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36749" y="3293337"/>
            <a:ext cx="487363" cy="48736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C6767D5-B338-E745-43D4-41929FAE7C84}"/>
              </a:ext>
            </a:extLst>
          </p:cNvPr>
          <p:cNvSpPr/>
          <p:nvPr/>
        </p:nvSpPr>
        <p:spPr>
          <a:xfrm>
            <a:off x="4181814" y="2147068"/>
            <a:ext cx="3917586" cy="71596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795C1B3-7263-1B1C-C6BD-07FE2B7AEFFF}"/>
              </a:ext>
            </a:extLst>
          </p:cNvPr>
          <p:cNvSpPr/>
          <p:nvPr/>
        </p:nvSpPr>
        <p:spPr>
          <a:xfrm>
            <a:off x="4095577" y="2933012"/>
            <a:ext cx="4090059" cy="71596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FE6729C-95B3-DB58-B208-5364687AFF37}"/>
              </a:ext>
            </a:extLst>
          </p:cNvPr>
          <p:cNvSpPr/>
          <p:nvPr/>
        </p:nvSpPr>
        <p:spPr>
          <a:xfrm>
            <a:off x="3304068" y="4390832"/>
            <a:ext cx="2577447" cy="71596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25123ED-8430-1881-0523-4728D413DB54}"/>
              </a:ext>
            </a:extLst>
          </p:cNvPr>
          <p:cNvSpPr/>
          <p:nvPr/>
        </p:nvSpPr>
        <p:spPr>
          <a:xfrm>
            <a:off x="3305711" y="5143016"/>
            <a:ext cx="2706750" cy="71596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D396C29-98CE-5D4B-B0FD-C145D9E8AD5C}"/>
              </a:ext>
            </a:extLst>
          </p:cNvPr>
          <p:cNvSpPr/>
          <p:nvPr/>
        </p:nvSpPr>
        <p:spPr>
          <a:xfrm>
            <a:off x="3304068" y="5971391"/>
            <a:ext cx="2190445" cy="579807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F45C385-4E0C-7F6C-D7D2-DCE0C3712052}"/>
              </a:ext>
            </a:extLst>
          </p:cNvPr>
          <p:cNvSpPr/>
          <p:nvPr/>
        </p:nvSpPr>
        <p:spPr>
          <a:xfrm>
            <a:off x="7766787" y="4390832"/>
            <a:ext cx="2706750" cy="61939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D327CAD-1726-511A-56F9-E490542FD164}"/>
              </a:ext>
            </a:extLst>
          </p:cNvPr>
          <p:cNvSpPr/>
          <p:nvPr/>
        </p:nvSpPr>
        <p:spPr>
          <a:xfrm>
            <a:off x="7766787" y="5259510"/>
            <a:ext cx="2706750" cy="56392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9553201-4E94-2C9C-B9E3-D89C45B66B9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24"/>
            <a:ext cx="4659086" cy="92477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739F154-4296-093A-3440-3EFBA475CC2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349" y="57315"/>
            <a:ext cx="7697616" cy="66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4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ACDE7E8-F1BA-C2E8-9180-3DDCC11CB3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174" y="1278097"/>
            <a:ext cx="8739766" cy="556317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0B50B67-FE41-F66C-0B89-EF2A38170CC3}"/>
              </a:ext>
            </a:extLst>
          </p:cNvPr>
          <p:cNvSpPr/>
          <p:nvPr/>
        </p:nvSpPr>
        <p:spPr>
          <a:xfrm>
            <a:off x="5728722" y="2046115"/>
            <a:ext cx="1390650" cy="423186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4D044BA-E6EC-A1D6-9C95-9FA90E17ECEF}"/>
              </a:ext>
            </a:extLst>
          </p:cNvPr>
          <p:cNvSpPr/>
          <p:nvPr/>
        </p:nvSpPr>
        <p:spPr>
          <a:xfrm>
            <a:off x="5728722" y="2851652"/>
            <a:ext cx="1390650" cy="423186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B02700A-3977-0255-6CDD-5DD07024A664}"/>
              </a:ext>
            </a:extLst>
          </p:cNvPr>
          <p:cNvSpPr/>
          <p:nvPr/>
        </p:nvSpPr>
        <p:spPr>
          <a:xfrm>
            <a:off x="5557272" y="2505010"/>
            <a:ext cx="1066800" cy="18336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0CA2A0A-E3F8-9098-EA7F-2A26F221FD45}"/>
              </a:ext>
            </a:extLst>
          </p:cNvPr>
          <p:cNvSpPr/>
          <p:nvPr/>
        </p:nvSpPr>
        <p:spPr>
          <a:xfrm>
            <a:off x="5557272" y="3325642"/>
            <a:ext cx="1066800" cy="18336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8499926-0BBE-6B64-4EC8-8396A9A392BC}"/>
              </a:ext>
            </a:extLst>
          </p:cNvPr>
          <p:cNvSpPr/>
          <p:nvPr/>
        </p:nvSpPr>
        <p:spPr>
          <a:xfrm>
            <a:off x="2638425" y="1333500"/>
            <a:ext cx="4953000" cy="453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757C682-9B6D-DD9D-45D6-FC71EF4377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24"/>
            <a:ext cx="4659086" cy="92477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4D091F1-7E14-AF34-DFBA-771A1BEE50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349" y="57315"/>
            <a:ext cx="7697616" cy="66832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990EB17-7322-309B-F4D4-D78746FFB4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7" y="985139"/>
            <a:ext cx="6442627" cy="886525"/>
          </a:xfrm>
          <a:prstGeom prst="rect">
            <a:avLst/>
          </a:prstGeom>
        </p:spPr>
      </p:pic>
      <p:pic>
        <p:nvPicPr>
          <p:cNvPr id="15" name="Picture 2" descr="世間話をする男性のイラスト">
            <a:extLst>
              <a:ext uri="{FF2B5EF4-FFF2-40B4-BE49-F238E27FC236}">
                <a16:creationId xmlns:a16="http://schemas.microsoft.com/office/drawing/2014/main" id="{8AFDCF78-585C-DBF5-244F-A2EDDE49F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850" y="3851767"/>
            <a:ext cx="3303324" cy="298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484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E8590940-3048-E58A-8D19-2D65E4EB90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188" y="2715816"/>
            <a:ext cx="3505886" cy="405753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2" name="X_[02-01]_kiku1">
            <a:hlinkClick r:id="" action="ppaction://media"/>
            <a:extLst>
              <a:ext uri="{FF2B5EF4-FFF2-40B4-BE49-F238E27FC236}">
                <a16:creationId xmlns:a16="http://schemas.microsoft.com/office/drawing/2014/main" id="{37EF6ECA-9F9D-9C04-0B5C-05F94F08C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6355" y="2632187"/>
            <a:ext cx="487363" cy="487363"/>
          </a:xfrm>
          <a:prstGeom prst="rect">
            <a:avLst/>
          </a:prstGeom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4C55ADD-2EBD-B156-131F-F607F83CD73D}"/>
              </a:ext>
            </a:extLst>
          </p:cNvPr>
          <p:cNvSpPr txBox="1"/>
          <p:nvPr/>
        </p:nvSpPr>
        <p:spPr>
          <a:xfrm>
            <a:off x="8409273" y="3362786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>
                <a:solidFill>
                  <a:srgbClr val="FF0000"/>
                </a:solidFill>
              </a:rPr>
              <a:t>a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4C87357-4746-B217-16E9-58BD3C72F16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84647"/>
            <a:ext cx="5979211" cy="63939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9A31FBA-C172-D051-9160-BFC37EA5D9D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78537"/>
            <a:ext cx="3094635" cy="78632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C623CB1-6FAD-35DD-A6E4-7744463329E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39" y="952683"/>
            <a:ext cx="7462592" cy="860985"/>
          </a:xfrm>
          <a:prstGeom prst="rect">
            <a:avLst/>
          </a:prstGeom>
        </p:spPr>
      </p:pic>
      <p:pic>
        <p:nvPicPr>
          <p:cNvPr id="12" name="コンテンツ プレースホルダー 11">
            <a:extLst>
              <a:ext uri="{FF2B5EF4-FFF2-40B4-BE49-F238E27FC236}">
                <a16:creationId xmlns:a16="http://schemas.microsoft.com/office/drawing/2014/main" id="{8A64E2BF-86D4-31F8-2164-1CEE6E55A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39" y="1799169"/>
            <a:ext cx="8582538" cy="807607"/>
          </a:xfr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D45D8CD-2ECD-A53E-1DC9-B9756985DB0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04" y="2991415"/>
            <a:ext cx="2468921" cy="76231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32DED47-B9F9-57BA-27BE-C2FF1A2852F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04" y="3991018"/>
            <a:ext cx="3331000" cy="74882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0490B0C8-3D48-EFD9-E77D-DB85318BDB5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04" y="4977138"/>
            <a:ext cx="3642814" cy="69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77A13487-A292-8422-0719-AAF42BA5C6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820" y="2606776"/>
            <a:ext cx="3609898" cy="419784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4C55ADD-2EBD-B156-131F-F607F83CD73D}"/>
              </a:ext>
            </a:extLst>
          </p:cNvPr>
          <p:cNvSpPr txBox="1"/>
          <p:nvPr/>
        </p:nvSpPr>
        <p:spPr>
          <a:xfrm>
            <a:off x="7060573" y="3268737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>
                <a:solidFill>
                  <a:srgbClr val="FF0000"/>
                </a:solidFill>
              </a:rPr>
              <a:t>c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  <p:pic>
        <p:nvPicPr>
          <p:cNvPr id="5" name="X_[02-02]_kiku2">
            <a:hlinkClick r:id="" action="ppaction://media"/>
            <a:extLst>
              <a:ext uri="{FF2B5EF4-FFF2-40B4-BE49-F238E27FC236}">
                <a16:creationId xmlns:a16="http://schemas.microsoft.com/office/drawing/2014/main" id="{4301CB42-CCC5-EC9C-9344-22CD0F4F0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2579283"/>
            <a:ext cx="487363" cy="4873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82D890A-5501-4688-7DB2-CB0B7B3043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84647"/>
            <a:ext cx="5979211" cy="63939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2CA13DD-77BA-79D4-2CE5-475E045923B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78537"/>
            <a:ext cx="3094635" cy="78632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DEA5CBE-0946-F05C-4D11-50AE70E45E4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39" y="952683"/>
            <a:ext cx="7462592" cy="860985"/>
          </a:xfrm>
          <a:prstGeom prst="rect">
            <a:avLst/>
          </a:prstGeom>
        </p:spPr>
      </p:pic>
      <p:pic>
        <p:nvPicPr>
          <p:cNvPr id="10" name="コンテンツ プレースホルダー 11">
            <a:extLst>
              <a:ext uri="{FF2B5EF4-FFF2-40B4-BE49-F238E27FC236}">
                <a16:creationId xmlns:a16="http://schemas.microsoft.com/office/drawing/2014/main" id="{DF3F0F74-85FC-F55A-20C2-8EB2772A82C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39" y="1799169"/>
            <a:ext cx="8582538" cy="80760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39B5435-7CD6-C144-6C39-2AE7713438A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04" y="2991415"/>
            <a:ext cx="2468921" cy="76231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F40A36F-43E1-3C1F-489B-F8584CB288F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04" y="3991018"/>
            <a:ext cx="3331000" cy="74882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E789410-442E-16DE-263C-8EB2D1BF227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04" y="4977138"/>
            <a:ext cx="3642814" cy="69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7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410C1BA0-816F-1F22-C564-93AEA38D40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4254" y="2606776"/>
            <a:ext cx="3628985" cy="421002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4C55ADD-2EBD-B156-131F-F607F83CD73D}"/>
              </a:ext>
            </a:extLst>
          </p:cNvPr>
          <p:cNvSpPr txBox="1"/>
          <p:nvPr/>
        </p:nvSpPr>
        <p:spPr>
          <a:xfrm>
            <a:off x="8784077" y="3179474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>
                <a:solidFill>
                  <a:srgbClr val="FF0000"/>
                </a:solidFill>
              </a:rPr>
              <a:t>b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  <p:pic>
        <p:nvPicPr>
          <p:cNvPr id="7" name="X_[02-03]_kiku3">
            <a:hlinkClick r:id="" action="ppaction://media"/>
            <a:extLst>
              <a:ext uri="{FF2B5EF4-FFF2-40B4-BE49-F238E27FC236}">
                <a16:creationId xmlns:a16="http://schemas.microsoft.com/office/drawing/2014/main" id="{0F67EDEE-2457-6594-C7C0-0B586EDCB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04696" y="2617755"/>
            <a:ext cx="487363" cy="48736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CC8D1A1-FA2D-739E-3AD0-694E2D7A29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84647"/>
            <a:ext cx="5979211" cy="63939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C4548DC-B318-6639-3B08-33E8CF43E47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78537"/>
            <a:ext cx="3094635" cy="78632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D4B62B8-820F-19FD-01F1-49406DC3889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39" y="952683"/>
            <a:ext cx="7462592" cy="860985"/>
          </a:xfrm>
          <a:prstGeom prst="rect">
            <a:avLst/>
          </a:prstGeom>
        </p:spPr>
      </p:pic>
      <p:pic>
        <p:nvPicPr>
          <p:cNvPr id="10" name="コンテンツ プレースホルダー 11">
            <a:extLst>
              <a:ext uri="{FF2B5EF4-FFF2-40B4-BE49-F238E27FC236}">
                <a16:creationId xmlns:a16="http://schemas.microsoft.com/office/drawing/2014/main" id="{18CD2FBF-6359-444B-74FC-FDDAEA0AE16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39" y="1799169"/>
            <a:ext cx="8582538" cy="80760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646B229-3E7D-81C5-07EC-9D963EE06BE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04" y="2991415"/>
            <a:ext cx="2468921" cy="76231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59EB1E4-4BF3-00BF-6EF2-2C536C50934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04" y="3991018"/>
            <a:ext cx="3331000" cy="74882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C889898-F084-AD0D-1972-77399B92F28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04" y="4977138"/>
            <a:ext cx="3642814" cy="69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1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1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79DF3E-AEAB-94AC-9381-C5FF0EFB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6" name="X_[02-01]_kiku1">
            <a:hlinkClick r:id="" action="ppaction://media"/>
            <a:extLst>
              <a:ext uri="{FF2B5EF4-FFF2-40B4-BE49-F238E27FC236}">
                <a16:creationId xmlns:a16="http://schemas.microsoft.com/office/drawing/2014/main" id="{D95F8A00-14D9-F6E9-4424-88C5DA92B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4710" y="4762613"/>
            <a:ext cx="487363" cy="487363"/>
          </a:xfrm>
          <a:prstGeom prst="rect">
            <a:avLst/>
          </a:prstGeom>
        </p:spPr>
      </p:pic>
      <p:pic>
        <p:nvPicPr>
          <p:cNvPr id="17" name="X_[02-02]_kiku2">
            <a:hlinkClick r:id="" action="ppaction://media"/>
            <a:extLst>
              <a:ext uri="{FF2B5EF4-FFF2-40B4-BE49-F238E27FC236}">
                <a16:creationId xmlns:a16="http://schemas.microsoft.com/office/drawing/2014/main" id="{EE4566A3-EBEE-D076-16E0-A6C0366838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0939" y="4762613"/>
            <a:ext cx="487363" cy="487363"/>
          </a:xfrm>
          <a:prstGeom prst="rect">
            <a:avLst/>
          </a:prstGeom>
        </p:spPr>
      </p:pic>
      <p:pic>
        <p:nvPicPr>
          <p:cNvPr id="18" name="X_[02-03]_kiku3">
            <a:hlinkClick r:id="" action="ppaction://media"/>
            <a:extLst>
              <a:ext uri="{FF2B5EF4-FFF2-40B4-BE49-F238E27FC236}">
                <a16:creationId xmlns:a16="http://schemas.microsoft.com/office/drawing/2014/main" id="{4860252B-AE34-FE79-8B70-979536048DB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97168" y="4762613"/>
            <a:ext cx="487363" cy="48736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DB6F817-2116-8829-94E8-358259176B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89" y="1055772"/>
            <a:ext cx="8470232" cy="103961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C780600-ADA9-B0E3-34E1-7DC7D0E2DC1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84647"/>
            <a:ext cx="5979211" cy="63939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CDC2A31-F7D7-005D-0AB9-0AD69BF4A93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33337"/>
            <a:ext cx="12192000" cy="23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1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92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79DF3E-AEAB-94AC-9381-C5FF0EFB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8201F40-F091-158E-6464-8C14F40809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3154393"/>
            <a:ext cx="9755196" cy="3703607"/>
          </a:xfrm>
          <a:prstGeom prst="rect">
            <a:avLst/>
          </a:prstGeom>
        </p:spPr>
      </p:pic>
      <p:pic>
        <p:nvPicPr>
          <p:cNvPr id="7" name="X_[02-01]_kiku1">
            <a:hlinkClick r:id="" action="ppaction://media"/>
            <a:extLst>
              <a:ext uri="{FF2B5EF4-FFF2-40B4-BE49-F238E27FC236}">
                <a16:creationId xmlns:a16="http://schemas.microsoft.com/office/drawing/2014/main" id="{A97F413A-29BA-6C4F-215F-62813A56B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587" y="3149417"/>
            <a:ext cx="487363" cy="487363"/>
          </a:xfrm>
          <a:prstGeom prst="rect">
            <a:avLst/>
          </a:prstGeom>
        </p:spPr>
      </p:pic>
      <p:pic>
        <p:nvPicPr>
          <p:cNvPr id="8" name="X_[02-02]_kiku2">
            <a:hlinkClick r:id="" action="ppaction://media"/>
            <a:extLst>
              <a:ext uri="{FF2B5EF4-FFF2-40B4-BE49-F238E27FC236}">
                <a16:creationId xmlns:a16="http://schemas.microsoft.com/office/drawing/2014/main" id="{DD622515-1531-0831-A228-93BB1889E6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85434" y="3149417"/>
            <a:ext cx="487363" cy="487363"/>
          </a:xfrm>
          <a:prstGeom prst="rect">
            <a:avLst/>
          </a:prstGeom>
        </p:spPr>
      </p:pic>
      <p:pic>
        <p:nvPicPr>
          <p:cNvPr id="9" name="X_[02-03]_kiku3">
            <a:hlinkClick r:id="" action="ppaction://media"/>
            <a:extLst>
              <a:ext uri="{FF2B5EF4-FFF2-40B4-BE49-F238E27FC236}">
                <a16:creationId xmlns:a16="http://schemas.microsoft.com/office/drawing/2014/main" id="{7AA2F115-BD7F-3E60-E44E-DFA834B7376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04197" y="3154393"/>
            <a:ext cx="487363" cy="48736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568D6A3-DFDC-1577-C232-4D5CA8936AD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84647"/>
            <a:ext cx="5979211" cy="63939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3FCF630-0881-60CB-AD7D-48478010CC5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6" y="778435"/>
            <a:ext cx="8101263" cy="134984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8605FB0-F451-A935-2B22-DD39B230DDF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61" y="2160435"/>
            <a:ext cx="2468921" cy="76231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3559486-3DC0-9340-BFFA-F047A3096A8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297" y="2160435"/>
            <a:ext cx="3331000" cy="74882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75EFD48-F094-CF9E-EEC7-C5DBABCDB29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2912" y="2169952"/>
            <a:ext cx="3642814" cy="69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1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9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7E86DE-657F-DD8F-EDDD-57C90D25C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" name="X_[02-04]_kiku_number">
            <a:hlinkClick r:id="" action="ppaction://media"/>
            <a:extLst>
              <a:ext uri="{FF2B5EF4-FFF2-40B4-BE49-F238E27FC236}">
                <a16:creationId xmlns:a16="http://schemas.microsoft.com/office/drawing/2014/main" id="{DDAE2E66-443B-FA59-D1E5-9FDD4BA0C43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775" y="2156007"/>
            <a:ext cx="487363" cy="487362"/>
          </a:xfr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8EE5EAC-7B4A-F47A-8092-8B7665D3341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84647"/>
            <a:ext cx="5979211" cy="63939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1656D1F-EBFD-D0BE-E3C5-B32939F1E3D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73850"/>
            <a:ext cx="5076377" cy="107400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3098040-5A7D-CBB0-EB4E-E37378E0DF2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89" y="1204184"/>
            <a:ext cx="4091189" cy="71916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27B227E-2315-F591-BB9C-69DDFEB454F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535" y="881504"/>
            <a:ext cx="3571222" cy="618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3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7E86DE-657F-DD8F-EDDD-57C90D25C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" name="X_[02-04]_kiku_number">
            <a:hlinkClick r:id="" action="ppaction://media"/>
            <a:extLst>
              <a:ext uri="{FF2B5EF4-FFF2-40B4-BE49-F238E27FC236}">
                <a16:creationId xmlns:a16="http://schemas.microsoft.com/office/drawing/2014/main" id="{DDAE2E66-443B-FA59-D1E5-9FDD4BA0C43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775" y="2156007"/>
            <a:ext cx="487363" cy="487362"/>
          </a:xfr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8EE5EAC-7B4A-F47A-8092-8B7665D3341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84647"/>
            <a:ext cx="5979211" cy="63939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1656D1F-EBFD-D0BE-E3C5-B32939F1E3D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73850"/>
            <a:ext cx="5076377" cy="107400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27B227E-2315-F591-BB9C-69DDFEB454F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535" y="881504"/>
            <a:ext cx="3571222" cy="618379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DC09C6F-A4B7-C214-EBC4-CB14BA587A7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5313"/>
            <a:ext cx="5447763" cy="55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</Words>
  <Application>Microsoft Office PowerPoint</Application>
  <PresentationFormat>Widescreen</PresentationFormat>
  <Paragraphs>22</Paragraphs>
  <Slides>25</Slides>
  <Notes>3</Notes>
  <HiddenSlides>0</HiddenSlides>
  <MMClips>39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Viriyaphone Phamavanh</dc:creator>
  <cp:lastModifiedBy>Viriyaphone Phamavanh</cp:lastModifiedBy>
  <cp:revision>1</cp:revision>
  <dcterms:created xsi:type="dcterms:W3CDTF">2025-08-27T06:35:18Z</dcterms:created>
  <dcterms:modified xsi:type="dcterms:W3CDTF">2025-08-27T06:35:52Z</dcterms:modified>
</cp:coreProperties>
</file>