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49" r:id="rId2"/>
    <p:sldId id="324" r:id="rId3"/>
    <p:sldId id="350" r:id="rId4"/>
    <p:sldId id="351" r:id="rId5"/>
    <p:sldId id="355" r:id="rId6"/>
    <p:sldId id="352" r:id="rId7"/>
    <p:sldId id="353" r:id="rId8"/>
    <p:sldId id="354" r:id="rId9"/>
    <p:sldId id="356" r:id="rId10"/>
    <p:sldId id="357" r:id="rId11"/>
    <p:sldId id="360" r:id="rId12"/>
    <p:sldId id="361" r:id="rId13"/>
    <p:sldId id="358" r:id="rId14"/>
    <p:sldId id="325" r:id="rId15"/>
    <p:sldId id="326" r:id="rId16"/>
    <p:sldId id="362" r:id="rId17"/>
    <p:sldId id="363" r:id="rId18"/>
    <p:sldId id="329" r:id="rId19"/>
    <p:sldId id="331" r:id="rId20"/>
    <p:sldId id="332" r:id="rId21"/>
    <p:sldId id="3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0212DD-A9D9-4A5C-9235-EB7C51FE55A0}" v="1" dt="2025-09-03T08:04:53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765" autoAdjust="0"/>
    <p:restoredTop sz="94660"/>
  </p:normalViewPr>
  <p:slideViewPr>
    <p:cSldViewPr snapToGrid="0">
      <p:cViewPr varScale="1">
        <p:scale>
          <a:sx n="23" d="100"/>
          <a:sy n="23" d="100"/>
        </p:scale>
        <p:origin x="2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46221b0b-3b8f-4bcc-b119-ca33b88f9adb" providerId="ADAL" clId="{3735E8C2-0634-4C9E-B330-42D5AF38FE7A}"/>
    <pc:docChg chg="addSld modSld sldOrd">
      <pc:chgData name="Viriyaphone Phamavanh" userId="46221b0b-3b8f-4bcc-b119-ca33b88f9adb" providerId="ADAL" clId="{3735E8C2-0634-4C9E-B330-42D5AF38FE7A}" dt="2025-09-03T08:05:25.904" v="4"/>
      <pc:docMkLst>
        <pc:docMk/>
      </pc:docMkLst>
      <pc:sldChg chg="add ord">
        <pc:chgData name="Viriyaphone Phamavanh" userId="46221b0b-3b8f-4bcc-b119-ca33b88f9adb" providerId="ADAL" clId="{3735E8C2-0634-4C9E-B330-42D5AF38FE7A}" dt="2025-09-03T08:05:18.418" v="2"/>
        <pc:sldMkLst>
          <pc:docMk/>
          <pc:sldMk cId="4211621045" sldId="329"/>
        </pc:sldMkLst>
      </pc:sldChg>
      <pc:sldChg chg="add ord">
        <pc:chgData name="Viriyaphone Phamavanh" userId="46221b0b-3b8f-4bcc-b119-ca33b88f9adb" providerId="ADAL" clId="{3735E8C2-0634-4C9E-B330-42D5AF38FE7A}" dt="2025-09-03T08:05:18.418" v="2"/>
        <pc:sldMkLst>
          <pc:docMk/>
          <pc:sldMk cId="1332968735" sldId="331"/>
        </pc:sldMkLst>
      </pc:sldChg>
      <pc:sldChg chg="add ord">
        <pc:chgData name="Viriyaphone Phamavanh" userId="46221b0b-3b8f-4bcc-b119-ca33b88f9adb" providerId="ADAL" clId="{3735E8C2-0634-4C9E-B330-42D5AF38FE7A}" dt="2025-09-03T08:05:18.418" v="2"/>
        <pc:sldMkLst>
          <pc:docMk/>
          <pc:sldMk cId="2540832515" sldId="332"/>
        </pc:sldMkLst>
      </pc:sldChg>
      <pc:sldChg chg="ord">
        <pc:chgData name="Viriyaphone Phamavanh" userId="46221b0b-3b8f-4bcc-b119-ca33b88f9adb" providerId="ADAL" clId="{3735E8C2-0634-4C9E-B330-42D5AF38FE7A}" dt="2025-09-03T08:05:25.904" v="4"/>
        <pc:sldMkLst>
          <pc:docMk/>
          <pc:sldMk cId="4271036114" sldId="363"/>
        </pc:sldMkLst>
      </pc:sldChg>
      <pc:sldChg chg="add ord">
        <pc:chgData name="Viriyaphone Phamavanh" userId="46221b0b-3b8f-4bcc-b119-ca33b88f9adb" providerId="ADAL" clId="{3735E8C2-0634-4C9E-B330-42D5AF38FE7A}" dt="2025-09-03T08:05:18.418" v="2"/>
        <pc:sldMkLst>
          <pc:docMk/>
          <pc:sldMk cId="2531802455" sldId="3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939DD-DA28-4F28-BC16-8FAADE88C11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A9527-EA6F-4512-83D3-04983115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3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57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9957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02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601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2413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38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70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2D07F-9D87-150A-3E09-B0BB5191C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005DC-6CCF-C138-1552-8FC481B51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E768F-29D8-FC42-5080-E4E1CF33B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903D8-83CE-035F-B4A7-2C26B19A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B1B0-2AA4-C9A0-CAEA-088A8F77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6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3EAB9-5DAA-E5BE-DF66-1D9FD36A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D79D4-5AB3-A566-E525-84339BE27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D6515-DD63-C699-35B0-A947535EB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3D861-DCC0-1501-6E54-EFC22EE4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7AE06-DBA8-7492-B217-BA51604AA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3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A18683-F65C-FACA-22AB-7A57C2DC5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1C20A-CDBB-50D4-C58D-AD04DB3A4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C3F9F-BE74-7BD0-51D5-C7D291AB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6C3DD-9B44-CCDD-3D22-3A9E98B3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7CE25-C965-5D56-E7D6-E1D039A2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1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7F39-0FC4-F312-EA11-BD9987CB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909E7-B891-C67D-0414-41FBED7E0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C0CAF-345F-A89B-8E14-ADDB0EC8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7F8DD-9FA6-B39B-EFCD-B43E543A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2C846-2763-DF49-763E-7909853A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6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4CF5-7EA5-4247-E212-C6226740A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6A66F-5A39-DEA1-9685-93CA43F6C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0CBD8-1D23-0AD8-C031-F95E8F77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5B105-EA24-98D9-5219-32224948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84732-906F-5F47-1721-3838DE42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3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1798-8DDC-3B0A-104D-0C394F1A1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D9FDA-F0B7-2C4F-2115-FD9903A7C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EF142-C1A4-4892-1EB9-D7A46FDA5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066B9-7F5E-EDB1-C800-75280685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8C7B2-6709-71F9-AAE2-998DC7E2A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87B58-B8B0-EA3E-535F-D42F2A606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888B-A096-D7C7-E5FE-90AF5B5E6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8BFAC-E607-3EF4-6C95-EFBD51CBF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35646-9A0A-8596-202E-C460A00A7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A11C2-5A9C-AC32-6CBD-9929A9C986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981B1C-C424-C7B2-09F3-B6EDB80CC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AAAD71-A579-1953-57A0-31964C2D3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CE78BA-83E9-CC83-987A-B8DAA7ED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D78AA9-9F12-2140-049B-F7F59297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5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A8C95-8D43-9BF8-1272-55F26005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C118F-C5FC-7B64-58F3-9B3DA8A4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644B52-F795-6A36-8A66-0A617EEC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308B7-40D2-0954-B8AC-FA32606B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6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38F694-2945-99F8-C3DA-22DCC797E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1BA87-8979-8067-4873-69CCE9DDA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FC11E-B7C2-D9A5-BD84-5D9F86A71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0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F43D-4494-C733-3013-4A13EF1CB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D3248-5C2E-9B8E-C2B5-A79B3546F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9ABE1-A4FE-178A-5556-D4357A6A6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8B4D3-1C14-AF85-F370-53AF04B67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C73EE-8996-A13C-34A8-B2CA8156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6A9BB-ECE9-9DCA-7965-8F5F41DD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2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2E2F0-D20A-AA43-43CA-07488643F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F676EE-D302-53B6-BE80-66C6E6591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01AF0-5FE4-99B5-E199-F2E1B4102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83511-81DA-8A36-200D-FA76E41B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8E55A-55F3-4C6C-547F-46614E51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97142-3688-3631-72D3-976A6A9D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8C9CF6-12CD-3EE0-432E-6332E501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9B0CF-7015-DD9F-8687-13FE1E640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8DD68-C02B-B094-6449-1253F0223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6CD56C-5C2F-4581-BE89-790380A9A58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72F28-C733-9445-A68E-52C84B784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16ED8-4C72-5E5C-3DAB-7725D90F3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897F10-EBA7-48C7-B6A0-0C2A0F74A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1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3.png"/><Relationship Id="rId5" Type="http://schemas.microsoft.com/office/2007/relationships/media" Target="../media/media9.mp3"/><Relationship Id="rId10" Type="http://schemas.openxmlformats.org/officeDocument/2006/relationships/image" Target="../media/image3.png"/><Relationship Id="rId4" Type="http://schemas.openxmlformats.org/officeDocument/2006/relationships/audio" Target="../media/media8.mp3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3.png"/><Relationship Id="rId5" Type="http://schemas.microsoft.com/office/2007/relationships/media" Target="../media/media9.mp3"/><Relationship Id="rId10" Type="http://schemas.openxmlformats.org/officeDocument/2006/relationships/image" Target="../media/image3.png"/><Relationship Id="rId4" Type="http://schemas.openxmlformats.org/officeDocument/2006/relationships/audio" Target="../media/media8.mp3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p3"/><Relationship Id="rId7" Type="http://schemas.openxmlformats.org/officeDocument/2006/relationships/image" Target="../media/image4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5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p3"/><Relationship Id="rId7" Type="http://schemas.openxmlformats.org/officeDocument/2006/relationships/image" Target="../media/image45.em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2.png"/><Relationship Id="rId5" Type="http://schemas.openxmlformats.org/officeDocument/2006/relationships/image" Target="../media/image2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16.mp3"/><Relationship Id="rId7" Type="http://schemas.openxmlformats.org/officeDocument/2006/relationships/image" Target="../media/image5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8.png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5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8C745C-FFB0-84F5-4BC6-19A1ADF6F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4D908BF-1F20-7D8E-E3C6-8FE7707C5C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3" y="2405879"/>
            <a:ext cx="11698514" cy="2046242"/>
          </a:xfrm>
          <a:prstGeom prst="rect">
            <a:avLst/>
          </a:prstGeom>
        </p:spPr>
      </p:pic>
      <p:sp>
        <p:nvSpPr>
          <p:cNvPr id="8" name="タイトル 7">
            <a:extLst>
              <a:ext uri="{FF2B5EF4-FFF2-40B4-BE49-F238E27FC236}">
                <a16:creationId xmlns:a16="http://schemas.microsoft.com/office/drawing/2014/main" id="{69474199-7F53-1853-E01F-9B1F69177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725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34FABF-5034-F500-1A65-FF25807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ED59C574-14C2-5D7B-772E-3AB55A890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460" y="683129"/>
            <a:ext cx="6110440" cy="6100535"/>
          </a:xfrm>
        </p:spPr>
      </p:pic>
      <p:pic>
        <p:nvPicPr>
          <p:cNvPr id="11" name="X_[02-21]_hanasu1">
            <a:hlinkClick r:id="" action="ppaction://media"/>
            <a:extLst>
              <a:ext uri="{FF2B5EF4-FFF2-40B4-BE49-F238E27FC236}">
                <a16:creationId xmlns:a16="http://schemas.microsoft.com/office/drawing/2014/main" id="{F1696912-6B74-DBFF-6839-B1AC1C428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518" y="1991567"/>
            <a:ext cx="487363" cy="487363"/>
          </a:xfrm>
          <a:prstGeom prst="rect">
            <a:avLst/>
          </a:prstGeom>
        </p:spPr>
      </p:pic>
      <p:pic>
        <p:nvPicPr>
          <p:cNvPr id="12" name="X_[02-22]_hanasu2">
            <a:hlinkClick r:id="" action="ppaction://media"/>
            <a:extLst>
              <a:ext uri="{FF2B5EF4-FFF2-40B4-BE49-F238E27FC236}">
                <a16:creationId xmlns:a16="http://schemas.microsoft.com/office/drawing/2014/main" id="{FB63E7F7-E281-7B03-8268-BC1825B0FE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5437" y="1991566"/>
            <a:ext cx="487363" cy="487363"/>
          </a:xfrm>
          <a:prstGeom prst="rect">
            <a:avLst/>
          </a:prstGeom>
        </p:spPr>
      </p:pic>
      <p:pic>
        <p:nvPicPr>
          <p:cNvPr id="13" name="X_[02-23]_hanasu3">
            <a:hlinkClick r:id="" action="ppaction://media"/>
            <a:extLst>
              <a:ext uri="{FF2B5EF4-FFF2-40B4-BE49-F238E27FC236}">
                <a16:creationId xmlns:a16="http://schemas.microsoft.com/office/drawing/2014/main" id="{7CA87033-3F9E-69CB-5C9D-0DBFF61014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2547" y="1991566"/>
            <a:ext cx="487363" cy="4873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814DE25-DA5B-DBA4-D0F6-994CDDA445D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228" y="31717"/>
            <a:ext cx="8366772" cy="67843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59194F3-358F-BD3E-6C8F-FA3A83BDE6E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0" y="102601"/>
            <a:ext cx="3896135" cy="80757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A81DB0B-9067-86D2-9BB8-0F368316BBA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172" y="972676"/>
            <a:ext cx="5825363" cy="91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5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606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6667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34FABF-5034-F500-1A65-FF2580747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522" y="403422"/>
            <a:ext cx="10515600" cy="1325563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ED59C574-14C2-5D7B-772E-3AB55A890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738" y="710152"/>
            <a:ext cx="6110440" cy="6100535"/>
          </a:xfrm>
        </p:spPr>
      </p:pic>
      <p:pic>
        <p:nvPicPr>
          <p:cNvPr id="11" name="X_[02-21]_hanasu1">
            <a:hlinkClick r:id="" action="ppaction://media"/>
            <a:extLst>
              <a:ext uri="{FF2B5EF4-FFF2-40B4-BE49-F238E27FC236}">
                <a16:creationId xmlns:a16="http://schemas.microsoft.com/office/drawing/2014/main" id="{F1696912-6B74-DBFF-6839-B1AC1C428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518" y="1991567"/>
            <a:ext cx="487363" cy="487363"/>
          </a:xfrm>
          <a:prstGeom prst="rect">
            <a:avLst/>
          </a:prstGeom>
        </p:spPr>
      </p:pic>
      <p:pic>
        <p:nvPicPr>
          <p:cNvPr id="12" name="X_[02-22]_hanasu2">
            <a:hlinkClick r:id="" action="ppaction://media"/>
            <a:extLst>
              <a:ext uri="{FF2B5EF4-FFF2-40B4-BE49-F238E27FC236}">
                <a16:creationId xmlns:a16="http://schemas.microsoft.com/office/drawing/2014/main" id="{FB63E7F7-E281-7B03-8268-BC1825B0FE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5437" y="1991566"/>
            <a:ext cx="487363" cy="487363"/>
          </a:xfrm>
          <a:prstGeom prst="rect">
            <a:avLst/>
          </a:prstGeom>
        </p:spPr>
      </p:pic>
      <p:pic>
        <p:nvPicPr>
          <p:cNvPr id="13" name="X_[02-23]_hanasu3">
            <a:hlinkClick r:id="" action="ppaction://media"/>
            <a:extLst>
              <a:ext uri="{FF2B5EF4-FFF2-40B4-BE49-F238E27FC236}">
                <a16:creationId xmlns:a16="http://schemas.microsoft.com/office/drawing/2014/main" id="{7CA87033-3F9E-69CB-5C9D-0DBFF61014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2547" y="1991566"/>
            <a:ext cx="487363" cy="48736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D78F51B-D097-B552-51CA-375CBF41BC3E}"/>
              </a:ext>
            </a:extLst>
          </p:cNvPr>
          <p:cNvSpPr/>
          <p:nvPr/>
        </p:nvSpPr>
        <p:spPr>
          <a:xfrm>
            <a:off x="6362346" y="841942"/>
            <a:ext cx="4248151" cy="4666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402995C-5F79-8941-1834-79B492902997}"/>
              </a:ext>
            </a:extLst>
          </p:cNvPr>
          <p:cNvSpPr/>
          <p:nvPr/>
        </p:nvSpPr>
        <p:spPr>
          <a:xfrm>
            <a:off x="8895362" y="2094110"/>
            <a:ext cx="1153160" cy="48736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A511CC4-5309-DA89-12F3-B3B663B7C0B5}"/>
              </a:ext>
            </a:extLst>
          </p:cNvPr>
          <p:cNvSpPr/>
          <p:nvPr/>
        </p:nvSpPr>
        <p:spPr>
          <a:xfrm>
            <a:off x="6429021" y="1382006"/>
            <a:ext cx="4248151" cy="4666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9031D74-BBB7-4159-430B-A6A29271B119}"/>
              </a:ext>
            </a:extLst>
          </p:cNvPr>
          <p:cNvSpPr/>
          <p:nvPr/>
        </p:nvSpPr>
        <p:spPr>
          <a:xfrm>
            <a:off x="8895362" y="2644521"/>
            <a:ext cx="1153160" cy="48736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DC44F28-0F7B-4D25-F4E2-049D9D0E0AF5}"/>
              </a:ext>
            </a:extLst>
          </p:cNvPr>
          <p:cNvSpPr/>
          <p:nvPr/>
        </p:nvSpPr>
        <p:spPr>
          <a:xfrm>
            <a:off x="10305062" y="4832713"/>
            <a:ext cx="1153160" cy="48736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BB6183E-561F-B9C2-B0A9-5516E2D28593}"/>
              </a:ext>
            </a:extLst>
          </p:cNvPr>
          <p:cNvSpPr/>
          <p:nvPr/>
        </p:nvSpPr>
        <p:spPr>
          <a:xfrm>
            <a:off x="10374910" y="5359146"/>
            <a:ext cx="1153160" cy="48736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F68D79E-1669-FF30-07BC-7827622991B9}"/>
              </a:ext>
            </a:extLst>
          </p:cNvPr>
          <p:cNvSpPr/>
          <p:nvPr/>
        </p:nvSpPr>
        <p:spPr>
          <a:xfrm>
            <a:off x="6429022" y="3586529"/>
            <a:ext cx="1552576" cy="4666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62CB980-BA01-597E-04C6-DF2DA33467C8}"/>
              </a:ext>
            </a:extLst>
          </p:cNvPr>
          <p:cNvSpPr/>
          <p:nvPr/>
        </p:nvSpPr>
        <p:spPr>
          <a:xfrm>
            <a:off x="8553096" y="3527084"/>
            <a:ext cx="3076576" cy="5261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68E3272-7463-3538-129B-15BBDFAB3964}"/>
              </a:ext>
            </a:extLst>
          </p:cNvPr>
          <p:cNvSpPr/>
          <p:nvPr/>
        </p:nvSpPr>
        <p:spPr>
          <a:xfrm>
            <a:off x="8513567" y="4115213"/>
            <a:ext cx="3384234" cy="47828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5F3E9A5-4EE8-5E50-4DAE-46ED0E5E7BD5}"/>
              </a:ext>
            </a:extLst>
          </p:cNvPr>
          <p:cNvSpPr/>
          <p:nvPr/>
        </p:nvSpPr>
        <p:spPr>
          <a:xfrm>
            <a:off x="8553096" y="6206091"/>
            <a:ext cx="1552576" cy="4666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20572D-66D6-9A2C-D85B-537AD9E2951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228" y="31717"/>
            <a:ext cx="8366772" cy="67843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6071247-E493-E06E-CD9C-2A03A96DBA7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0" y="102601"/>
            <a:ext cx="3896135" cy="80757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7D4D58A-E699-614B-43ED-C02BAD8D337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374" y="1100176"/>
            <a:ext cx="6302776" cy="73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4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6061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6667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34FABF-5034-F500-1A65-FF25807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ED59C574-14C2-5D7B-772E-3AB55A890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081" y="847209"/>
            <a:ext cx="5654832" cy="5645666"/>
          </a:xfrm>
        </p:spPr>
      </p:pic>
      <p:pic>
        <p:nvPicPr>
          <p:cNvPr id="1026" name="Picture 2" descr="X_02_3_03_kasa">
            <a:extLst>
              <a:ext uri="{FF2B5EF4-FFF2-40B4-BE49-F238E27FC236}">
                <a16:creationId xmlns:a16="http://schemas.microsoft.com/office/drawing/2014/main" id="{E0956C9C-7093-B0C7-57E8-48F0D85D8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597" y="1624167"/>
            <a:ext cx="2395384" cy="23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02_3_04_sumaho">
            <a:extLst>
              <a:ext uri="{FF2B5EF4-FFF2-40B4-BE49-F238E27FC236}">
                <a16:creationId xmlns:a16="http://schemas.microsoft.com/office/drawing/2014/main" id="{AE293AC1-EC18-910B-D8FD-0C1D56593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537" y="1664800"/>
            <a:ext cx="2395384" cy="23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_02_3_05_menkyoshoo">
            <a:extLst>
              <a:ext uri="{FF2B5EF4-FFF2-40B4-BE49-F238E27FC236}">
                <a16:creationId xmlns:a16="http://schemas.microsoft.com/office/drawing/2014/main" id="{9A9A8521-114D-E426-B1D0-D5EA3B4A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598" y="4231558"/>
            <a:ext cx="2395383" cy="239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_02_3_06_ka">
            <a:extLst>
              <a:ext uri="{FF2B5EF4-FFF2-40B4-BE49-F238E27FC236}">
                <a16:creationId xmlns:a16="http://schemas.microsoft.com/office/drawing/2014/main" id="{BB0723FD-8677-BB18-2E9E-3CEF7D14C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19" y="4231558"/>
            <a:ext cx="2395384" cy="23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223C88F-DD8E-59CF-5CB9-5BD822E32DE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228" y="31717"/>
            <a:ext cx="8366772" cy="6784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2F3C605-2827-1F88-E3F5-0A1B67E16E5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0" y="102601"/>
            <a:ext cx="3896135" cy="8075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EAC995F-8C7F-D847-A11F-B418776E933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7" y="851154"/>
            <a:ext cx="4992914" cy="7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9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EB1A21-412B-1E45-6ECB-FE2E0021F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2" name="Picture 4" descr="本のイラスト（青）">
            <a:extLst>
              <a:ext uri="{FF2B5EF4-FFF2-40B4-BE49-F238E27FC236}">
                <a16:creationId xmlns:a16="http://schemas.microsoft.com/office/drawing/2014/main" id="{51DB1EEE-C9D1-CEAD-352D-2CCF423F7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384" y="2419022"/>
            <a:ext cx="736524" cy="141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会社の机のイラスト">
            <a:extLst>
              <a:ext uri="{FF2B5EF4-FFF2-40B4-BE49-F238E27FC236}">
                <a16:creationId xmlns:a16="http://schemas.microsoft.com/office/drawing/2014/main" id="{E7524A0F-5780-55E9-46DF-F230B2BE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026" y="2637487"/>
            <a:ext cx="1627162" cy="162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木の椅子のイラス">
            <a:extLst>
              <a:ext uri="{FF2B5EF4-FFF2-40B4-BE49-F238E27FC236}">
                <a16:creationId xmlns:a16="http://schemas.microsoft.com/office/drawing/2014/main" id="{BB6213A4-5F0F-F0DA-6FD1-DEA0874C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771" y="4177088"/>
            <a:ext cx="1614486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シャープペンのイラスト">
            <a:extLst>
              <a:ext uri="{FF2B5EF4-FFF2-40B4-BE49-F238E27FC236}">
                <a16:creationId xmlns:a16="http://schemas.microsoft.com/office/drawing/2014/main" id="{2DD7D5FE-A438-993A-2BA5-4960DFA6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953" y="3975979"/>
            <a:ext cx="142398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定規のイラスト（文房具）">
            <a:extLst>
              <a:ext uri="{FF2B5EF4-FFF2-40B4-BE49-F238E27FC236}">
                <a16:creationId xmlns:a16="http://schemas.microsoft.com/office/drawing/2014/main" id="{AB2D5705-9306-1A4C-BA6A-325A4F548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7784" y="4526245"/>
            <a:ext cx="1156169" cy="163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自転車のイラスト「黒」">
            <a:extLst>
              <a:ext uri="{FF2B5EF4-FFF2-40B4-BE49-F238E27FC236}">
                <a16:creationId xmlns:a16="http://schemas.microsoft.com/office/drawing/2014/main" id="{38015C37-2C80-0A39-C45C-D9E31703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260" y="4317571"/>
            <a:ext cx="2763590" cy="21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ティッシュボックスのイラスト（ティッシュペーパー）">
            <a:extLst>
              <a:ext uri="{FF2B5EF4-FFF2-40B4-BE49-F238E27FC236}">
                <a16:creationId xmlns:a16="http://schemas.microsoft.com/office/drawing/2014/main" id="{74D2CC61-2DE7-080D-59C8-D50A49BB6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7256" y="1687339"/>
            <a:ext cx="1735773" cy="113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トイレットペーパーのイラスト">
            <a:extLst>
              <a:ext uri="{FF2B5EF4-FFF2-40B4-BE49-F238E27FC236}">
                <a16:creationId xmlns:a16="http://schemas.microsoft.com/office/drawing/2014/main" id="{023C853C-78A8-9176-26D2-532AE64F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624" y="4611038"/>
            <a:ext cx="1119322" cy="1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一包化された薬のイラスト">
            <a:extLst>
              <a:ext uri="{FF2B5EF4-FFF2-40B4-BE49-F238E27FC236}">
                <a16:creationId xmlns:a16="http://schemas.microsoft.com/office/drawing/2014/main" id="{09C170B5-EF93-18C2-E430-05C9BD3A9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3217" y="5085287"/>
            <a:ext cx="1845083" cy="15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デジタル時計のイラスト">
            <a:extLst>
              <a:ext uri="{FF2B5EF4-FFF2-40B4-BE49-F238E27FC236}">
                <a16:creationId xmlns:a16="http://schemas.microsoft.com/office/drawing/2014/main" id="{FF8A7EE7-85CA-091D-A01D-B2EF904B6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1421" y="1483873"/>
            <a:ext cx="1896890" cy="1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いろいろな角度から見た犬のイラスト（横姿）">
            <a:extLst>
              <a:ext uri="{FF2B5EF4-FFF2-40B4-BE49-F238E27FC236}">
                <a16:creationId xmlns:a16="http://schemas.microsoft.com/office/drawing/2014/main" id="{426A3A39-B0FB-A86A-BC0C-49FA1E6DF2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930" y="3127218"/>
            <a:ext cx="1683490" cy="1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猫の模様のイラスト（サバ白）">
            <a:extLst>
              <a:ext uri="{FF2B5EF4-FFF2-40B4-BE49-F238E27FC236}">
                <a16:creationId xmlns:a16="http://schemas.microsoft.com/office/drawing/2014/main" id="{0778CBBF-D3A5-625C-6A7D-A0C071253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1111" y="2900072"/>
            <a:ext cx="1367887" cy="141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2FF0CDE-8B81-AC9B-665C-BE3FFC46C09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228" y="31717"/>
            <a:ext cx="8366772" cy="6784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0C0BE3-11DD-FC56-7954-21A2AF966E9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0" y="102601"/>
            <a:ext cx="3896135" cy="8075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89F28C-BAFB-594A-4AEA-0CDB34688D3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2792"/>
            <a:ext cx="5955389" cy="85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24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1EDCC-A616-F27C-0649-9F695024E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DE855BB-DA8E-E46E-EA39-2F04A28C9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812" y="0"/>
            <a:ext cx="3138299" cy="86074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FAEA3E3-FFDA-D168-2871-40D09437F09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573" y="919284"/>
            <a:ext cx="8179501" cy="5905484"/>
          </a:xfrm>
          <a:prstGeom prst="rect">
            <a:avLst/>
          </a:prstGeom>
        </p:spPr>
      </p:pic>
      <p:pic>
        <p:nvPicPr>
          <p:cNvPr id="16" name="X_[02-24]_katakana1">
            <a:hlinkClick r:id="" action="ppaction://media"/>
            <a:extLst>
              <a:ext uri="{FF2B5EF4-FFF2-40B4-BE49-F238E27FC236}">
                <a16:creationId xmlns:a16="http://schemas.microsoft.com/office/drawing/2014/main" id="{5BF793EA-B633-ED89-5DA0-F688AFF093D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82891" y="1329243"/>
            <a:ext cx="487363" cy="487362"/>
          </a:xfrm>
        </p:spPr>
      </p:pic>
      <p:pic>
        <p:nvPicPr>
          <p:cNvPr id="17" name="X_[02-25]_katakana2">
            <a:hlinkClick r:id="" action="ppaction://media"/>
            <a:extLst>
              <a:ext uri="{FF2B5EF4-FFF2-40B4-BE49-F238E27FC236}">
                <a16:creationId xmlns:a16="http://schemas.microsoft.com/office/drawing/2014/main" id="{A6C783F5-BF73-684C-1210-859A5E9B86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025" y="1304986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5598656-4C9F-3036-AF32-824F676008D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29" y="124145"/>
            <a:ext cx="4354286" cy="69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3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1EDCC-A616-F27C-0649-9F695024E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8BF3291-B305-E2CC-A5B7-CC5991A719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27906"/>
            <a:ext cx="10906125" cy="57231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E855BB-DA8E-E46E-EA39-2F04A28C9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45758"/>
            <a:ext cx="3168150" cy="868934"/>
          </a:xfrm>
          <a:prstGeom prst="rect">
            <a:avLst/>
          </a:prstGeom>
        </p:spPr>
      </p:pic>
      <p:pic>
        <p:nvPicPr>
          <p:cNvPr id="10" name="X_[02-26]_katakana3">
            <a:hlinkClick r:id="" action="ppaction://media"/>
            <a:extLst>
              <a:ext uri="{FF2B5EF4-FFF2-40B4-BE49-F238E27FC236}">
                <a16:creationId xmlns:a16="http://schemas.microsoft.com/office/drawing/2014/main" id="{924BADA1-226B-7E24-8635-93D36D4DCC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1447007"/>
            <a:ext cx="487363" cy="487362"/>
          </a:xfrm>
        </p:spPr>
      </p:pic>
      <p:pic>
        <p:nvPicPr>
          <p:cNvPr id="11" name="X_[02-27]_katakana4">
            <a:hlinkClick r:id="" action="ppaction://media"/>
            <a:extLst>
              <a:ext uri="{FF2B5EF4-FFF2-40B4-BE49-F238E27FC236}">
                <a16:creationId xmlns:a16="http://schemas.microsoft.com/office/drawing/2014/main" id="{7BAE9A89-5633-044C-8118-BF48575F6E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7936" y="1514578"/>
            <a:ext cx="487363" cy="4873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4DF13AA-68A6-9E22-786E-171A3F8138C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29" y="124145"/>
            <a:ext cx="4354286" cy="69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1EDCC-A616-F27C-0649-9F695024E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BD48ACB-9D00-1312-4E9F-16EC8E9CAE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75" y="893158"/>
            <a:ext cx="9436708" cy="5910970"/>
          </a:xfrm>
          <a:prstGeom prst="rect">
            <a:avLst/>
          </a:prstGeom>
        </p:spPr>
      </p:pic>
      <p:pic>
        <p:nvPicPr>
          <p:cNvPr id="15" name="X_[02-28]_katakana5">
            <a:hlinkClick r:id="" action="ppaction://media"/>
            <a:extLst>
              <a:ext uri="{FF2B5EF4-FFF2-40B4-BE49-F238E27FC236}">
                <a16:creationId xmlns:a16="http://schemas.microsoft.com/office/drawing/2014/main" id="{4E295AA8-407E-F1CD-CC03-BB698D26F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1864" y="349785"/>
            <a:ext cx="487363" cy="4873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40D350E-7A4C-39D8-239A-4C4D821738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29" y="124145"/>
            <a:ext cx="4354286" cy="69347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7142928-6AE5-6FDE-EBD4-D10E6BF8DD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040" y="184797"/>
            <a:ext cx="2960914" cy="7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1EDCC-A616-F27C-0649-9F695024E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BD48ACB-9D00-1312-4E9F-16EC8E9CAE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756489"/>
            <a:ext cx="5965042" cy="3736386"/>
          </a:xfrm>
          <a:prstGeom prst="rect">
            <a:avLst/>
          </a:prstGeom>
        </p:spPr>
      </p:pic>
      <p:pic>
        <p:nvPicPr>
          <p:cNvPr id="15" name="X_[02-28]_katakana5">
            <a:hlinkClick r:id="" action="ppaction://media"/>
            <a:extLst>
              <a:ext uri="{FF2B5EF4-FFF2-40B4-BE49-F238E27FC236}">
                <a16:creationId xmlns:a16="http://schemas.microsoft.com/office/drawing/2014/main" id="{4E295AA8-407E-F1CD-CC03-BB698D26F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1864" y="349785"/>
            <a:ext cx="487363" cy="4873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7D9633-CADD-66B2-4EF9-0B4456C06F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0" y="1230537"/>
            <a:ext cx="5861168" cy="3598638"/>
          </a:xfrm>
          <a:prstGeom prst="rect">
            <a:avLst/>
          </a:prstGeom>
        </p:spPr>
      </p:pic>
      <p:pic>
        <p:nvPicPr>
          <p:cNvPr id="6" name="コンテンツ プレースホルダー 19">
            <a:extLst>
              <a:ext uri="{FF2B5EF4-FFF2-40B4-BE49-F238E27FC236}">
                <a16:creationId xmlns:a16="http://schemas.microsoft.com/office/drawing/2014/main" id="{882D36CA-3E8C-34DB-1B8D-35FFFDC96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916" y="5192847"/>
            <a:ext cx="2113155" cy="161128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2DF2672-4086-2C48-E838-3933F6B7DF3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29" y="124145"/>
            <a:ext cx="4354286" cy="69347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6783DA-C8D4-91C9-0BAD-FB8BEF740A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128" y="124145"/>
            <a:ext cx="3320393" cy="7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DC9DF6E-0E19-908F-6666-A27473E37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98" y="2268"/>
            <a:ext cx="6836229" cy="10047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1AB94D0-50E5-3C19-53D0-65541C9E42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74" y="865844"/>
            <a:ext cx="10467975" cy="5885079"/>
          </a:xfrm>
          <a:prstGeom prst="rect">
            <a:avLst/>
          </a:prstGeom>
        </p:spPr>
      </p:pic>
      <p:pic>
        <p:nvPicPr>
          <p:cNvPr id="6" name="X_[02-29]_katakana_nobasu">
            <a:hlinkClick r:id="" action="ppaction://media"/>
            <a:extLst>
              <a:ext uri="{FF2B5EF4-FFF2-40B4-BE49-F238E27FC236}">
                <a16:creationId xmlns:a16="http://schemas.microsoft.com/office/drawing/2014/main" id="{FFF5FBA2-730F-27AA-BBF5-137ED920A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9475" y="997606"/>
            <a:ext cx="487363" cy="487363"/>
          </a:xfrm>
          <a:prstGeom prst="rect">
            <a:avLst/>
          </a:prstGeom>
        </p:spPr>
      </p:pic>
      <p:pic>
        <p:nvPicPr>
          <p:cNvPr id="8" name="X_[02-30]_katakana_tsumaru">
            <a:hlinkClick r:id="" action="ppaction://media"/>
            <a:extLst>
              <a:ext uri="{FF2B5EF4-FFF2-40B4-BE49-F238E27FC236}">
                <a16:creationId xmlns:a16="http://schemas.microsoft.com/office/drawing/2014/main" id="{9767D2E9-A3B6-A0B9-81BF-FD00C6026D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9475" y="4022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2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471B17-40FC-1426-2040-53E54910F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B721EA-A7C1-0201-7729-895775956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E5E627-166B-FACF-D085-A69151425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1564044"/>
            <a:ext cx="10925175" cy="37299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67E5336-1E0A-586F-3BB1-6EEA8A93A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43" y="117262"/>
            <a:ext cx="5501805" cy="8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68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X_[02-15]_kiku0-1">
            <a:hlinkClick r:id="" action="ppaction://media"/>
            <a:extLst>
              <a:ext uri="{FF2B5EF4-FFF2-40B4-BE49-F238E27FC236}">
                <a16:creationId xmlns:a16="http://schemas.microsoft.com/office/drawing/2014/main" id="{BF418F59-E964-A326-B422-2702D4F5A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577" y="3185318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3E232D1-26C6-86C2-7B63-393EDB824E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948" y="121033"/>
            <a:ext cx="8366772" cy="67843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B8AB7C1-6874-B698-9464-C2B857374B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77" y="107795"/>
            <a:ext cx="3023394" cy="78917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2A1FE3A-4690-CE82-1FEB-901974FF0F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06" y="945254"/>
            <a:ext cx="6096000" cy="94896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7082036-1B2F-6B67-A391-C74D88165D1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5" y="1955989"/>
            <a:ext cx="9579429" cy="99725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1977D5C-FFB0-D7A9-A4EB-22ED2B9D0F2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43" y="2953244"/>
            <a:ext cx="9579428" cy="39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BEA3FE-D87A-96E5-AFE8-457324E1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5E413CD-CEC4-07D0-FDF0-94FB59040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748668"/>
            <a:ext cx="9410700" cy="1064803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BF19F936-0AC8-3576-B581-6E8826487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450" y="5099082"/>
            <a:ext cx="2113155" cy="1611281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F3D00915-885F-C373-4390-58D12C4F2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30F1661-C000-DCE9-8444-2C332DDA1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675" y="4524142"/>
            <a:ext cx="1738312" cy="218622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57A8B7B-88F1-DCE9-83F7-3F5D836FD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50" y="324722"/>
            <a:ext cx="10096500" cy="34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32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2E3BB0D-291C-53F8-2DCA-CE758475F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090707"/>
            <a:ext cx="11882978" cy="564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02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_[02-16]_kiku0-2">
            <a:hlinkClick r:id="" action="ppaction://media"/>
            <a:extLst>
              <a:ext uri="{FF2B5EF4-FFF2-40B4-BE49-F238E27FC236}">
                <a16:creationId xmlns:a16="http://schemas.microsoft.com/office/drawing/2014/main" id="{27753472-A0A6-999D-C920-CDB97BF1E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2941637"/>
            <a:ext cx="487363" cy="48736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90930EF-E38A-42F8-045B-CFF7BBAE8B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948" y="121033"/>
            <a:ext cx="8366772" cy="67843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E4A9CD1-7C02-7320-673D-1069950BC5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77" y="107795"/>
            <a:ext cx="3023394" cy="7891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6199EA8-77E0-7CCB-0849-B357C9B8676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06" y="945254"/>
            <a:ext cx="6096000" cy="9489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4F0C1D6-E267-7671-556B-16DDF5E0BEB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5" y="1955989"/>
            <a:ext cx="9579429" cy="99725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47C48C3-B18E-F7C9-8DD8-17D5BB6282B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825" y="2941637"/>
            <a:ext cx="9135584" cy="391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891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F4170BE8-4E36-64D2-50C2-F56A92A368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371" y="1858454"/>
            <a:ext cx="5507943" cy="490998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F002D58-2D41-9B40-6B0A-5BB1A1B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7" name="X_[02-17]_kiku1">
            <a:hlinkClick r:id="" action="ppaction://media"/>
            <a:extLst>
              <a:ext uri="{FF2B5EF4-FFF2-40B4-BE49-F238E27FC236}">
                <a16:creationId xmlns:a16="http://schemas.microsoft.com/office/drawing/2014/main" id="{329ED297-E406-AB36-F6E0-49AF51168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9705" y="1881014"/>
            <a:ext cx="487363" cy="48736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D8B0502-46AD-3F20-BD99-986054B6803D}"/>
              </a:ext>
            </a:extLst>
          </p:cNvPr>
          <p:cNvSpPr txBox="1"/>
          <p:nvPr/>
        </p:nvSpPr>
        <p:spPr>
          <a:xfrm>
            <a:off x="6697068" y="3961501"/>
            <a:ext cx="394294" cy="53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a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7E487B-A70D-9415-DDCB-F6E7BBA684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228" y="44146"/>
            <a:ext cx="8366772" cy="6784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8AFDE13-0C21-A9CB-0F98-B4D13FE4A3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77" y="107795"/>
            <a:ext cx="3023394" cy="78917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2EFC6C0-419F-CBD6-BB2D-65CB5626F1D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912907"/>
            <a:ext cx="9434285" cy="92960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B98F913-BD22-2B7C-45DD-5C5E8CAC2D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2217905"/>
            <a:ext cx="4078514" cy="78376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F90C986-CCB2-E0C0-7252-C8EFD2936A9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3297985"/>
            <a:ext cx="4078514" cy="71510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E288267-C9F9-B954-D26B-74129800A54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4325256"/>
            <a:ext cx="4078514" cy="81401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19E76BD-1466-F5F0-1D9C-AA971363FC2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5451437"/>
            <a:ext cx="4078514" cy="70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6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192ACACC-02D3-BB2B-73E9-ECCDEDDD16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496" y="1825625"/>
            <a:ext cx="5594703" cy="501548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F002D58-2D41-9B40-6B0A-5BB1A1B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D8B0502-46AD-3F20-BD99-986054B6803D}"/>
              </a:ext>
            </a:extLst>
          </p:cNvPr>
          <p:cNvSpPr txBox="1"/>
          <p:nvPr/>
        </p:nvSpPr>
        <p:spPr>
          <a:xfrm>
            <a:off x="6794813" y="2489525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</a:rPr>
              <a:t>ｂ</a:t>
            </a:r>
          </a:p>
        </p:txBody>
      </p:sp>
      <p:pic>
        <p:nvPicPr>
          <p:cNvPr id="7" name="X_[02-18]_kiku2">
            <a:hlinkClick r:id="" action="ppaction://media"/>
            <a:extLst>
              <a:ext uri="{FF2B5EF4-FFF2-40B4-BE49-F238E27FC236}">
                <a16:creationId xmlns:a16="http://schemas.microsoft.com/office/drawing/2014/main" id="{2F00ED38-7E78-437C-96D3-A6A9392F5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812" y="1851267"/>
            <a:ext cx="487363" cy="48736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4260D1E-BEFF-BD38-C175-DC385E5734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228" y="44146"/>
            <a:ext cx="8366772" cy="67843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B76B740-3B0E-13A7-E5D2-9DE16A13BD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77" y="107795"/>
            <a:ext cx="3023394" cy="78917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654AB69-F021-0306-BEE6-70BE6EFEA5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912907"/>
            <a:ext cx="9434285" cy="92960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EF58AB3-18AD-8CDF-D9BB-11A9EA2774E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2217905"/>
            <a:ext cx="4078514" cy="78376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1B9A180-B01E-E553-C1D4-6187EAEC430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3297985"/>
            <a:ext cx="4078514" cy="71510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E052683-A513-7C66-4ADC-47E713292DB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4325256"/>
            <a:ext cx="4078514" cy="81401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FAEBAB1-C8E0-D8BC-FAB4-176BA0DDC2E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5451437"/>
            <a:ext cx="4078514" cy="70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002D58-2D41-9B40-6B0A-5BB1A1B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E7C3C13-787C-E0AF-84B1-838C8121FF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331" y="1842513"/>
            <a:ext cx="5329571" cy="488055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D8B0502-46AD-3F20-BD99-986054B6803D}"/>
              </a:ext>
            </a:extLst>
          </p:cNvPr>
          <p:cNvSpPr txBox="1"/>
          <p:nvPr/>
        </p:nvSpPr>
        <p:spPr>
          <a:xfrm>
            <a:off x="6743985" y="2609787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d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13" name="X_[02-19]_kiku3">
            <a:hlinkClick r:id="" action="ppaction://media"/>
            <a:extLst>
              <a:ext uri="{FF2B5EF4-FFF2-40B4-BE49-F238E27FC236}">
                <a16:creationId xmlns:a16="http://schemas.microsoft.com/office/drawing/2014/main" id="{C7D57DB8-4AA8-B019-1EC1-1ED75AD7A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8756" y="1877557"/>
            <a:ext cx="487363" cy="4873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BAAE515-BE72-F71A-A7CF-FE40B0F86F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228" y="44146"/>
            <a:ext cx="8366772" cy="67843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22F4A70-1341-DD98-5D5F-4594B5A6F52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77" y="107795"/>
            <a:ext cx="3023394" cy="78917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9FFDD0E-6AEC-5F43-4B3C-12279C2172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912907"/>
            <a:ext cx="9434285" cy="92960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3EC8A53-72CB-138F-6AD2-5E053C1662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2217905"/>
            <a:ext cx="4078514" cy="78376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D037EED-BBFD-8DFA-A09B-20A7C6E516A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3297985"/>
            <a:ext cx="4078514" cy="71510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8BB93F7-4486-3C1D-9965-959F35BA574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4325256"/>
            <a:ext cx="4078514" cy="81401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ECD1FDD-5472-2D42-973D-A514BEE3DA0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5451437"/>
            <a:ext cx="4078514" cy="70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2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002D58-2D41-9B40-6B0A-5BB1A1B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DB3026A-885D-7A24-118B-E9E4DD7653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295" y="1825625"/>
            <a:ext cx="5581448" cy="4911569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D8B0502-46AD-3F20-BD99-986054B6803D}"/>
              </a:ext>
            </a:extLst>
          </p:cNvPr>
          <p:cNvSpPr txBox="1"/>
          <p:nvPr/>
        </p:nvSpPr>
        <p:spPr>
          <a:xfrm>
            <a:off x="6175688" y="4525452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</a:rPr>
              <a:t>c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pic>
        <p:nvPicPr>
          <p:cNvPr id="7" name="X_[02-20]_kiku4">
            <a:hlinkClick r:id="" action="ppaction://media"/>
            <a:extLst>
              <a:ext uri="{FF2B5EF4-FFF2-40B4-BE49-F238E27FC236}">
                <a16:creationId xmlns:a16="http://schemas.microsoft.com/office/drawing/2014/main" id="{7881DD85-6E05-AC10-51DC-6EBB7B685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5688" y="1769072"/>
            <a:ext cx="487363" cy="487363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7E8C21DE-7210-F05E-4D2C-63C4DEBB7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CDE3DB9-2675-8A23-028C-8D6C563E0A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228" y="44146"/>
            <a:ext cx="8366772" cy="67843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F6FA317-DA98-CBD7-E5A2-9411717D97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77" y="107795"/>
            <a:ext cx="3023394" cy="78917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3135E45-225D-91C6-8A3F-B85B3FEF26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912907"/>
            <a:ext cx="9434285" cy="92960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2E54C87-9778-6B4E-4A6D-20DA5682727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2217905"/>
            <a:ext cx="4078514" cy="78376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C335D57-54A6-E497-867B-AF5D9BD2B8A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3297985"/>
            <a:ext cx="4078514" cy="71510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A80EAF1-CAA7-0242-7A7E-E8E4624E0C7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4325256"/>
            <a:ext cx="4078514" cy="81401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D1FD6E6-75E4-37DC-C847-1D51CD95D14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5451437"/>
            <a:ext cx="4078514" cy="70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8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A49088C2-9399-7283-3AB6-9FFFF444086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8018"/>
            <a:ext cx="12279086" cy="341258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726A278-33D3-43AF-FDE0-97D12C413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41F4AEB-BF8F-3C71-80BB-5D31E0D3539F}"/>
              </a:ext>
            </a:extLst>
          </p:cNvPr>
          <p:cNvSpPr txBox="1"/>
          <p:nvPr/>
        </p:nvSpPr>
        <p:spPr>
          <a:xfrm>
            <a:off x="975038" y="4842888"/>
            <a:ext cx="116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  <a:latin typeface="+mj-ea"/>
                <a:ea typeface="+mj-ea"/>
              </a:rPr>
              <a:t>かさ</a:t>
            </a:r>
          </a:p>
        </p:txBody>
      </p:sp>
      <p:pic>
        <p:nvPicPr>
          <p:cNvPr id="12" name="X_[02-17]_kiku1">
            <a:hlinkClick r:id="" action="ppaction://media"/>
            <a:extLst>
              <a:ext uri="{FF2B5EF4-FFF2-40B4-BE49-F238E27FC236}">
                <a16:creationId xmlns:a16="http://schemas.microsoft.com/office/drawing/2014/main" id="{0AB2C157-9BC9-24A4-21BB-CBD5F1780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518" y="2047508"/>
            <a:ext cx="487363" cy="487363"/>
          </a:xfrm>
          <a:prstGeom prst="rect">
            <a:avLst/>
          </a:prstGeom>
        </p:spPr>
      </p:pic>
      <p:pic>
        <p:nvPicPr>
          <p:cNvPr id="14" name="X_[02-20]_kiku4">
            <a:hlinkClick r:id="" action="ppaction://media"/>
            <a:extLst>
              <a:ext uri="{FF2B5EF4-FFF2-40B4-BE49-F238E27FC236}">
                <a16:creationId xmlns:a16="http://schemas.microsoft.com/office/drawing/2014/main" id="{353AB249-B1CD-0C07-1CFD-7D24B750C6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38519" y="2047141"/>
            <a:ext cx="487363" cy="487363"/>
          </a:xfrm>
          <a:prstGeom prst="rect">
            <a:avLst/>
          </a:prstGeom>
        </p:spPr>
      </p:pic>
      <p:pic>
        <p:nvPicPr>
          <p:cNvPr id="15" name="X_[02-19]_kiku3">
            <a:hlinkClick r:id="" action="ppaction://media"/>
            <a:extLst>
              <a:ext uri="{FF2B5EF4-FFF2-40B4-BE49-F238E27FC236}">
                <a16:creationId xmlns:a16="http://schemas.microsoft.com/office/drawing/2014/main" id="{66E449FE-EFA5-6A64-3A8A-5A8990DF91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95661" y="2047141"/>
            <a:ext cx="487363" cy="487363"/>
          </a:xfrm>
          <a:prstGeom prst="rect">
            <a:avLst/>
          </a:prstGeom>
        </p:spPr>
      </p:pic>
      <p:pic>
        <p:nvPicPr>
          <p:cNvPr id="16" name="X_[02-18]_kiku2">
            <a:hlinkClick r:id="" action="ppaction://media"/>
            <a:extLst>
              <a:ext uri="{FF2B5EF4-FFF2-40B4-BE49-F238E27FC236}">
                <a16:creationId xmlns:a16="http://schemas.microsoft.com/office/drawing/2014/main" id="{4EF7E623-78FF-625C-5369-655C146F796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35755" y="2047140"/>
            <a:ext cx="487363" cy="487363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C8DAFB6-9845-5B46-D226-1AD27879294B}"/>
              </a:ext>
            </a:extLst>
          </p:cNvPr>
          <p:cNvSpPr txBox="1"/>
          <p:nvPr/>
        </p:nvSpPr>
        <p:spPr>
          <a:xfrm>
            <a:off x="4123118" y="4842888"/>
            <a:ext cx="116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  <a:latin typeface="+mj-ea"/>
                <a:ea typeface="+mj-ea"/>
              </a:rPr>
              <a:t>スマホ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0CCE173-5A45-A3C6-E399-AC1FC04404E3}"/>
              </a:ext>
            </a:extLst>
          </p:cNvPr>
          <p:cNvSpPr txBox="1"/>
          <p:nvPr/>
        </p:nvSpPr>
        <p:spPr>
          <a:xfrm>
            <a:off x="6790118" y="4842888"/>
            <a:ext cx="240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  <a:latin typeface="+mj-ea"/>
                <a:ea typeface="+mj-ea"/>
              </a:rPr>
              <a:t>めんきょしょう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9BCF7B8-595D-FB97-7647-69BB5DC83D69}"/>
              </a:ext>
            </a:extLst>
          </p:cNvPr>
          <p:cNvSpPr txBox="1"/>
          <p:nvPr/>
        </p:nvSpPr>
        <p:spPr>
          <a:xfrm>
            <a:off x="10261120" y="4839368"/>
            <a:ext cx="133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  <a:latin typeface="+mj-ea"/>
                <a:ea typeface="+mj-ea"/>
              </a:rPr>
              <a:t>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AA0C333-82EE-62BF-DCAA-82004DD449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228" y="44146"/>
            <a:ext cx="8366772" cy="67843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E8770AA-D483-B6B6-D7F4-EBB91EC049A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77" y="107795"/>
            <a:ext cx="3023394" cy="78917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988295C-276A-5DD0-2849-26282E2921B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6" y="932183"/>
            <a:ext cx="9274629" cy="83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3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4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5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9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7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26A278-33D3-43AF-FDE0-97D12C413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FE3141-EE17-3611-CEC7-D287DE03B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2" name="X_[02-17]_kiku1">
            <a:hlinkClick r:id="" action="ppaction://media"/>
            <a:extLst>
              <a:ext uri="{FF2B5EF4-FFF2-40B4-BE49-F238E27FC236}">
                <a16:creationId xmlns:a16="http://schemas.microsoft.com/office/drawing/2014/main" id="{0AB2C157-9BC9-24A4-21BB-CBD5F1780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1229" y="4999890"/>
            <a:ext cx="487363" cy="487363"/>
          </a:xfrm>
          <a:prstGeom prst="rect">
            <a:avLst/>
          </a:prstGeom>
        </p:spPr>
      </p:pic>
      <p:pic>
        <p:nvPicPr>
          <p:cNvPr id="14" name="X_[02-20]_kiku4">
            <a:hlinkClick r:id="" action="ppaction://media"/>
            <a:extLst>
              <a:ext uri="{FF2B5EF4-FFF2-40B4-BE49-F238E27FC236}">
                <a16:creationId xmlns:a16="http://schemas.microsoft.com/office/drawing/2014/main" id="{353AB249-B1CD-0C07-1CFD-7D24B750C6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32861" y="4999890"/>
            <a:ext cx="487363" cy="487363"/>
          </a:xfrm>
          <a:prstGeom prst="rect">
            <a:avLst/>
          </a:prstGeom>
        </p:spPr>
      </p:pic>
      <p:pic>
        <p:nvPicPr>
          <p:cNvPr id="15" name="X_[02-19]_kiku3">
            <a:hlinkClick r:id="" action="ppaction://media"/>
            <a:extLst>
              <a:ext uri="{FF2B5EF4-FFF2-40B4-BE49-F238E27FC236}">
                <a16:creationId xmlns:a16="http://schemas.microsoft.com/office/drawing/2014/main" id="{66E449FE-EFA5-6A64-3A8A-5A8990DF91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65650" y="4999890"/>
            <a:ext cx="487363" cy="487363"/>
          </a:xfrm>
          <a:prstGeom prst="rect">
            <a:avLst/>
          </a:prstGeom>
        </p:spPr>
      </p:pic>
      <p:pic>
        <p:nvPicPr>
          <p:cNvPr id="16" name="X_[02-18]_kiku2">
            <a:hlinkClick r:id="" action="ppaction://media"/>
            <a:extLst>
              <a:ext uri="{FF2B5EF4-FFF2-40B4-BE49-F238E27FC236}">
                <a16:creationId xmlns:a16="http://schemas.microsoft.com/office/drawing/2014/main" id="{4EF7E623-78FF-625C-5369-655C146F796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98439" y="4999890"/>
            <a:ext cx="487363" cy="48736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A2D8388-B8EB-8BBB-7055-967B19268E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" y="1084703"/>
            <a:ext cx="8793561" cy="11188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8CA6E71-A5B6-42A8-0C87-2F7C42F06C5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228" y="44146"/>
            <a:ext cx="8366772" cy="67843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50944B2-E343-12A4-CA25-6A35FDD2E12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0102"/>
            <a:ext cx="12162971" cy="26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</Words>
  <Application>Microsoft Office PowerPoint</Application>
  <PresentationFormat>Widescreen</PresentationFormat>
  <Paragraphs>16</Paragraphs>
  <Slides>21</Slides>
  <Notes>7</Notes>
  <HiddenSlides>0</HiddenSlides>
  <MMClips>28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2025-08-27T06:36:12Z</dcterms:created>
  <dcterms:modified xsi:type="dcterms:W3CDTF">2025-09-03T08:05:27Z</dcterms:modified>
</cp:coreProperties>
</file>