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62" r:id="rId3"/>
    <p:sldId id="263" r:id="rId4"/>
    <p:sldId id="403" r:id="rId5"/>
    <p:sldId id="404" r:id="rId6"/>
    <p:sldId id="366" r:id="rId7"/>
    <p:sldId id="405" r:id="rId8"/>
    <p:sldId id="406" r:id="rId9"/>
    <p:sldId id="407" r:id="rId10"/>
    <p:sldId id="408" r:id="rId11"/>
    <p:sldId id="368" r:id="rId12"/>
    <p:sldId id="369" r:id="rId13"/>
    <p:sldId id="371" r:id="rId14"/>
    <p:sldId id="374" r:id="rId15"/>
    <p:sldId id="334" r:id="rId16"/>
    <p:sldId id="409" r:id="rId17"/>
    <p:sldId id="410" r:id="rId18"/>
    <p:sldId id="413" r:id="rId19"/>
    <p:sldId id="414" r:id="rId20"/>
    <p:sldId id="411" r:id="rId21"/>
    <p:sldId id="415" r:id="rId22"/>
    <p:sldId id="416" r:id="rId23"/>
    <p:sldId id="418" r:id="rId24"/>
    <p:sldId id="417" r:id="rId25"/>
    <p:sldId id="419" r:id="rId26"/>
    <p:sldId id="420" r:id="rId27"/>
    <p:sldId id="376" r:id="rId28"/>
    <p:sldId id="421" r:id="rId29"/>
    <p:sldId id="42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94D240-8082-4E49-953F-A21CFFA65AF3}" v="1" dt="2025-09-03T02:44:39.7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9" autoAdjust="0"/>
    <p:restoredTop sz="94660"/>
  </p:normalViewPr>
  <p:slideViewPr>
    <p:cSldViewPr snapToGrid="0">
      <p:cViewPr varScale="1">
        <p:scale>
          <a:sx n="59" d="100"/>
          <a:sy n="59" d="100"/>
        </p:scale>
        <p:origin x="7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iyaphone Phamavanh" userId="46221b0b-3b8f-4bcc-b119-ca33b88f9adb" providerId="ADAL" clId="{3735E8C2-0634-4C9E-B330-42D5AF38FE7A}"/>
    <pc:docChg chg="modSld">
      <pc:chgData name="Viriyaphone Phamavanh" userId="46221b0b-3b8f-4bcc-b119-ca33b88f9adb" providerId="ADAL" clId="{3735E8C2-0634-4C9E-B330-42D5AF38FE7A}" dt="2025-09-03T02:44:49.595" v="2" actId="1038"/>
      <pc:docMkLst>
        <pc:docMk/>
      </pc:docMkLst>
      <pc:sldChg chg="addSp modSp mod modAnim">
        <pc:chgData name="Viriyaphone Phamavanh" userId="46221b0b-3b8f-4bcc-b119-ca33b88f9adb" providerId="ADAL" clId="{3735E8C2-0634-4C9E-B330-42D5AF38FE7A}" dt="2025-09-03T02:44:49.595" v="2" actId="1038"/>
        <pc:sldMkLst>
          <pc:docMk/>
          <pc:sldMk cId="4205402328" sldId="368"/>
        </pc:sldMkLst>
        <pc:picChg chg="add mod">
          <ac:chgData name="Viriyaphone Phamavanh" userId="46221b0b-3b8f-4bcc-b119-ca33b88f9adb" providerId="ADAL" clId="{3735E8C2-0634-4C9E-B330-42D5AF38FE7A}" dt="2025-09-03T02:44:49.595" v="2" actId="1038"/>
          <ac:picMkLst>
            <pc:docMk/>
            <pc:sldMk cId="4205402328" sldId="368"/>
            <ac:picMk id="2" creationId="{468482B2-180A-7910-0076-DC0DAD9988E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89EF4-E7FA-4498-9C82-EE843B1B8D5C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A3E22-E0E6-4D2B-A965-2D6399CEC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50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1450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5159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459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5756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909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0770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0065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59A11-3FEC-E1AA-EBD4-F7CA8514E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107F6-FE06-AE9E-0C47-AFDE1AAACB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81CCF-1AB6-1BAC-51C1-CB8FC8C0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DB72-F6C2-4E3A-A5BD-F14B75AD304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C4FB6-CAB7-182A-C1CB-A87E4691E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E17A7-AC33-185B-5950-917A5C4B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4113-37CD-4545-903D-9D87F244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7D031-3756-215A-88CA-022CCF1CD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F2F51-48A2-93F5-2673-C07079B59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B5CA5-7656-21F9-8DBE-7159324E2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DB72-F6C2-4E3A-A5BD-F14B75AD304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7BA46-2B91-EFBC-04B1-D1DCCD514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56355-5835-11BB-92F6-16E291C1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4113-37CD-4545-903D-9D87F244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74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F1B84F-E2BF-3D3C-6834-D6E369A24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1F2D0-EE4E-6E62-EA4E-DCCFBE050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F6C3B-EF66-149A-841D-99E336248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DB72-F6C2-4E3A-A5BD-F14B75AD304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1FC3-2C9B-125B-A711-31BCE9019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8988D-3A3E-7638-9D73-313801EA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4113-37CD-4545-903D-9D87F244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5463D-DACF-8F58-CF91-007C1BAC2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36D56-6583-0989-DBD5-D27BC9BC2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AEE9D-1DFB-2EDA-51F0-6B9FAA7E4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DB72-F6C2-4E3A-A5BD-F14B75AD304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9D4C9-789D-7826-D2E3-EAFAF51A1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DF29C-6B63-2DEC-6C9D-2E43AD345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4113-37CD-4545-903D-9D87F244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45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62837-BF04-E544-26EF-814946C69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05D7D-8296-9B2F-5EC6-0BEDE7A38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8D6CF-2D01-AFC2-8ED9-F6966C0B1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DB72-F6C2-4E3A-A5BD-F14B75AD304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4EE38-6493-8F12-4CB8-1A1A79258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8F28B-E810-0318-B0EC-EF066DC49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4113-37CD-4545-903D-9D87F244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05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A342B-0791-FAC8-73DC-DBC66DDF3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D6E81-06AA-CB55-19A3-F88A35A54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E1864-618D-D77D-B800-05EEBFE85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26FAC-611F-5393-A3A3-AC125645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DB72-F6C2-4E3A-A5BD-F14B75AD304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AB9172-872E-49F0-6E90-6A6FCB5B7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D504A-842A-FA17-2E62-FC616E00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4113-37CD-4545-903D-9D87F244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8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19BEB-C8C4-3199-0491-D9C053335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833FC-004D-B57B-3DBE-A9CA557ED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E4A158-F4B4-F80A-39D4-7A26FC287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F79E76-26E4-0350-EFC3-41566C1255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13172E-F0FA-60B4-8117-45F64E689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4CDD20-05D2-0EC2-6417-0E0F49243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DB72-F6C2-4E3A-A5BD-F14B75AD304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98DF0C-8CF8-BCDD-D143-BDB9A81C9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71F0BF-DC27-44EC-47A2-BE37213B4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4113-37CD-4545-903D-9D87F244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89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CBC3A-A54F-E19B-CC6F-169AE7A7D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E29E89-90B6-6F59-BA94-DA750A593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DB72-F6C2-4E3A-A5BD-F14B75AD304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B380B-751F-ED31-838B-6C33D13FC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C67A85-14FD-9121-2B82-3DE0E79DA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4113-37CD-4545-903D-9D87F244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27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5993FD-1794-B324-381F-A242CA48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DB72-F6C2-4E3A-A5BD-F14B75AD304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E6848-855D-7143-4F0D-17052576F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DF970-26DC-109D-A100-265120408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4113-37CD-4545-903D-9D87F244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65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BC00-7F59-1938-2E43-C06B47FA2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F95E7-BEEA-C637-F0DC-57B8AC74D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BCCEC8-1452-2446-38BF-9352FD0BC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64B06E-FF0C-6BF0-465E-D4D412315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DB72-F6C2-4E3A-A5BD-F14B75AD304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4121A3-D14E-E4C9-3565-ECBCFDD24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DB792-2E3C-6358-26B6-A2FE198E2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4113-37CD-4545-903D-9D87F244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39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89A5C-84E0-2EA1-E81A-DFA8C6558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1D8A04-78B9-F0CF-C95F-4CA516499D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2AA97A-1546-5978-3EB0-AD544FF32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31D70-F209-AFE7-7E13-511D5D5F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DB72-F6C2-4E3A-A5BD-F14B75AD304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A8555D-14DD-9C47-1CF0-97082D369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C0897-C085-97AF-1B87-2735D642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34113-37CD-4545-903D-9D87F244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21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C0D299-9D8F-712E-580F-658C52038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D4629-E450-8EC7-4C9B-8F71E27AA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79329-2376-2E64-CF15-B15453975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05DB72-F6C2-4E3A-A5BD-F14B75AD304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80349-FF8E-A8D5-B383-1F067A2437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2A0F5-6B1E-0BCA-265E-3BAC823385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534113-37CD-4545-903D-9D87F244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14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7.png"/><Relationship Id="rId5" Type="http://schemas.microsoft.com/office/2007/relationships/media" Target="../media/media5.mp3"/><Relationship Id="rId10" Type="http://schemas.openxmlformats.org/officeDocument/2006/relationships/image" Target="../media/image11.emf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0.png"/><Relationship Id="rId3" Type="http://schemas.microsoft.com/office/2007/relationships/media" Target="../media/media6.mp3"/><Relationship Id="rId7" Type="http://schemas.openxmlformats.org/officeDocument/2006/relationships/image" Target="../media/image8.png"/><Relationship Id="rId12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audio" Target="../media/media6.mp3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0.png"/><Relationship Id="rId5" Type="http://schemas.openxmlformats.org/officeDocument/2006/relationships/image" Target="../media/image56.png"/><Relationship Id="rId4" Type="http://schemas.openxmlformats.org/officeDocument/2006/relationships/image" Target="../media/image30.pn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6.png"/><Relationship Id="rId5" Type="http://schemas.openxmlformats.org/officeDocument/2006/relationships/image" Target="../media/image40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.png"/><Relationship Id="rId3" Type="http://schemas.microsoft.com/office/2007/relationships/media" Target="../media/media11.mp3"/><Relationship Id="rId7" Type="http://schemas.openxmlformats.org/officeDocument/2006/relationships/audio" Target="../media/media13.mp3"/><Relationship Id="rId12" Type="http://schemas.openxmlformats.org/officeDocument/2006/relationships/image" Target="../media/image69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microsoft.com/office/2007/relationships/media" Target="../media/media13.mp3"/><Relationship Id="rId11" Type="http://schemas.openxmlformats.org/officeDocument/2006/relationships/image" Target="../media/image68.png"/><Relationship Id="rId5" Type="http://schemas.openxmlformats.org/officeDocument/2006/relationships/audio" Target="../media/media12.mp3"/><Relationship Id="rId15" Type="http://schemas.openxmlformats.org/officeDocument/2006/relationships/image" Target="../media/image30.png"/><Relationship Id="rId10" Type="http://schemas.openxmlformats.org/officeDocument/2006/relationships/image" Target="../media/image40.png"/><Relationship Id="rId4" Type="http://schemas.microsoft.com/office/2007/relationships/media" Target="../media/media12.mp3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media" Target="../media/media14.mp3"/><Relationship Id="rId13" Type="http://schemas.openxmlformats.org/officeDocument/2006/relationships/image" Target="../media/image40.png"/><Relationship Id="rId18" Type="http://schemas.openxmlformats.org/officeDocument/2006/relationships/image" Target="../media/image7.png"/><Relationship Id="rId3" Type="http://schemas.microsoft.com/office/2007/relationships/media" Target="../media/media11.mp3"/><Relationship Id="rId7" Type="http://schemas.openxmlformats.org/officeDocument/2006/relationships/audio" Target="../media/media13.mp3"/><Relationship Id="rId12" Type="http://schemas.openxmlformats.org/officeDocument/2006/relationships/image" Target="../media/image67.png"/><Relationship Id="rId17" Type="http://schemas.openxmlformats.org/officeDocument/2006/relationships/image" Target="../media/image73.png"/><Relationship Id="rId2" Type="http://schemas.microsoft.com/office/2007/relationships/media" Target="../media/media10.mp3"/><Relationship Id="rId16" Type="http://schemas.openxmlformats.org/officeDocument/2006/relationships/image" Target="../media/image72.png"/><Relationship Id="rId1" Type="http://schemas.openxmlformats.org/officeDocument/2006/relationships/audio" Target="NULL" TargetMode="External"/><Relationship Id="rId6" Type="http://schemas.microsoft.com/office/2007/relationships/media" Target="../media/media13.mp3"/><Relationship Id="rId11" Type="http://schemas.openxmlformats.org/officeDocument/2006/relationships/notesSlide" Target="../notesSlides/notesSlide7.xml"/><Relationship Id="rId5" Type="http://schemas.openxmlformats.org/officeDocument/2006/relationships/audio" Target="../media/media12.mp3"/><Relationship Id="rId15" Type="http://schemas.openxmlformats.org/officeDocument/2006/relationships/image" Target="../media/image71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74.png"/><Relationship Id="rId4" Type="http://schemas.microsoft.com/office/2007/relationships/media" Target="../media/media12.mp3"/><Relationship Id="rId9" Type="http://schemas.openxmlformats.org/officeDocument/2006/relationships/audio" Target="../media/media14.mp3"/><Relationship Id="rId1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media" Target="../media/media1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7.mp3"/><Relationship Id="rId11" Type="http://schemas.openxmlformats.org/officeDocument/2006/relationships/image" Target="../media/image7.png"/><Relationship Id="rId5" Type="http://schemas.microsoft.com/office/2007/relationships/media" Target="../media/media17.mp3"/><Relationship Id="rId10" Type="http://schemas.openxmlformats.org/officeDocument/2006/relationships/image" Target="../media/image40.png"/><Relationship Id="rId4" Type="http://schemas.openxmlformats.org/officeDocument/2006/relationships/audio" Target="../media/media16.mp3"/><Relationship Id="rId9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media" Target="../media/media16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7.mp3"/><Relationship Id="rId11" Type="http://schemas.openxmlformats.org/officeDocument/2006/relationships/image" Target="../media/image78.png"/><Relationship Id="rId5" Type="http://schemas.microsoft.com/office/2007/relationships/media" Target="../media/media17.mp3"/><Relationship Id="rId10" Type="http://schemas.openxmlformats.org/officeDocument/2006/relationships/image" Target="../media/image40.png"/><Relationship Id="rId4" Type="http://schemas.openxmlformats.org/officeDocument/2006/relationships/audio" Target="../media/media16.mp3"/><Relationship Id="rId9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80.png"/><Relationship Id="rId7" Type="http://schemas.openxmlformats.org/officeDocument/2006/relationships/image" Target="../media/image82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40.png"/><Relationship Id="rId4" Type="http://schemas.openxmlformats.org/officeDocument/2006/relationships/image" Target="../media/image76.png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emf"/><Relationship Id="rId11" Type="http://schemas.openxmlformats.org/officeDocument/2006/relationships/image" Target="../media/image8.png"/><Relationship Id="rId5" Type="http://schemas.openxmlformats.org/officeDocument/2006/relationships/image" Target="../media/image12.emf"/><Relationship Id="rId10" Type="http://schemas.openxmlformats.org/officeDocument/2006/relationships/image" Target="../media/image7.png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em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emf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emf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6BD06773-2C91-0172-0B71-E48A2C47B1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E202E93-7824-84B2-B857-BBABF8BB75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824" y="576609"/>
            <a:ext cx="9858375" cy="253512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DB80503-CA8D-D4D4-ECDC-63B3B2A35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3429000"/>
            <a:ext cx="11468100" cy="105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3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CD74727-ABD2-60A3-C095-AC84204E2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524" y="68552"/>
            <a:ext cx="3222527" cy="810209"/>
          </a:xfrm>
          <a:prstGeom prst="rect">
            <a:avLst/>
          </a:prstGeom>
        </p:spPr>
      </p:pic>
      <p:pic>
        <p:nvPicPr>
          <p:cNvPr id="11" name="X_[04-03]_kiku1">
            <a:hlinkClick r:id="" action="ppaction://media"/>
            <a:extLst>
              <a:ext uri="{FF2B5EF4-FFF2-40B4-BE49-F238E27FC236}">
                <a16:creationId xmlns:a16="http://schemas.microsoft.com/office/drawing/2014/main" id="{910EEE09-A4FC-C800-D109-373F8003B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73424" y="5341771"/>
            <a:ext cx="487363" cy="487363"/>
          </a:xfrm>
          <a:prstGeom prst="rect">
            <a:avLst/>
          </a:prstGeom>
        </p:spPr>
      </p:pic>
      <p:pic>
        <p:nvPicPr>
          <p:cNvPr id="15" name="X_[04-04]_kiku2">
            <a:hlinkClick r:id="" action="ppaction://media"/>
            <a:extLst>
              <a:ext uri="{FF2B5EF4-FFF2-40B4-BE49-F238E27FC236}">
                <a16:creationId xmlns:a16="http://schemas.microsoft.com/office/drawing/2014/main" id="{E6DC5E41-BD3D-1B7D-2E7E-F3FFDF0FBF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86125" y="5341770"/>
            <a:ext cx="487363" cy="487363"/>
          </a:xfrm>
          <a:prstGeom prst="rect">
            <a:avLst/>
          </a:prstGeom>
        </p:spPr>
      </p:pic>
      <p:pic>
        <p:nvPicPr>
          <p:cNvPr id="16" name="X_[04-05]_kiku3">
            <a:hlinkClick r:id="" action="ppaction://media"/>
            <a:extLst>
              <a:ext uri="{FF2B5EF4-FFF2-40B4-BE49-F238E27FC236}">
                <a16:creationId xmlns:a16="http://schemas.microsoft.com/office/drawing/2014/main" id="{BE9E4C5E-5453-BE62-F1E6-AA614839204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98826" y="5341769"/>
            <a:ext cx="487363" cy="487363"/>
          </a:xfrm>
          <a:prstGeom prst="rect">
            <a:avLst/>
          </a:prstGeom>
        </p:spPr>
      </p:pic>
      <p:pic>
        <p:nvPicPr>
          <p:cNvPr id="17" name="X_[04-06]_kiku4">
            <a:hlinkClick r:id="" action="ppaction://media"/>
            <a:extLst>
              <a:ext uri="{FF2B5EF4-FFF2-40B4-BE49-F238E27FC236}">
                <a16:creationId xmlns:a16="http://schemas.microsoft.com/office/drawing/2014/main" id="{E226D65C-8764-9098-4DBC-D049F16274F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11527" y="5341768"/>
            <a:ext cx="487363" cy="48736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3E7FA78-CE91-6E14-6D9A-25179013523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554" y="80652"/>
            <a:ext cx="6372225" cy="62135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216A9D7-A9A8-81B8-9BC2-B6351A5E3CC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33" y="1981782"/>
            <a:ext cx="11563350" cy="289443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52B8BE94-15B6-F83A-1775-0160B90548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221" y="1118552"/>
            <a:ext cx="775335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9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3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1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74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EFB7A63-EB1F-EA34-C776-9B442E6763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36" y="1109277"/>
            <a:ext cx="7899164" cy="457010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166621C-77C2-3160-B0D7-CFE3C10700BA}"/>
              </a:ext>
            </a:extLst>
          </p:cNvPr>
          <p:cNvSpPr txBox="1"/>
          <p:nvPr/>
        </p:nvSpPr>
        <p:spPr>
          <a:xfrm>
            <a:off x="5024437" y="3167390"/>
            <a:ext cx="633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と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3675B64-8C1E-D29F-BD70-EF6F3008F1E1}"/>
              </a:ext>
            </a:extLst>
          </p:cNvPr>
          <p:cNvSpPr txBox="1"/>
          <p:nvPr/>
        </p:nvSpPr>
        <p:spPr>
          <a:xfrm>
            <a:off x="5233987" y="5156165"/>
            <a:ext cx="633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と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D59FB96-1106-82CF-1CA8-4167184FC5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175" y="5748723"/>
            <a:ext cx="6953250" cy="94622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7F3380B-5DB3-1563-E841-7D6760AE026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554" y="80652"/>
            <a:ext cx="6372225" cy="62135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68531B7-BC81-AD0D-F429-5F1AD7F16C5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49" y="94164"/>
            <a:ext cx="2028825" cy="1015113"/>
          </a:xfrm>
          <a:prstGeom prst="rect">
            <a:avLst/>
          </a:prstGeom>
        </p:spPr>
      </p:pic>
      <p:pic>
        <p:nvPicPr>
          <p:cNvPr id="2" name="X_[04-07]_katachi">
            <a:hlinkClick r:id="" action="ppaction://media"/>
            <a:extLst>
              <a:ext uri="{FF2B5EF4-FFF2-40B4-BE49-F238E27FC236}">
                <a16:creationId xmlns:a16="http://schemas.microsoft.com/office/drawing/2014/main" id="{468482B2-180A-7910-0076-DC0DAD998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686" y="13107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0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7" name="コンテンツ プレースホルダー 16">
            <a:extLst>
              <a:ext uri="{FF2B5EF4-FFF2-40B4-BE49-F238E27FC236}">
                <a16:creationId xmlns:a16="http://schemas.microsoft.com/office/drawing/2014/main" id="{7680B4CC-B9B1-1933-0350-896681013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F34191F-BD19-A33D-54B1-AFC91DE82D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98017"/>
            <a:ext cx="10024367" cy="548373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BA152A9-7982-4676-8960-504A2E178A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26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DDC43736-DA56-C489-C022-687F3B01BB2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93" y="1153831"/>
            <a:ext cx="8289064" cy="77375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1974C5A-D923-585F-75FF-BCC2166A6E9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554" y="80652"/>
            <a:ext cx="6372225" cy="62135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C39B7C6C-BBF5-A90E-15CC-49349376F80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579732"/>
            <a:ext cx="5285635" cy="4354468"/>
          </a:xfrm>
          <a:prstGeom prst="rect">
            <a:avLst/>
          </a:prstGeom>
        </p:spPr>
      </p:pic>
      <p:pic>
        <p:nvPicPr>
          <p:cNvPr id="24" name="X_[04-04]_kiku2">
            <a:hlinkClick r:id="" action="ppaction://media"/>
            <a:extLst>
              <a:ext uri="{FF2B5EF4-FFF2-40B4-BE49-F238E27FC236}">
                <a16:creationId xmlns:a16="http://schemas.microsoft.com/office/drawing/2014/main" id="{E116FD82-26CE-D246-3BAC-8B7E4E058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7039" y="3528531"/>
            <a:ext cx="487363" cy="487363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1567A085-9B96-6932-3BFC-8BA6458BD8E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361" y="2560682"/>
            <a:ext cx="6559534" cy="4354468"/>
          </a:xfrm>
          <a:prstGeom prst="rect">
            <a:avLst/>
          </a:prstGeom>
        </p:spPr>
      </p:pic>
      <p:pic>
        <p:nvPicPr>
          <p:cNvPr id="27" name="X_[04-06]_kiku4">
            <a:hlinkClick r:id="" action="ppaction://media"/>
            <a:extLst>
              <a:ext uri="{FF2B5EF4-FFF2-40B4-BE49-F238E27FC236}">
                <a16:creationId xmlns:a16="http://schemas.microsoft.com/office/drawing/2014/main" id="{82D9F59D-80FF-1F1E-4F83-AFB712830D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80944" y="4012428"/>
            <a:ext cx="487363" cy="487363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B34480D9-FF5C-F823-A4EF-96D0729D0B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226" y="2084432"/>
            <a:ext cx="809625" cy="49530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4E0EE67D-DA21-2E77-A9A4-592F8A788E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04361" y="2117769"/>
            <a:ext cx="762000" cy="428625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43BCDCB2-226C-4D40-A556-EA2B538437C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99" y="80652"/>
            <a:ext cx="2028825" cy="101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7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4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7C170FF-57C2-A387-9494-4B138250D9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12" y="2000847"/>
            <a:ext cx="11915775" cy="235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98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55C901B-5215-A34C-F83B-1B6E8FF264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973" y="51297"/>
            <a:ext cx="6737070" cy="62765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1B6EF70-89BB-4AF9-A77C-ACC9AE1125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64" y="230175"/>
            <a:ext cx="3499485" cy="89755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1B4F19D-5942-6D43-62C1-84213B93F9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1118138"/>
            <a:ext cx="10782300" cy="82146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C220B53-5AB9-58E3-DE10-0A586D4D629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256" y="2048405"/>
            <a:ext cx="7093269" cy="480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13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55C901B-5215-A34C-F83B-1B6E8FF264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973" y="51297"/>
            <a:ext cx="6737070" cy="62765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3899B32-AAEE-E792-57CE-CA255F441F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3173"/>
            <a:ext cx="9515475" cy="301021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1B6EF70-89BB-4AF9-A77C-ACC9AE1125B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669"/>
            <a:ext cx="3499485" cy="89755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C220B53-5AB9-58E3-DE10-0A586D4D629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218" y="1081073"/>
            <a:ext cx="4429125" cy="300317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0103693-5055-3596-1990-AC4625328C3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57" y="1210300"/>
            <a:ext cx="6657018" cy="781844"/>
          </a:xfrm>
          <a:prstGeom prst="rect">
            <a:avLst/>
          </a:prstGeom>
        </p:spPr>
      </p:pic>
      <p:pic>
        <p:nvPicPr>
          <p:cNvPr id="10" name="X_[04-08]_kaiwa">
            <a:hlinkClick r:id="" action="ppaction://media"/>
            <a:extLst>
              <a:ext uri="{FF2B5EF4-FFF2-40B4-BE49-F238E27FC236}">
                <a16:creationId xmlns:a16="http://schemas.microsoft.com/office/drawing/2014/main" id="{E93ACE84-E785-5AFE-E1EA-5428576AA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65800" y="1674075"/>
            <a:ext cx="487363" cy="48736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5DD08DA-0A46-9836-B80A-9044C089C375}"/>
              </a:ext>
            </a:extLst>
          </p:cNvPr>
          <p:cNvSpPr txBox="1"/>
          <p:nvPr/>
        </p:nvSpPr>
        <p:spPr>
          <a:xfrm>
            <a:off x="1279556" y="4155059"/>
            <a:ext cx="154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つま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BD9CBDD-352F-FF2A-FF60-946739F7272B}"/>
              </a:ext>
            </a:extLst>
          </p:cNvPr>
          <p:cNvSpPr txBox="1"/>
          <p:nvPr/>
        </p:nvSpPr>
        <p:spPr>
          <a:xfrm>
            <a:off x="4337685" y="4155059"/>
            <a:ext cx="154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こども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35C264E-015A-8D35-9B75-DAE54D2DCF61}"/>
              </a:ext>
            </a:extLst>
          </p:cNvPr>
          <p:cNvSpPr txBox="1"/>
          <p:nvPr/>
        </p:nvSpPr>
        <p:spPr>
          <a:xfrm>
            <a:off x="7395814" y="4155059"/>
            <a:ext cx="154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ちち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3963ED2-A102-21A2-9D0B-79C06407AFEE}"/>
              </a:ext>
            </a:extLst>
          </p:cNvPr>
          <p:cNvSpPr txBox="1"/>
          <p:nvPr/>
        </p:nvSpPr>
        <p:spPr>
          <a:xfrm>
            <a:off x="1089057" y="5647638"/>
            <a:ext cx="701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４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7677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86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709121ED-CB50-1F30-BF76-1F1CDF3A04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54" y="2771787"/>
            <a:ext cx="4459088" cy="270147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5ED8789-252A-35A1-F9D5-0D1086EE5B1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57" y="1341483"/>
            <a:ext cx="4704314" cy="74810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55C901B-5215-A34C-F83B-1B6E8FF2647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973" y="51297"/>
            <a:ext cx="6737070" cy="62765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1B6EF70-89BB-4AF9-A77C-ACC9AE1125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669"/>
            <a:ext cx="3499485" cy="897555"/>
          </a:xfrm>
          <a:prstGeom prst="rect">
            <a:avLst/>
          </a:prstGeom>
        </p:spPr>
      </p:pic>
      <p:pic>
        <p:nvPicPr>
          <p:cNvPr id="10" name="X_[04-08]_kaiwa">
            <a:hlinkClick r:id="" action="ppaction://media"/>
            <a:extLst>
              <a:ext uri="{FF2B5EF4-FFF2-40B4-BE49-F238E27FC236}">
                <a16:creationId xmlns:a16="http://schemas.microsoft.com/office/drawing/2014/main" id="{E93ACE84-E785-5AFE-E1EA-5428576AA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21376" y="1072954"/>
            <a:ext cx="487363" cy="48736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5DD08DA-0A46-9836-B80A-9044C089C375}"/>
              </a:ext>
            </a:extLst>
          </p:cNvPr>
          <p:cNvSpPr txBox="1"/>
          <p:nvPr/>
        </p:nvSpPr>
        <p:spPr>
          <a:xfrm>
            <a:off x="1336677" y="3629025"/>
            <a:ext cx="154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２５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BD9CBDD-352F-FF2A-FF60-946739F7272B}"/>
              </a:ext>
            </a:extLst>
          </p:cNvPr>
          <p:cNvSpPr txBox="1"/>
          <p:nvPr/>
        </p:nvSpPr>
        <p:spPr>
          <a:xfrm>
            <a:off x="1498601" y="4950044"/>
            <a:ext cx="154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あかばね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A607CAEA-2076-855F-40F1-52DBA04AC01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792" y="724778"/>
            <a:ext cx="4809088" cy="617683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BF56046-7740-92E1-C564-C1296E6147F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106" y="2894787"/>
            <a:ext cx="2656200" cy="180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6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6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AED276-2799-16ED-F74A-3E7549A7D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7966EAA-5A90-610D-6899-C9AD2D790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6EE4CEF-BABC-9026-A866-F9960B9FA7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66" y="1114656"/>
            <a:ext cx="7784795" cy="566218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3E8B602-3FFF-DF43-3A32-EA697B27C5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787" y="4258430"/>
            <a:ext cx="3271839" cy="221847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19873A2-F554-5FD5-4282-A90C5CAC16E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973" y="51297"/>
            <a:ext cx="6737070" cy="627656"/>
          </a:xfrm>
          <a:prstGeom prst="rect">
            <a:avLst/>
          </a:prstGeom>
        </p:spPr>
      </p:pic>
      <p:pic>
        <p:nvPicPr>
          <p:cNvPr id="8" name="X_[04-08]_kaiwa">
            <a:hlinkClick r:id="" action="ppaction://media"/>
            <a:extLst>
              <a:ext uri="{FF2B5EF4-FFF2-40B4-BE49-F238E27FC236}">
                <a16:creationId xmlns:a16="http://schemas.microsoft.com/office/drawing/2014/main" id="{2372E827-61D2-7C00-56C6-68B918D42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2109" y="1338262"/>
            <a:ext cx="487363" cy="48736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4A3E8FD-94F5-8096-83FF-A4367D102D8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1157"/>
            <a:ext cx="3499485" cy="89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9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E8EB1FDA-7606-67AE-C90F-5C41F33E7E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73" y="1194981"/>
            <a:ext cx="9154649" cy="543734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9AED276-2799-16ED-F74A-3E7549A7D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7966EAA-5A90-610D-6899-C9AD2D790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3E8B602-3FFF-DF43-3A32-EA697B27C5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799" y="4632202"/>
            <a:ext cx="2997243" cy="203228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19873A2-F554-5FD5-4282-A90C5CAC16E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973" y="51297"/>
            <a:ext cx="6737070" cy="627656"/>
          </a:xfrm>
          <a:prstGeom prst="rect">
            <a:avLst/>
          </a:prstGeom>
        </p:spPr>
      </p:pic>
      <p:pic>
        <p:nvPicPr>
          <p:cNvPr id="8" name="X_[04-08]_kaiwa">
            <a:hlinkClick r:id="" action="ppaction://media"/>
            <a:extLst>
              <a:ext uri="{FF2B5EF4-FFF2-40B4-BE49-F238E27FC236}">
                <a16:creationId xmlns:a16="http://schemas.microsoft.com/office/drawing/2014/main" id="{2372E827-61D2-7C00-56C6-68B918D42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2109" y="1338262"/>
            <a:ext cx="487363" cy="48736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4A3E8FD-94F5-8096-83FF-A4367D102D8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1157"/>
            <a:ext cx="3499485" cy="89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E05F30E3-C706-F89F-D88D-D0C049C3C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DE68B4B-7375-660C-A658-349E69F09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690688"/>
            <a:ext cx="11163300" cy="253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90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55C901B-5215-A34C-F83B-1B6E8FF264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973" y="51297"/>
            <a:ext cx="6737070" cy="62765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1B6EF70-89BB-4AF9-A77C-ACC9AE1125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669"/>
            <a:ext cx="3499485" cy="89755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083EBC8-D67F-3B16-40E4-651E6E4BD5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2" y="1800248"/>
            <a:ext cx="12075796" cy="266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35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7D367631-AD09-2100-3643-29B240CB9A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735" y="50303"/>
            <a:ext cx="2028825" cy="101511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07E2EC2-4405-1C00-E169-30A01CAEF8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634" y="886817"/>
            <a:ext cx="6667066" cy="597118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166621C-77C2-3160-B0D7-CFE3C10700BA}"/>
              </a:ext>
            </a:extLst>
          </p:cNvPr>
          <p:cNvSpPr txBox="1"/>
          <p:nvPr/>
        </p:nvSpPr>
        <p:spPr>
          <a:xfrm>
            <a:off x="2373747" y="1919615"/>
            <a:ext cx="1487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なんさい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3675B64-8C1E-D29F-BD70-EF6F3008F1E1}"/>
              </a:ext>
            </a:extLst>
          </p:cNvPr>
          <p:cNvSpPr txBox="1"/>
          <p:nvPr/>
        </p:nvSpPr>
        <p:spPr>
          <a:xfrm>
            <a:off x="2509837" y="2414260"/>
            <a:ext cx="862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さい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420E8A5-5A42-2A14-3C1C-068B756CEAD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973" y="51297"/>
            <a:ext cx="6737070" cy="627656"/>
          </a:xfrm>
          <a:prstGeom prst="rect">
            <a:avLst/>
          </a:prstGeom>
        </p:spPr>
      </p:pic>
      <p:pic>
        <p:nvPicPr>
          <p:cNvPr id="6" name="X_[04-09]_katachi1">
            <a:hlinkClick r:id="" action="ppaction://media"/>
            <a:extLst>
              <a:ext uri="{FF2B5EF4-FFF2-40B4-BE49-F238E27FC236}">
                <a16:creationId xmlns:a16="http://schemas.microsoft.com/office/drawing/2014/main" id="{7B474FF3-9AAF-A055-C2E5-83C0C4814E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054" y="1289050"/>
            <a:ext cx="487363" cy="48736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21723EF-1354-79BB-E43E-AB034171D2CD}"/>
              </a:ext>
            </a:extLst>
          </p:cNvPr>
          <p:cNvSpPr txBox="1"/>
          <p:nvPr/>
        </p:nvSpPr>
        <p:spPr>
          <a:xfrm>
            <a:off x="5233987" y="1919615"/>
            <a:ext cx="1487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いくつ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BCCF849-1A4E-90C0-D520-A2381098C564}"/>
              </a:ext>
            </a:extLst>
          </p:cNvPr>
          <p:cNvSpPr txBox="1"/>
          <p:nvPr/>
        </p:nvSpPr>
        <p:spPr>
          <a:xfrm>
            <a:off x="3640572" y="3389043"/>
            <a:ext cx="1487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なんさい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FEB9D95-7FFE-981A-DBB2-D22E54045679}"/>
              </a:ext>
            </a:extLst>
          </p:cNvPr>
          <p:cNvSpPr txBox="1"/>
          <p:nvPr/>
        </p:nvSpPr>
        <p:spPr>
          <a:xfrm>
            <a:off x="2581610" y="3879875"/>
            <a:ext cx="862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さい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62B41F7-1104-9C23-4883-8672D76A3ED7}"/>
              </a:ext>
            </a:extLst>
          </p:cNvPr>
          <p:cNvSpPr txBox="1"/>
          <p:nvPr/>
        </p:nvSpPr>
        <p:spPr>
          <a:xfrm>
            <a:off x="2268752" y="4833751"/>
            <a:ext cx="1487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どこに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8FE56A7-219D-C3D5-3B11-049672D40A38}"/>
              </a:ext>
            </a:extLst>
          </p:cNvPr>
          <p:cNvSpPr txBox="1"/>
          <p:nvPr/>
        </p:nvSpPr>
        <p:spPr>
          <a:xfrm>
            <a:off x="4183277" y="6326841"/>
            <a:ext cx="655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78392E61-2F07-AF1C-8126-2495964F9DE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248" y="3911689"/>
            <a:ext cx="6667066" cy="783186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2AD5DEA3-F994-BAC0-387A-BC6AA4B8245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132" y="5581692"/>
            <a:ext cx="6866752" cy="71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9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57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/>
      <p:bldP spid="7" grpId="0"/>
      <p:bldP spid="9" grpId="0"/>
      <p:bldP spid="11" grpId="0"/>
      <p:bldP spid="13" grpId="0"/>
      <p:bldP spid="14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6BF8027-2AD0-28A3-D963-BBA47D3749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303" y="0"/>
            <a:ext cx="10457334" cy="489233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A96BC6F-B522-116E-F0D9-E269148BB0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674" y="5007255"/>
            <a:ext cx="2755240" cy="14859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0663684-5C86-74A7-32B9-B089784A5D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2133" y="5098311"/>
            <a:ext cx="2536161" cy="139456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2DBDF61-D460-154D-F858-24069BB4CE2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8738" y="5098311"/>
            <a:ext cx="2300287" cy="157807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77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3018A335-B690-6B5D-29F9-89AED8C515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6487" y="4135558"/>
            <a:ext cx="4538663" cy="27189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0F92FF2-CF70-47C4-339F-280643CC1C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150" y="-15533"/>
            <a:ext cx="10109204" cy="425415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9FBAFD-025D-8193-8E71-59A78BDB80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71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3894D1B-1C0C-EE37-2A04-9449DC9188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26" y="1168726"/>
            <a:ext cx="5215747" cy="80322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8A65F9B-E464-CC93-810E-4D6C0300516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973" y="51297"/>
            <a:ext cx="6737070" cy="62765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12A3AF7-9905-79D4-11C0-AF2526B4528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233" y="2166002"/>
            <a:ext cx="6844180" cy="4640701"/>
          </a:xfrm>
          <a:prstGeom prst="rect">
            <a:avLst/>
          </a:prstGeom>
        </p:spPr>
      </p:pic>
      <p:pic>
        <p:nvPicPr>
          <p:cNvPr id="6" name="X_[04-08]_kaiwa">
            <a:hlinkClick r:id="" action="ppaction://media"/>
            <a:extLst>
              <a:ext uri="{FF2B5EF4-FFF2-40B4-BE49-F238E27FC236}">
                <a16:creationId xmlns:a16="http://schemas.microsoft.com/office/drawing/2014/main" id="{43F93FE2-8E45-4770-4FD4-9516A9249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08637" y="1187036"/>
            <a:ext cx="487363" cy="4873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F98F4A7-961E-8FDD-9C9F-FF911C3912B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4" y="82550"/>
            <a:ext cx="2028825" cy="101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3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00896E8E-B836-01A9-EF03-8EC47386B32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0" y="1001510"/>
            <a:ext cx="2475885" cy="73202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8A65F9B-E464-CC93-810E-4D6C0300516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973" y="51297"/>
            <a:ext cx="6737070" cy="62765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0EF4FC7-28A3-B1D0-06EE-B228B8B07EF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1733539"/>
            <a:ext cx="3836788" cy="488395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5DC0F92-5FE7-9A4A-4CCC-FCFE686B258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465" y="1753963"/>
            <a:ext cx="3769746" cy="4883957"/>
          </a:xfrm>
          <a:prstGeom prst="rect">
            <a:avLst/>
          </a:prstGeom>
        </p:spPr>
      </p:pic>
      <p:pic>
        <p:nvPicPr>
          <p:cNvPr id="19" name="X_[04-10]_katachi2_number1">
            <a:hlinkClick r:id="" action="ppaction://media"/>
            <a:extLst>
              <a:ext uri="{FF2B5EF4-FFF2-40B4-BE49-F238E27FC236}">
                <a16:creationId xmlns:a16="http://schemas.microsoft.com/office/drawing/2014/main" id="{87FD5797-6C5D-8BD0-ABE5-EF044E7E08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236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14475" y="2268370"/>
            <a:ext cx="385763" cy="385763"/>
          </a:xfrm>
          <a:prstGeom prst="rect">
            <a:avLst/>
          </a:prstGeom>
        </p:spPr>
      </p:pic>
      <p:pic>
        <p:nvPicPr>
          <p:cNvPr id="20" name="X_[04-10]_katachi2_number1">
            <a:hlinkClick r:id="" action="ppaction://media"/>
            <a:extLst>
              <a:ext uri="{FF2B5EF4-FFF2-40B4-BE49-F238E27FC236}">
                <a16:creationId xmlns:a16="http://schemas.microsoft.com/office/drawing/2014/main" id="{F7C9F6AE-3E26-7CB1-7E82-71FACD6C4A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81" end="583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03651" y="1882607"/>
            <a:ext cx="385763" cy="385763"/>
          </a:xfrm>
          <a:prstGeom prst="rect">
            <a:avLst/>
          </a:prstGeom>
        </p:spPr>
      </p:pic>
      <p:pic>
        <p:nvPicPr>
          <p:cNvPr id="21" name="X_[04-11]_katachi2_age1">
            <a:hlinkClick r:id="" action="ppaction://media"/>
            <a:extLst>
              <a:ext uri="{FF2B5EF4-FFF2-40B4-BE49-F238E27FC236}">
                <a16:creationId xmlns:a16="http://schemas.microsoft.com/office/drawing/2014/main" id="{8A1CD634-72CB-BEDC-82C4-A717B1A2FE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361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73833" y="2268370"/>
            <a:ext cx="385763" cy="385763"/>
          </a:xfrm>
          <a:prstGeom prst="rect">
            <a:avLst/>
          </a:prstGeom>
        </p:spPr>
      </p:pic>
      <p:pic>
        <p:nvPicPr>
          <p:cNvPr id="22" name="X_[04-11]_katachi2_age1">
            <a:hlinkClick r:id="" action="ppaction://media"/>
            <a:extLst>
              <a:ext uri="{FF2B5EF4-FFF2-40B4-BE49-F238E27FC236}">
                <a16:creationId xmlns:a16="http://schemas.microsoft.com/office/drawing/2014/main" id="{DD9AA79B-93BE-5269-84D8-49BC0199CD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37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121933" y="1882606"/>
            <a:ext cx="385763" cy="385763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772D4C54-7668-90DD-EE3C-EBAAD039CD1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63" y="1729442"/>
            <a:ext cx="3928099" cy="3433823"/>
          </a:xfrm>
          <a:prstGeom prst="rect">
            <a:avLst/>
          </a:prstGeom>
        </p:spPr>
      </p:pic>
      <p:pic>
        <p:nvPicPr>
          <p:cNvPr id="25" name="X_[04-12]_katachi2_number2">
            <a:hlinkClick r:id="" action="ppaction://media"/>
            <a:extLst>
              <a:ext uri="{FF2B5EF4-FFF2-40B4-BE49-F238E27FC236}">
                <a16:creationId xmlns:a16="http://schemas.microsoft.com/office/drawing/2014/main" id="{1AA9354B-D1A9-DECE-ABEF-5C9D5EA60F8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49700" y="1882606"/>
            <a:ext cx="436562" cy="436562"/>
          </a:xfrm>
          <a:prstGeom prst="rect">
            <a:avLst/>
          </a:prstGeom>
        </p:spPr>
      </p:pic>
      <p:pic>
        <p:nvPicPr>
          <p:cNvPr id="26" name="X_[04-13]_katachi2_age2">
            <a:hlinkClick r:id="" action="ppaction://media"/>
            <a:extLst>
              <a:ext uri="{FF2B5EF4-FFF2-40B4-BE49-F238E27FC236}">
                <a16:creationId xmlns:a16="http://schemas.microsoft.com/office/drawing/2014/main" id="{C3563C7B-D30A-6124-792C-FCB421834AED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38199" y="1882606"/>
            <a:ext cx="395288" cy="395288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7089A909-9001-4B0C-EDE8-3AFB26E7638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825" y="51297"/>
            <a:ext cx="2028825" cy="101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6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3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59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84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44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31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00896E8E-B836-01A9-EF03-8EC47386B32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0" y="975730"/>
            <a:ext cx="2475885" cy="73202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8A65F9B-E464-CC93-810E-4D6C030051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973" y="51297"/>
            <a:ext cx="6737070" cy="6276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779EFC1-756D-2BC0-FF46-E702350C295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825" y="6350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26C416B-AE85-FE16-61C8-35AC5F2C5A3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418" y="5627436"/>
            <a:ext cx="7286625" cy="117926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0EF4FC7-28A3-B1D0-06EE-B228B8B07EF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38" y="1608486"/>
            <a:ext cx="3665650" cy="466611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5DC0F92-5FE7-9A4A-4CCC-FCFE686B2584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538" y="1095945"/>
            <a:ext cx="3601598" cy="4666110"/>
          </a:xfrm>
          <a:prstGeom prst="rect">
            <a:avLst/>
          </a:prstGeom>
        </p:spPr>
      </p:pic>
      <p:pic>
        <p:nvPicPr>
          <p:cNvPr id="19" name="X_[04-10]_katachi2_number1">
            <a:hlinkClick r:id="" action="ppaction://media"/>
            <a:extLst>
              <a:ext uri="{FF2B5EF4-FFF2-40B4-BE49-F238E27FC236}">
                <a16:creationId xmlns:a16="http://schemas.microsoft.com/office/drawing/2014/main" id="{87FD5797-6C5D-8BD0-ABE5-EF044E7E08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236.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14475" y="2268370"/>
            <a:ext cx="385763" cy="385763"/>
          </a:xfrm>
          <a:prstGeom prst="rect">
            <a:avLst/>
          </a:prstGeom>
        </p:spPr>
      </p:pic>
      <p:pic>
        <p:nvPicPr>
          <p:cNvPr id="20" name="X_[04-10]_katachi2_number1">
            <a:hlinkClick r:id="" action="ppaction://media"/>
            <a:extLst>
              <a:ext uri="{FF2B5EF4-FFF2-40B4-BE49-F238E27FC236}">
                <a16:creationId xmlns:a16="http://schemas.microsoft.com/office/drawing/2014/main" id="{F7C9F6AE-3E26-7CB1-7E82-71FACD6C4A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81" end="583.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10259" y="1168726"/>
            <a:ext cx="385763" cy="385763"/>
          </a:xfrm>
          <a:prstGeom prst="rect">
            <a:avLst/>
          </a:prstGeom>
        </p:spPr>
      </p:pic>
      <p:pic>
        <p:nvPicPr>
          <p:cNvPr id="21" name="X_[04-11]_katachi2_age1">
            <a:hlinkClick r:id="" action="ppaction://media"/>
            <a:extLst>
              <a:ext uri="{FF2B5EF4-FFF2-40B4-BE49-F238E27FC236}">
                <a16:creationId xmlns:a16="http://schemas.microsoft.com/office/drawing/2014/main" id="{8A1CD634-72CB-BEDC-82C4-A717B1A2FE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361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273833" y="2268370"/>
            <a:ext cx="385763" cy="385763"/>
          </a:xfrm>
          <a:prstGeom prst="rect">
            <a:avLst/>
          </a:prstGeom>
        </p:spPr>
      </p:pic>
      <p:pic>
        <p:nvPicPr>
          <p:cNvPr id="22" name="X_[04-11]_katachi2_age1">
            <a:hlinkClick r:id="" action="ppaction://media"/>
            <a:extLst>
              <a:ext uri="{FF2B5EF4-FFF2-40B4-BE49-F238E27FC236}">
                <a16:creationId xmlns:a16="http://schemas.microsoft.com/office/drawing/2014/main" id="{DD9AA79B-93BE-5269-84D8-49BC0199CD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37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178993" y="1200605"/>
            <a:ext cx="385763" cy="385763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772D4C54-7668-90DD-EE3C-EBAAD039CD10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5386" y="1085181"/>
            <a:ext cx="3752888" cy="3280659"/>
          </a:xfrm>
          <a:prstGeom prst="rect">
            <a:avLst/>
          </a:prstGeom>
        </p:spPr>
      </p:pic>
      <p:pic>
        <p:nvPicPr>
          <p:cNvPr id="25" name="X_[04-12]_katachi2_number2">
            <a:hlinkClick r:id="" action="ppaction://media"/>
            <a:extLst>
              <a:ext uri="{FF2B5EF4-FFF2-40B4-BE49-F238E27FC236}">
                <a16:creationId xmlns:a16="http://schemas.microsoft.com/office/drawing/2014/main" id="{1AA9354B-D1A9-DECE-ABEF-5C9D5EA60F8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53746" y="1192561"/>
            <a:ext cx="436562" cy="436562"/>
          </a:xfrm>
          <a:prstGeom prst="rect">
            <a:avLst/>
          </a:prstGeom>
        </p:spPr>
      </p:pic>
      <p:pic>
        <p:nvPicPr>
          <p:cNvPr id="26" name="X_[04-13]_katachi2_age2">
            <a:hlinkClick r:id="" action="ppaction://media"/>
            <a:extLst>
              <a:ext uri="{FF2B5EF4-FFF2-40B4-BE49-F238E27FC236}">
                <a16:creationId xmlns:a16="http://schemas.microsoft.com/office/drawing/2014/main" id="{C3563C7B-D30A-6124-792C-FCB421834AED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71024" y="1213198"/>
            <a:ext cx="395288" cy="395288"/>
          </a:xfrm>
          <a:prstGeom prst="rect">
            <a:avLst/>
          </a:prstGeom>
        </p:spPr>
      </p:pic>
      <p:pic>
        <p:nvPicPr>
          <p:cNvPr id="5" name="X_[04-14]_katachi2_example">
            <a:hlinkClick r:id="" action="ppaction://media"/>
            <a:extLst>
              <a:ext uri="{FF2B5EF4-FFF2-40B4-BE49-F238E27FC236}">
                <a16:creationId xmlns:a16="http://schemas.microsoft.com/office/drawing/2014/main" id="{40D34F3D-BF47-D322-C671-9860FCE1A995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175376" y="6274596"/>
            <a:ext cx="429836" cy="42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9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3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59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84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44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31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EC97E240-846E-96D7-A6B7-B3A9D59793C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284" y="933011"/>
            <a:ext cx="6613781" cy="587369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03516E1-E2E2-CDC3-41D5-481F30B6688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57" y="92446"/>
            <a:ext cx="4614463" cy="81231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62609A1-FE6A-5893-0794-DA0D9F16731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973" y="51297"/>
            <a:ext cx="6737070" cy="627656"/>
          </a:xfrm>
          <a:prstGeom prst="rect">
            <a:avLst/>
          </a:prstGeom>
        </p:spPr>
      </p:pic>
      <p:pic>
        <p:nvPicPr>
          <p:cNvPr id="15" name="X_[04-15]_hanasu">
            <a:hlinkClick r:id="" action="ppaction://media"/>
            <a:extLst>
              <a:ext uri="{FF2B5EF4-FFF2-40B4-BE49-F238E27FC236}">
                <a16:creationId xmlns:a16="http://schemas.microsoft.com/office/drawing/2014/main" id="{40CBC399-5077-9433-E8E3-43D8114BD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55850" y="1387728"/>
            <a:ext cx="399607" cy="399607"/>
          </a:xfrm>
          <a:prstGeom prst="rect">
            <a:avLst/>
          </a:prstGeom>
        </p:spPr>
      </p:pic>
      <p:pic>
        <p:nvPicPr>
          <p:cNvPr id="17" name="X_[04-16]_hanasu1">
            <a:hlinkClick r:id="" action="ppaction://media"/>
            <a:extLst>
              <a:ext uri="{FF2B5EF4-FFF2-40B4-BE49-F238E27FC236}">
                <a16:creationId xmlns:a16="http://schemas.microsoft.com/office/drawing/2014/main" id="{5B39DDDB-C0CE-1241-7158-149EB1435E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76218" y="1387728"/>
            <a:ext cx="399607" cy="399607"/>
          </a:xfrm>
          <a:prstGeom prst="rect">
            <a:avLst/>
          </a:prstGeom>
        </p:spPr>
      </p:pic>
      <p:pic>
        <p:nvPicPr>
          <p:cNvPr id="18" name="X_[04-17]_hanasu2">
            <a:hlinkClick r:id="" action="ppaction://media"/>
            <a:extLst>
              <a:ext uri="{FF2B5EF4-FFF2-40B4-BE49-F238E27FC236}">
                <a16:creationId xmlns:a16="http://schemas.microsoft.com/office/drawing/2014/main" id="{1548DAAF-3855-36A0-5222-2FE63A567C5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1813" y="1387727"/>
            <a:ext cx="399607" cy="39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9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EC97E240-846E-96D7-A6B7-B3A9D59793C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432" y="904758"/>
            <a:ext cx="6666561" cy="592056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03516E1-E2E2-CDC3-41D5-481F30B6688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57" y="92446"/>
            <a:ext cx="4614463" cy="81231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62609A1-FE6A-5893-0794-DA0D9F16731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973" y="51297"/>
            <a:ext cx="6737070" cy="62765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3B396EF-EEFB-5F5F-D7C3-63C978D7C2B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57" y="1027906"/>
            <a:ext cx="6856471" cy="657528"/>
          </a:xfrm>
          <a:prstGeom prst="rect">
            <a:avLst/>
          </a:prstGeom>
        </p:spPr>
      </p:pic>
      <p:pic>
        <p:nvPicPr>
          <p:cNvPr id="15" name="X_[04-15]_hanasu">
            <a:hlinkClick r:id="" action="ppaction://media"/>
            <a:extLst>
              <a:ext uri="{FF2B5EF4-FFF2-40B4-BE49-F238E27FC236}">
                <a16:creationId xmlns:a16="http://schemas.microsoft.com/office/drawing/2014/main" id="{40CBC399-5077-9433-E8E3-43D8114BD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95189" y="1332733"/>
            <a:ext cx="399607" cy="399607"/>
          </a:xfrm>
          <a:prstGeom prst="rect">
            <a:avLst/>
          </a:prstGeom>
        </p:spPr>
      </p:pic>
      <p:pic>
        <p:nvPicPr>
          <p:cNvPr id="17" name="X_[04-16]_hanasu1">
            <a:hlinkClick r:id="" action="ppaction://media"/>
            <a:extLst>
              <a:ext uri="{FF2B5EF4-FFF2-40B4-BE49-F238E27FC236}">
                <a16:creationId xmlns:a16="http://schemas.microsoft.com/office/drawing/2014/main" id="{5B39DDDB-C0CE-1241-7158-149EB1435E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17515" y="1331745"/>
            <a:ext cx="399607" cy="399607"/>
          </a:xfrm>
          <a:prstGeom prst="rect">
            <a:avLst/>
          </a:prstGeom>
        </p:spPr>
      </p:pic>
      <p:pic>
        <p:nvPicPr>
          <p:cNvPr id="18" name="X_[04-17]_hanasu2">
            <a:hlinkClick r:id="" action="ppaction://media"/>
            <a:extLst>
              <a:ext uri="{FF2B5EF4-FFF2-40B4-BE49-F238E27FC236}">
                <a16:creationId xmlns:a16="http://schemas.microsoft.com/office/drawing/2014/main" id="{1548DAAF-3855-36A0-5222-2FE63A567C5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51981" y="1338506"/>
            <a:ext cx="399607" cy="399607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77F3596-2383-833A-B51D-AF24F6E42998}"/>
              </a:ext>
            </a:extLst>
          </p:cNvPr>
          <p:cNvSpPr/>
          <p:nvPr/>
        </p:nvSpPr>
        <p:spPr>
          <a:xfrm>
            <a:off x="8121689" y="1078419"/>
            <a:ext cx="2161694" cy="149333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62D37F1-5E02-51CE-79B0-3D5CBF592D7E}"/>
              </a:ext>
            </a:extLst>
          </p:cNvPr>
          <p:cNvSpPr/>
          <p:nvPr/>
        </p:nvSpPr>
        <p:spPr>
          <a:xfrm>
            <a:off x="5194870" y="3288835"/>
            <a:ext cx="2206055" cy="399607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80415A1-2D3F-84E5-11D8-7B58A629CCC2}"/>
              </a:ext>
            </a:extLst>
          </p:cNvPr>
          <p:cNvSpPr/>
          <p:nvPr/>
        </p:nvSpPr>
        <p:spPr>
          <a:xfrm>
            <a:off x="8121689" y="3934155"/>
            <a:ext cx="2161694" cy="35209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E71BF2F-0749-E16F-AD14-5B6EA11CA21B}"/>
              </a:ext>
            </a:extLst>
          </p:cNvPr>
          <p:cNvSpPr/>
          <p:nvPr/>
        </p:nvSpPr>
        <p:spPr>
          <a:xfrm>
            <a:off x="8121689" y="5629722"/>
            <a:ext cx="2161694" cy="42817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E5F4CC5-5CAA-600E-8503-9317642C8999}"/>
              </a:ext>
            </a:extLst>
          </p:cNvPr>
          <p:cNvSpPr/>
          <p:nvPr/>
        </p:nvSpPr>
        <p:spPr>
          <a:xfrm>
            <a:off x="5194869" y="5048250"/>
            <a:ext cx="2206055" cy="31659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044E1A4-3DA5-D6F9-272B-5BC19A61E554}"/>
              </a:ext>
            </a:extLst>
          </p:cNvPr>
          <p:cNvSpPr/>
          <p:nvPr/>
        </p:nvSpPr>
        <p:spPr>
          <a:xfrm>
            <a:off x="5194868" y="6334579"/>
            <a:ext cx="2206055" cy="31659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662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1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8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5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3E3F8249-570C-5FB1-1B6F-DA5CFF5FA1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215"/>
            <a:ext cx="9458325" cy="150495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C97E240-846E-96D7-A6B7-B3A9D59793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5939" y="1802266"/>
            <a:ext cx="5480388" cy="486712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03516E1-E2E2-CDC3-41D5-481F30B668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57" y="92446"/>
            <a:ext cx="4614463" cy="81231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62609A1-FE6A-5893-0794-DA0D9F1673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973" y="51297"/>
            <a:ext cx="6737070" cy="627656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AFF74DD-D9D5-4A96-9BAB-A864B32C35A1}"/>
              </a:ext>
            </a:extLst>
          </p:cNvPr>
          <p:cNvSpPr/>
          <p:nvPr/>
        </p:nvSpPr>
        <p:spPr>
          <a:xfrm>
            <a:off x="8875699" y="2226609"/>
            <a:ext cx="419099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E77D5B3-4E5F-58D3-1718-A50500DE00E7}"/>
              </a:ext>
            </a:extLst>
          </p:cNvPr>
          <p:cNvSpPr/>
          <p:nvPr/>
        </p:nvSpPr>
        <p:spPr>
          <a:xfrm>
            <a:off x="8912608" y="2551365"/>
            <a:ext cx="766763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57D6872-36CA-81CD-788B-3B0E690D5EAB}"/>
              </a:ext>
            </a:extLst>
          </p:cNvPr>
          <p:cNvSpPr/>
          <p:nvPr/>
        </p:nvSpPr>
        <p:spPr>
          <a:xfrm>
            <a:off x="6404754" y="3809229"/>
            <a:ext cx="419099" cy="267947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4B5E4A38-8365-CAD3-ABEE-59F958BBDDA0}"/>
              </a:ext>
            </a:extLst>
          </p:cNvPr>
          <p:cNvSpPr/>
          <p:nvPr/>
        </p:nvSpPr>
        <p:spPr>
          <a:xfrm>
            <a:off x="8950707" y="4308155"/>
            <a:ext cx="269082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F575AD8-22B8-7B12-963D-E7258EFA1319}"/>
              </a:ext>
            </a:extLst>
          </p:cNvPr>
          <p:cNvSpPr/>
          <p:nvPr/>
        </p:nvSpPr>
        <p:spPr>
          <a:xfrm>
            <a:off x="8950707" y="5699895"/>
            <a:ext cx="354805" cy="27437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Picture 2" descr="自己紹介のイラスト（女性）">
            <a:extLst>
              <a:ext uri="{FF2B5EF4-FFF2-40B4-BE49-F238E27FC236}">
                <a16:creationId xmlns:a16="http://schemas.microsoft.com/office/drawing/2014/main" id="{E132F867-C45D-4425-81EA-D0915DA73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6185" y="4327676"/>
            <a:ext cx="2437878" cy="243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吹き出し: 円形 24">
            <a:extLst>
              <a:ext uri="{FF2B5EF4-FFF2-40B4-BE49-F238E27FC236}">
                <a16:creationId xmlns:a16="http://schemas.microsoft.com/office/drawing/2014/main" id="{31E508B5-9F3C-C03B-1A4C-1EF10F5AE599}"/>
              </a:ext>
            </a:extLst>
          </p:cNvPr>
          <p:cNvSpPr/>
          <p:nvPr/>
        </p:nvSpPr>
        <p:spPr>
          <a:xfrm>
            <a:off x="370361" y="2867402"/>
            <a:ext cx="3207895" cy="2028448"/>
          </a:xfrm>
          <a:prstGeom prst="wedgeEllipseCallout">
            <a:avLst>
              <a:gd name="adj1" fmla="val 39442"/>
              <a:gd name="adj2" fmla="val 60020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28" name="Picture 4" descr="ラオスの国旗イラスト｜無料イラスト・フリー素材なら「イラストAC」">
            <a:extLst>
              <a:ext uri="{FF2B5EF4-FFF2-40B4-BE49-F238E27FC236}">
                <a16:creationId xmlns:a16="http://schemas.microsoft.com/office/drawing/2014/main" id="{871DAA50-58A9-55D2-4C24-4952BD5E9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996" y="3069958"/>
            <a:ext cx="833152" cy="62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家・建物のイラスト「１階建て一軒家」 | かわいいフリー素材集 ...">
            <a:extLst>
              <a:ext uri="{FF2B5EF4-FFF2-40B4-BE49-F238E27FC236}">
                <a16:creationId xmlns:a16="http://schemas.microsoft.com/office/drawing/2014/main" id="{A0E64371-06DC-89D9-E37B-0263574B7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6418" y="3862173"/>
            <a:ext cx="807005" cy="62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89C0A4A1-1933-9E0E-4B5B-C180AF490A6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511" y="2962965"/>
            <a:ext cx="1288107" cy="144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21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F7CCC2C-10A1-570D-BD35-D3866662F2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797" y="1315675"/>
            <a:ext cx="8224745" cy="553968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91F7C8D-2E97-5E51-B09D-C66AB8B57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825" y="144870"/>
            <a:ext cx="2545929" cy="90521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A607306-67EB-A4E9-2308-E089CE480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21" y="1031318"/>
            <a:ext cx="3923379" cy="821086"/>
          </a:xfrm>
          <a:prstGeom prst="rect">
            <a:avLst/>
          </a:prstGeom>
        </p:spPr>
      </p:pic>
      <p:pic>
        <p:nvPicPr>
          <p:cNvPr id="14" name="X_[04-01]_kotoba1">
            <a:hlinkClick r:id="" action="ppaction://media"/>
            <a:extLst>
              <a:ext uri="{FF2B5EF4-FFF2-40B4-BE49-F238E27FC236}">
                <a16:creationId xmlns:a16="http://schemas.microsoft.com/office/drawing/2014/main" id="{33EB3E1A-690E-FAC0-DF11-FCB3BF3A5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4458" y="1958282"/>
            <a:ext cx="487363" cy="48736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83A4C9A-1B21-66CD-27AE-4BDF84C56BD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9775" y="77455"/>
            <a:ext cx="6372225" cy="62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F7CCC2C-10A1-570D-BD35-D3866662F2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797" y="1315675"/>
            <a:ext cx="8224745" cy="553968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91F7C8D-2E97-5E51-B09D-C66AB8B57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825" y="144870"/>
            <a:ext cx="2545929" cy="905219"/>
          </a:xfrm>
          <a:prstGeom prst="rect">
            <a:avLst/>
          </a:prstGeom>
        </p:spPr>
      </p:pic>
      <p:pic>
        <p:nvPicPr>
          <p:cNvPr id="14" name="X_[04-01]_kotoba1">
            <a:hlinkClick r:id="" action="ppaction://media"/>
            <a:extLst>
              <a:ext uri="{FF2B5EF4-FFF2-40B4-BE49-F238E27FC236}">
                <a16:creationId xmlns:a16="http://schemas.microsoft.com/office/drawing/2014/main" id="{33EB3E1A-690E-FAC0-DF11-FCB3BF3A5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4458" y="1958282"/>
            <a:ext cx="487363" cy="48736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954D04B-855A-01FE-023D-0C0D34516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144" y="1050089"/>
            <a:ext cx="3466995" cy="75326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9C56989-A2EC-7195-CF15-FE2F0E71617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9775" y="77455"/>
            <a:ext cx="6372225" cy="62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1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F7CCC2C-10A1-570D-BD35-D3866662F2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3272" y="1318316"/>
            <a:ext cx="8224745" cy="553968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91F7C8D-2E97-5E51-B09D-C66AB8B57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825" y="144870"/>
            <a:ext cx="2545929" cy="90521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4E4CA58-23FE-7A4B-DE39-16B15D5DDF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21" y="989104"/>
            <a:ext cx="5142579" cy="899952"/>
          </a:xfrm>
          <a:prstGeom prst="rect">
            <a:avLst/>
          </a:prstGeom>
        </p:spPr>
      </p:pic>
      <p:pic>
        <p:nvPicPr>
          <p:cNvPr id="7" name="X_[04-02]_kotoba2">
            <a:hlinkClick r:id="" action="ppaction://media"/>
            <a:extLst>
              <a:ext uri="{FF2B5EF4-FFF2-40B4-BE49-F238E27FC236}">
                <a16:creationId xmlns:a16="http://schemas.microsoft.com/office/drawing/2014/main" id="{F1EBADA7-D811-79D7-8831-B2C2F4713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857" y="2121809"/>
            <a:ext cx="487363" cy="487363"/>
          </a:xfrm>
          <a:prstGeom prst="rect">
            <a:avLst/>
          </a:prstGeom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CCE98E74-332F-2055-1BAF-FBA9CA579CD0}"/>
              </a:ext>
            </a:extLst>
          </p:cNvPr>
          <p:cNvSpPr/>
          <p:nvPr/>
        </p:nvSpPr>
        <p:spPr>
          <a:xfrm>
            <a:off x="4881174" y="1610856"/>
            <a:ext cx="1257300" cy="140762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8BE7AB6-B43D-E194-9B66-370DF4B49947}"/>
              </a:ext>
            </a:extLst>
          </p:cNvPr>
          <p:cNvSpPr txBox="1"/>
          <p:nvPr/>
        </p:nvSpPr>
        <p:spPr>
          <a:xfrm>
            <a:off x="4625811" y="2658765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１</a:t>
            </a: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AD5E148F-999C-E214-AB7B-3D2CC3C0ACBF}"/>
              </a:ext>
            </a:extLst>
          </p:cNvPr>
          <p:cNvSpPr/>
          <p:nvPr/>
        </p:nvSpPr>
        <p:spPr>
          <a:xfrm>
            <a:off x="3978111" y="3504899"/>
            <a:ext cx="1028700" cy="149876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E7EA50-6785-0A39-1577-B929D504E474}"/>
              </a:ext>
            </a:extLst>
          </p:cNvPr>
          <p:cNvSpPr txBox="1"/>
          <p:nvPr/>
        </p:nvSpPr>
        <p:spPr>
          <a:xfrm>
            <a:off x="4228051" y="5003666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CAEC5B5E-AD94-29A0-3521-94896631CA9B}"/>
              </a:ext>
            </a:extLst>
          </p:cNvPr>
          <p:cNvSpPr/>
          <p:nvPr/>
        </p:nvSpPr>
        <p:spPr>
          <a:xfrm>
            <a:off x="8678452" y="3471349"/>
            <a:ext cx="901240" cy="153231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4DA6D62-6C38-1140-E43D-473E53519D56}"/>
              </a:ext>
            </a:extLst>
          </p:cNvPr>
          <p:cNvSpPr txBox="1"/>
          <p:nvPr/>
        </p:nvSpPr>
        <p:spPr>
          <a:xfrm>
            <a:off x="8938014" y="4979505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E66A2E26-A63D-B23A-EE00-A6C375123056}"/>
              </a:ext>
            </a:extLst>
          </p:cNvPr>
          <p:cNvSpPr/>
          <p:nvPr/>
        </p:nvSpPr>
        <p:spPr>
          <a:xfrm>
            <a:off x="3039852" y="3471349"/>
            <a:ext cx="901239" cy="153231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B8AFCD8-E292-F054-3C7A-317BFC8D92D4}"/>
              </a:ext>
            </a:extLst>
          </p:cNvPr>
          <p:cNvSpPr txBox="1"/>
          <p:nvPr/>
        </p:nvSpPr>
        <p:spPr>
          <a:xfrm>
            <a:off x="3212248" y="5025070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F22F2852-B101-5220-1135-1543A9CE5209}"/>
              </a:ext>
            </a:extLst>
          </p:cNvPr>
          <p:cNvSpPr/>
          <p:nvPr/>
        </p:nvSpPr>
        <p:spPr>
          <a:xfrm>
            <a:off x="7740127" y="4399944"/>
            <a:ext cx="803371" cy="120990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914300D-EF55-7A59-FEF2-5A9032683C72}"/>
              </a:ext>
            </a:extLst>
          </p:cNvPr>
          <p:cNvSpPr txBox="1"/>
          <p:nvPr/>
        </p:nvSpPr>
        <p:spPr>
          <a:xfrm>
            <a:off x="7982775" y="5578536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33F3FF4B-AA46-1321-F3F0-4DF8DB0890BE}"/>
              </a:ext>
            </a:extLst>
          </p:cNvPr>
          <p:cNvSpPr/>
          <p:nvPr/>
        </p:nvSpPr>
        <p:spPr>
          <a:xfrm>
            <a:off x="9598234" y="3504899"/>
            <a:ext cx="901240" cy="153231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662BEAF-4C6B-C404-28C4-2C0310D7D569}"/>
              </a:ext>
            </a:extLst>
          </p:cNvPr>
          <p:cNvSpPr txBox="1"/>
          <p:nvPr/>
        </p:nvSpPr>
        <p:spPr>
          <a:xfrm>
            <a:off x="9857796" y="5013055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D396D19A-64A4-2FBC-BCE8-DEA9FC04D7F7}"/>
              </a:ext>
            </a:extLst>
          </p:cNvPr>
          <p:cNvSpPr/>
          <p:nvPr/>
        </p:nvSpPr>
        <p:spPr>
          <a:xfrm>
            <a:off x="5867734" y="5602332"/>
            <a:ext cx="1321609" cy="120990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388741B-C962-591D-0808-BF90FC432B3D}"/>
              </a:ext>
            </a:extLst>
          </p:cNvPr>
          <p:cNvSpPr txBox="1"/>
          <p:nvPr/>
        </p:nvSpPr>
        <p:spPr>
          <a:xfrm>
            <a:off x="5384710" y="6207283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7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A7AB84A0-276A-50C4-6A8A-DED48DD9BDC6}"/>
              </a:ext>
            </a:extLst>
          </p:cNvPr>
          <p:cNvSpPr/>
          <p:nvPr/>
        </p:nvSpPr>
        <p:spPr>
          <a:xfrm>
            <a:off x="6941590" y="3839523"/>
            <a:ext cx="798537" cy="190405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85318E9-3692-0323-60EA-95038ABB6012}"/>
              </a:ext>
            </a:extLst>
          </p:cNvPr>
          <p:cNvSpPr txBox="1"/>
          <p:nvPr/>
        </p:nvSpPr>
        <p:spPr>
          <a:xfrm>
            <a:off x="6974020" y="4320751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8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A807168F-CAB5-0DEB-70B2-8314C430131D}"/>
              </a:ext>
            </a:extLst>
          </p:cNvPr>
          <p:cNvSpPr/>
          <p:nvPr/>
        </p:nvSpPr>
        <p:spPr>
          <a:xfrm>
            <a:off x="6908503" y="1610856"/>
            <a:ext cx="1257300" cy="140762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ACC406B-1ACA-76CF-FD22-7D6F2AB2F395}"/>
              </a:ext>
            </a:extLst>
          </p:cNvPr>
          <p:cNvSpPr txBox="1"/>
          <p:nvPr/>
        </p:nvSpPr>
        <p:spPr>
          <a:xfrm>
            <a:off x="7949609" y="2667612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9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31DDACCC-5257-D477-A2FA-276791686E0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712" y="73335"/>
            <a:ext cx="6372225" cy="62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4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67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10" grpId="0"/>
      <p:bldP spid="11" grpId="0" animBg="1"/>
      <p:bldP spid="12" grpId="0"/>
      <p:bldP spid="15" grpId="0" animBg="1"/>
      <p:bldP spid="16" grpId="0"/>
      <p:bldP spid="17" grpId="0" animBg="1"/>
      <p:bldP spid="18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30" grpId="0" animBg="1"/>
      <p:bldP spid="31" grpId="0"/>
      <p:bldP spid="34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CD74727-ABD2-60A3-C095-AC84204E2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24" y="68552"/>
            <a:ext cx="3222527" cy="81020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E4D9DAA-B383-4C5C-A0FD-CEFFCB3B9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21" y="850292"/>
            <a:ext cx="6314154" cy="765993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F08E9A7A-635C-5C61-9986-C0FCB6364F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21" y="1597200"/>
            <a:ext cx="5228304" cy="676137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4D8B29BF-CCA1-6856-81B6-0731E7B7AD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221" y="2286849"/>
            <a:ext cx="4609078" cy="614216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52B0A70E-997A-15DB-C6CB-FB23BA99ED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525" y="2286849"/>
            <a:ext cx="6229350" cy="763033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2CBDA5C1-6131-BE19-E817-209103B02A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4767" y="3063394"/>
            <a:ext cx="5883567" cy="3822132"/>
          </a:xfrm>
          <a:prstGeom prst="rect">
            <a:avLst/>
          </a:prstGeom>
        </p:spPr>
      </p:pic>
      <p:pic>
        <p:nvPicPr>
          <p:cNvPr id="33" name="X_[04-03]_kiku1">
            <a:hlinkClick r:id="" action="ppaction://media"/>
            <a:extLst>
              <a:ext uri="{FF2B5EF4-FFF2-40B4-BE49-F238E27FC236}">
                <a16:creationId xmlns:a16="http://schemas.microsoft.com/office/drawing/2014/main" id="{94E140C4-DE26-3FF1-3123-4282B853D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2010" y="3006244"/>
            <a:ext cx="487363" cy="487363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1D41885-CAE0-1441-53DA-A8864CD0524A}"/>
              </a:ext>
            </a:extLst>
          </p:cNvPr>
          <p:cNvSpPr txBox="1"/>
          <p:nvPr/>
        </p:nvSpPr>
        <p:spPr>
          <a:xfrm>
            <a:off x="7442231" y="3034819"/>
            <a:ext cx="154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つま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864A3CFF-1818-403A-19B6-F8731F016A1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554" y="80652"/>
            <a:ext cx="6372225" cy="62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8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CD74727-ABD2-60A3-C095-AC84204E2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24" y="68552"/>
            <a:ext cx="3222527" cy="81020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CD1DD1E-C6E7-126C-9AC5-FE7D415F6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469" y="2209800"/>
            <a:ext cx="7401035" cy="4707276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1D41885-CAE0-1441-53DA-A8864CD0524A}"/>
              </a:ext>
            </a:extLst>
          </p:cNvPr>
          <p:cNvSpPr txBox="1"/>
          <p:nvPr/>
        </p:nvSpPr>
        <p:spPr>
          <a:xfrm>
            <a:off x="6908831" y="3006244"/>
            <a:ext cx="154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おっと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AEFE03E-D75E-1078-7F5C-D09B05D2B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852" y="1576578"/>
            <a:ext cx="5296839" cy="63322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CC73F16-534F-FFE5-FCE6-CDE557A81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1987" y="1576578"/>
            <a:ext cx="6803707" cy="833247"/>
          </a:xfrm>
          <a:prstGeom prst="rect">
            <a:avLst/>
          </a:prstGeom>
        </p:spPr>
      </p:pic>
      <p:pic>
        <p:nvPicPr>
          <p:cNvPr id="13" name="X_[04-04]_kiku2">
            <a:hlinkClick r:id="" action="ppaction://media"/>
            <a:extLst>
              <a:ext uri="{FF2B5EF4-FFF2-40B4-BE49-F238E27FC236}">
                <a16:creationId xmlns:a16="http://schemas.microsoft.com/office/drawing/2014/main" id="{94436ABD-2E39-1029-7AE8-6C9EA3BA3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5350" y="2518881"/>
            <a:ext cx="487363" cy="48736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17D9450-34EC-37CF-3604-A41E911EF01A}"/>
              </a:ext>
            </a:extLst>
          </p:cNvPr>
          <p:cNvSpPr txBox="1"/>
          <p:nvPr/>
        </p:nvSpPr>
        <p:spPr>
          <a:xfrm>
            <a:off x="7423883" y="4040218"/>
            <a:ext cx="154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こども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0D19472D-7F1B-DF72-0F69-C35D1454583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554" y="80652"/>
            <a:ext cx="6372225" cy="62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7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33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CD74727-ABD2-60A3-C095-AC84204E2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24" y="68552"/>
            <a:ext cx="3222527" cy="810209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2ADB7C72-DB45-17AC-37F1-8A5ED930170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062" y="2741669"/>
            <a:ext cx="7044378" cy="4161017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1D41885-CAE0-1441-53DA-A8864CD0524A}"/>
              </a:ext>
            </a:extLst>
          </p:cNvPr>
          <p:cNvSpPr txBox="1"/>
          <p:nvPr/>
        </p:nvSpPr>
        <p:spPr>
          <a:xfrm>
            <a:off x="6356381" y="2741669"/>
            <a:ext cx="154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ちち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17D9450-34EC-37CF-3604-A41E911EF01A}"/>
              </a:ext>
            </a:extLst>
          </p:cNvPr>
          <p:cNvSpPr txBox="1"/>
          <p:nvPr/>
        </p:nvSpPr>
        <p:spPr>
          <a:xfrm>
            <a:off x="7163599" y="3167390"/>
            <a:ext cx="154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はは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66D30538-3A54-3F39-ACB9-55C02ECF6CB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5" y="1957682"/>
            <a:ext cx="11277600" cy="8601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86DF847-D0C4-CCEC-1D92-E4E987FCE41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05" y="1416106"/>
            <a:ext cx="5283169" cy="541576"/>
          </a:xfrm>
          <a:prstGeom prst="rect">
            <a:avLst/>
          </a:prstGeom>
        </p:spPr>
      </p:pic>
      <p:pic>
        <p:nvPicPr>
          <p:cNvPr id="20" name="X_[04-05]_kiku3">
            <a:hlinkClick r:id="" action="ppaction://media"/>
            <a:extLst>
              <a:ext uri="{FF2B5EF4-FFF2-40B4-BE49-F238E27FC236}">
                <a16:creationId xmlns:a16="http://schemas.microsoft.com/office/drawing/2014/main" id="{A9C7F047-FD93-E726-DDE1-E29583E4A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4968" y="2941637"/>
            <a:ext cx="487363" cy="487363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6D10620-8A94-4746-92CA-6637E59D611B}"/>
              </a:ext>
            </a:extLst>
          </p:cNvPr>
          <p:cNvSpPr txBox="1"/>
          <p:nvPr/>
        </p:nvSpPr>
        <p:spPr>
          <a:xfrm>
            <a:off x="7987487" y="3646427"/>
            <a:ext cx="154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あに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EC265AA3-E83B-34CC-9623-C3171AC7D96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554" y="80652"/>
            <a:ext cx="6372225" cy="62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5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1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3" grpId="0"/>
      <p:bldP spid="14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CD74727-ABD2-60A3-C095-AC84204E2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24" y="68552"/>
            <a:ext cx="3222527" cy="81020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56D8778-E40B-B215-A088-694076EF57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815" y="2403387"/>
            <a:ext cx="6905132" cy="4404707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1D41885-CAE0-1441-53DA-A8864CD0524A}"/>
              </a:ext>
            </a:extLst>
          </p:cNvPr>
          <p:cNvSpPr txBox="1"/>
          <p:nvPr/>
        </p:nvSpPr>
        <p:spPr>
          <a:xfrm>
            <a:off x="7480331" y="2584705"/>
            <a:ext cx="154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いもうと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17D9450-34EC-37CF-3604-A41E911EF01A}"/>
              </a:ext>
            </a:extLst>
          </p:cNvPr>
          <p:cNvSpPr txBox="1"/>
          <p:nvPr/>
        </p:nvSpPr>
        <p:spPr>
          <a:xfrm>
            <a:off x="8125624" y="3028468"/>
            <a:ext cx="154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おとうと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60C0AAC-D471-6D48-7BC0-B91E11020E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1" y="1000598"/>
            <a:ext cx="5771295" cy="59182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C9211A8-F581-4D45-FB5D-722FD03A946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62" y="1581193"/>
            <a:ext cx="11496675" cy="1072791"/>
          </a:xfrm>
          <a:prstGeom prst="rect">
            <a:avLst/>
          </a:prstGeom>
        </p:spPr>
      </p:pic>
      <p:pic>
        <p:nvPicPr>
          <p:cNvPr id="13" name="X_[04-06]_kiku4">
            <a:hlinkClick r:id="" action="ppaction://media"/>
            <a:extLst>
              <a:ext uri="{FF2B5EF4-FFF2-40B4-BE49-F238E27FC236}">
                <a16:creationId xmlns:a16="http://schemas.microsoft.com/office/drawing/2014/main" id="{72F76C5B-A36D-0941-895C-1B9F036AC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55551" y="2941637"/>
            <a:ext cx="487363" cy="48736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E9C6B68-233B-8B09-10BF-9BCC61B1651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554" y="80652"/>
            <a:ext cx="6372225" cy="62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9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7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73</Words>
  <Application>Microsoft Office PowerPoint</Application>
  <PresentationFormat>Widescreen</PresentationFormat>
  <Paragraphs>39</Paragraphs>
  <Slides>29</Slides>
  <Notes>7</Notes>
  <HiddenSlides>0</HiddenSlides>
  <MMClips>39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Viriyaphone Phamavanh</dc:creator>
  <cp:lastModifiedBy>Viriyaphone Phamavanh</cp:lastModifiedBy>
  <cp:revision>1</cp:revision>
  <dcterms:created xsi:type="dcterms:W3CDTF">2025-08-27T08:15:40Z</dcterms:created>
  <dcterms:modified xsi:type="dcterms:W3CDTF">2025-09-03T02:44:58Z</dcterms:modified>
</cp:coreProperties>
</file>