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7" r:id="rId2"/>
    <p:sldId id="305" r:id="rId3"/>
    <p:sldId id="423" r:id="rId4"/>
    <p:sldId id="424" r:id="rId5"/>
    <p:sldId id="425" r:id="rId6"/>
    <p:sldId id="426" r:id="rId7"/>
    <p:sldId id="428" r:id="rId8"/>
    <p:sldId id="427" r:id="rId9"/>
    <p:sldId id="429" r:id="rId10"/>
    <p:sldId id="430" r:id="rId11"/>
    <p:sldId id="431" r:id="rId12"/>
    <p:sldId id="433" r:id="rId13"/>
    <p:sldId id="434" r:id="rId14"/>
    <p:sldId id="395" r:id="rId15"/>
    <p:sldId id="396" r:id="rId16"/>
    <p:sldId id="436" r:id="rId17"/>
    <p:sldId id="437" r:id="rId18"/>
    <p:sldId id="364" r:id="rId19"/>
    <p:sldId id="400" r:id="rId20"/>
    <p:sldId id="438" r:id="rId21"/>
    <p:sldId id="4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4660"/>
  </p:normalViewPr>
  <p:slideViewPr>
    <p:cSldViewPr snapToGrid="0">
      <p:cViewPr varScale="1">
        <p:scale>
          <a:sx n="34" d="100"/>
          <a:sy n="34" d="100"/>
        </p:scale>
        <p:origin x="4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391A2-8BD1-4BE7-83F8-A11C69A1786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DEBF-4458-461C-9AB9-05F5BF7D5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88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41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3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0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1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29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52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47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84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91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93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7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B825-E0AC-613D-71E1-EF07EDA91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EF3A7-F4F9-2CD0-E309-B6430717E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66C0-9122-0A50-8CDC-4BC04C0F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4C26-8C7C-D851-AE66-D5517443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4653-F9DB-1D09-AB32-3EB8B07A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27BC-AC8D-615C-AB86-1A308DBA1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7D1DD-601D-E467-EF54-E318C96B0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FD61-6214-7346-52AD-A44755C9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0404-2A7B-0716-8266-B44A02C2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CD3D8-0109-4C25-51D2-99F9E7B5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AF2BE-BB6A-C855-10FE-91239ADE6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7FAC-F63D-5A4A-46E7-D789C58B6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45F6-4043-DD1E-9D40-8254BE4E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1FA0-FEA0-535A-EE70-E1CE26E6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F75E-7EB4-482F-FE5D-2C0414C2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5495-DD79-7C62-1F85-27D4716F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6149-26B7-DF07-5FC6-75BABABC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3E53-7A99-F996-D5CF-96A1903B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B52F6-87F2-A7B6-9869-1500C499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95ED-BAAA-9B32-EDFE-3BD386F9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B36C-9E12-79EB-2404-F329F9A4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56FE-062B-3799-1494-2CFA37F3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7B7C-FBA4-18A2-3ED5-ADEDD692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BE0A-B4C1-76CB-4522-60E3772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8FA95-DF19-3112-F941-0F92AB8D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B09E-8210-C729-00FF-49AA112C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04DE-1497-8E23-07D4-E3CA22672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6D22F-B9A6-EB5D-6614-E179F610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C5331-D660-7C1D-E888-981111D1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15B0-DAC9-9C27-BB17-03823F8F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B1795-0BC6-4AD3-1FFE-22CC4C08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79CF-3801-75F3-17FB-5CBE2A16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3BB85-601E-E5ED-BB7B-BEEB1DF8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9F705-67CD-663D-1596-7E8891433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CF0FD-DDF2-77EF-88EA-0F222AAC8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B126C-F3C2-9612-ECB4-C8D6F12BD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8E22C-0102-4200-F78F-E95D2FF1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504C3-84A7-628F-5F1B-A3E41DB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7F96D-19C6-3CB4-63FC-EE13998B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340D-1FCA-829B-DF06-1BE4DADC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F55DB-33FA-E94F-27E3-884B39BE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DE1DE-D1A6-D73D-D7D5-71C0CF8A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45DCC-035F-F791-B241-61218126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4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ACE28-8661-925E-5A08-7BB85F5A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4FAED-36A7-5FDA-3F5C-7B16C1C8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ED0F0-158E-05DA-520B-803BEF43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5B88-AA40-2741-D01F-79BCB6FE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62AD-E45F-CFC6-D25A-5DC202BC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ED4E0-D410-898A-5D04-82DAC31E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5E5F-1C0B-AE13-665E-531A925E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45261-25C9-2500-C18D-EADCF183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C74A4-0079-4961-0B5B-224E9AB6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C967-362B-CFC2-C832-5A4AAD56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C0099-54C3-112E-57B6-6AF984C49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58A31-61B1-E708-3906-6A5879E97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DFF0B-8C35-7E09-10A3-E39CEBA1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DBEA2-57D1-81FF-FD89-F7693213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BBCED-6A5F-9BA4-D816-5C64C4E8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F9496-1081-182F-9B91-F239F822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BFF4A-F8FA-7AD5-C5CA-C46386CE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64CE-3172-06EF-66EA-29871E749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1750C-453B-453A-87F2-16878014E812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4A80-A920-4A8D-A837-0F9349B0D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9472-DA47-B3D6-3CEF-EAA956064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BBC7D-7DC3-46BD-9738-E7D482A3A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microsoft.com/office/2007/relationships/media" Target="../media/media1.mp3"/><Relationship Id="rId12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1.png"/><Relationship Id="rId5" Type="http://schemas.microsoft.com/office/2007/relationships/media" Target="../media/media4.mp3"/><Relationship Id="rId1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7.mp3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7.mp3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media" Target="../media/media7.mp3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audio" Target="../media/media7.mp3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45.jpeg"/><Relationship Id="rId4" Type="http://schemas.openxmlformats.org/officeDocument/2006/relationships/image" Target="../media/image36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microsoft.com/office/2007/relationships/media" Target="../media/media1.mp3"/><Relationship Id="rId12" Type="http://schemas.openxmlformats.org/officeDocument/2006/relationships/image" Target="../media/image2.png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1.mp3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AF6103-1E22-AB40-0942-5EC52DA0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682F0A-72CA-0A4C-916C-395C8844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B5455F-6E79-6456-B12A-80C91871C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" y="1821557"/>
            <a:ext cx="11915775" cy="2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F98F4A7-961E-8FDD-9C9F-FF911C3912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" y="82550"/>
            <a:ext cx="2028825" cy="1015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05CB02-F8E3-0671-38AF-F1E61F1630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6" y="1097663"/>
            <a:ext cx="7027817" cy="790679"/>
          </a:xfrm>
          <a:prstGeom prst="rect">
            <a:avLst/>
          </a:prstGeom>
        </p:spPr>
      </p:pic>
      <p:pic>
        <p:nvPicPr>
          <p:cNvPr id="9" name="Picture 2" descr="X_04_3_01_shashintate">
            <a:extLst>
              <a:ext uri="{FF2B5EF4-FFF2-40B4-BE49-F238E27FC236}">
                <a16:creationId xmlns:a16="http://schemas.microsoft.com/office/drawing/2014/main" id="{9EEFBFB1-C088-16DE-19D5-8D7A4A4F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24" y="3429001"/>
            <a:ext cx="2563276" cy="25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X_04_3_02_taburetto">
            <a:extLst>
              <a:ext uri="{FF2B5EF4-FFF2-40B4-BE49-F238E27FC236}">
                <a16:creationId xmlns:a16="http://schemas.microsoft.com/office/drawing/2014/main" id="{8A325DE5-A468-A2D5-F4BA-D0141DE2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975" y="3429000"/>
            <a:ext cx="2563276" cy="25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_04_3_03_desukutoppu">
            <a:extLst>
              <a:ext uri="{FF2B5EF4-FFF2-40B4-BE49-F238E27FC236}">
                <a16:creationId xmlns:a16="http://schemas.microsoft.com/office/drawing/2014/main" id="{C78FD9B9-6015-57D4-F5EA-08FB8BBA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225" y="3428999"/>
            <a:ext cx="2563277" cy="2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_04_3_04_shashin">
            <a:extLst>
              <a:ext uri="{FF2B5EF4-FFF2-40B4-BE49-F238E27FC236}">
                <a16:creationId xmlns:a16="http://schemas.microsoft.com/office/drawing/2014/main" id="{CAEEE22B-2003-922E-F0CC-901A1166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7476" y="3428998"/>
            <a:ext cx="2563278" cy="25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X_[04-19]_kiku2">
            <a:hlinkClick r:id="" action="ppaction://media"/>
            <a:extLst>
              <a:ext uri="{FF2B5EF4-FFF2-40B4-BE49-F238E27FC236}">
                <a16:creationId xmlns:a16="http://schemas.microsoft.com/office/drawing/2014/main" id="{BA178850-F242-16EB-FFB8-89863A7C3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85528" y="2903452"/>
            <a:ext cx="487363" cy="487363"/>
          </a:xfrm>
          <a:prstGeom prst="rect">
            <a:avLst/>
          </a:prstGeom>
        </p:spPr>
      </p:pic>
      <p:pic>
        <p:nvPicPr>
          <p:cNvPr id="11" name="X_[04-20]_kiku3">
            <a:hlinkClick r:id="" action="ppaction://media"/>
            <a:extLst>
              <a:ext uri="{FF2B5EF4-FFF2-40B4-BE49-F238E27FC236}">
                <a16:creationId xmlns:a16="http://schemas.microsoft.com/office/drawing/2014/main" id="{3BFDB870-50A1-5FA8-A944-3101A0C714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63857" y="2903453"/>
            <a:ext cx="487363" cy="487363"/>
          </a:xfrm>
          <a:prstGeom prst="rect">
            <a:avLst/>
          </a:prstGeom>
        </p:spPr>
      </p:pic>
      <p:pic>
        <p:nvPicPr>
          <p:cNvPr id="12" name="X_[04-21]_kiku4">
            <a:hlinkClick r:id="" action="ppaction://media"/>
            <a:extLst>
              <a:ext uri="{FF2B5EF4-FFF2-40B4-BE49-F238E27FC236}">
                <a16:creationId xmlns:a16="http://schemas.microsoft.com/office/drawing/2014/main" id="{A86FFA56-BB8B-8AFC-310D-825D700871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98503" y="2900986"/>
            <a:ext cx="487363" cy="487363"/>
          </a:xfrm>
          <a:prstGeom prst="rect">
            <a:avLst/>
          </a:prstGeom>
        </p:spPr>
      </p:pic>
      <p:pic>
        <p:nvPicPr>
          <p:cNvPr id="13" name="X_[04-18]_kiku1">
            <a:hlinkClick r:id="" action="ppaction://media"/>
            <a:extLst>
              <a:ext uri="{FF2B5EF4-FFF2-40B4-BE49-F238E27FC236}">
                <a16:creationId xmlns:a16="http://schemas.microsoft.com/office/drawing/2014/main" id="{3B82A054-7CB7-2417-2741-1DD030C59E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07200" y="2903455"/>
            <a:ext cx="487363" cy="48736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2C2C14A-E5AE-8AB5-66ED-EB89A610208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6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28689D-4466-F027-2CB3-105B9BFFF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4" y="82593"/>
            <a:ext cx="4419592" cy="8902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9877DA-0771-5297-13D6-5EE8FC14CB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20" y="84555"/>
            <a:ext cx="7345670" cy="5611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2B20CFE-A161-D598-196D-6B714545E2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4" y="972887"/>
            <a:ext cx="4717143" cy="8046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69D4B9-BA10-0A92-B9D0-ED32D3ED62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652" y="1777504"/>
            <a:ext cx="8118466" cy="4953495"/>
          </a:xfrm>
          <a:prstGeom prst="rect">
            <a:avLst/>
          </a:prstGeom>
        </p:spPr>
      </p:pic>
      <p:pic>
        <p:nvPicPr>
          <p:cNvPr id="11" name="X_[04-23]_hanasu1">
            <a:hlinkClick r:id="" action="ppaction://media"/>
            <a:extLst>
              <a:ext uri="{FF2B5EF4-FFF2-40B4-BE49-F238E27FC236}">
                <a16:creationId xmlns:a16="http://schemas.microsoft.com/office/drawing/2014/main" id="{52CDC60F-23E9-EED6-76B1-BDBDD62E0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48978" y="1003052"/>
            <a:ext cx="487363" cy="487363"/>
          </a:xfrm>
          <a:prstGeom prst="rect">
            <a:avLst/>
          </a:prstGeom>
        </p:spPr>
      </p:pic>
      <p:pic>
        <p:nvPicPr>
          <p:cNvPr id="12" name="X_[04-24]_hanasu2">
            <a:hlinkClick r:id="" action="ppaction://media"/>
            <a:extLst>
              <a:ext uri="{FF2B5EF4-FFF2-40B4-BE49-F238E27FC236}">
                <a16:creationId xmlns:a16="http://schemas.microsoft.com/office/drawing/2014/main" id="{0E1789B3-4A1E-33E7-79A5-5F62A16798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02609" y="10030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28689D-4466-F027-2CB3-105B9BFFF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4" y="82593"/>
            <a:ext cx="4419592" cy="8902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9877DA-0771-5297-13D6-5EE8FC14CB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20" y="84555"/>
            <a:ext cx="7345670" cy="5611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69D4B9-BA10-0A92-B9D0-ED32D3ED62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652" y="1777504"/>
            <a:ext cx="8118466" cy="4953495"/>
          </a:xfrm>
          <a:prstGeom prst="rect">
            <a:avLst/>
          </a:prstGeom>
        </p:spPr>
      </p:pic>
      <p:pic>
        <p:nvPicPr>
          <p:cNvPr id="11" name="X_[04-23]_hanasu1">
            <a:hlinkClick r:id="" action="ppaction://media"/>
            <a:extLst>
              <a:ext uri="{FF2B5EF4-FFF2-40B4-BE49-F238E27FC236}">
                <a16:creationId xmlns:a16="http://schemas.microsoft.com/office/drawing/2014/main" id="{52CDC60F-23E9-EED6-76B1-BDBDD62E0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4826" y="1003052"/>
            <a:ext cx="487363" cy="487363"/>
          </a:xfrm>
          <a:prstGeom prst="rect">
            <a:avLst/>
          </a:prstGeom>
        </p:spPr>
      </p:pic>
      <p:pic>
        <p:nvPicPr>
          <p:cNvPr id="12" name="X_[04-24]_hanasu2">
            <a:hlinkClick r:id="" action="ppaction://media"/>
            <a:extLst>
              <a:ext uri="{FF2B5EF4-FFF2-40B4-BE49-F238E27FC236}">
                <a16:creationId xmlns:a16="http://schemas.microsoft.com/office/drawing/2014/main" id="{0E1789B3-4A1E-33E7-79A5-5F62A16798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23523" y="1003052"/>
            <a:ext cx="487363" cy="4873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F137E1F-5C81-8A97-FA5A-76693356AE6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9703"/>
            <a:ext cx="5289317" cy="70055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62E801-CD1C-D777-8F55-4BAD0E42FE34}"/>
              </a:ext>
            </a:extLst>
          </p:cNvPr>
          <p:cNvSpPr/>
          <p:nvPr/>
        </p:nvSpPr>
        <p:spPr>
          <a:xfrm>
            <a:off x="3308012" y="1835481"/>
            <a:ext cx="2206055" cy="399607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6F92BA-B637-62E2-C380-2D52E72D603E}"/>
              </a:ext>
            </a:extLst>
          </p:cNvPr>
          <p:cNvSpPr/>
          <p:nvPr/>
        </p:nvSpPr>
        <p:spPr>
          <a:xfrm>
            <a:off x="6330039" y="2567887"/>
            <a:ext cx="2161694" cy="37851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8EA958-3296-11A1-E9B1-020ACC6B7219}"/>
              </a:ext>
            </a:extLst>
          </p:cNvPr>
          <p:cNvSpPr/>
          <p:nvPr/>
        </p:nvSpPr>
        <p:spPr>
          <a:xfrm>
            <a:off x="6330039" y="3033216"/>
            <a:ext cx="2161694" cy="37851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DD55656-6AD2-3CD2-7935-E0CC62743EE4}"/>
              </a:ext>
            </a:extLst>
          </p:cNvPr>
          <p:cNvSpPr/>
          <p:nvPr/>
        </p:nvSpPr>
        <p:spPr>
          <a:xfrm>
            <a:off x="3308012" y="3709812"/>
            <a:ext cx="2206055" cy="399607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EC593CA-9405-26EC-F8E4-3BA4CA799126}"/>
              </a:ext>
            </a:extLst>
          </p:cNvPr>
          <p:cNvSpPr/>
          <p:nvPr/>
        </p:nvSpPr>
        <p:spPr>
          <a:xfrm>
            <a:off x="2836298" y="5197526"/>
            <a:ext cx="2206055" cy="399607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E5F19C1-D000-EEA3-C4E8-5B76D85C3CC3}"/>
              </a:ext>
            </a:extLst>
          </p:cNvPr>
          <p:cNvSpPr/>
          <p:nvPr/>
        </p:nvSpPr>
        <p:spPr>
          <a:xfrm>
            <a:off x="6726128" y="5197527"/>
            <a:ext cx="2206055" cy="399607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42F70E-7F11-65CB-6276-45A108234F64}"/>
              </a:ext>
            </a:extLst>
          </p:cNvPr>
          <p:cNvSpPr/>
          <p:nvPr/>
        </p:nvSpPr>
        <p:spPr>
          <a:xfrm>
            <a:off x="3588003" y="6201446"/>
            <a:ext cx="2161694" cy="37851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6AD47F4-57ED-B269-FF4B-49AE9EF68AE9}"/>
              </a:ext>
            </a:extLst>
          </p:cNvPr>
          <p:cNvSpPr/>
          <p:nvPr/>
        </p:nvSpPr>
        <p:spPr>
          <a:xfrm>
            <a:off x="7339946" y="6179675"/>
            <a:ext cx="2161694" cy="37851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4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8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A4610DB2-AF9D-6D52-4185-448D1326D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8" y="972886"/>
            <a:ext cx="8637569" cy="17326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365125"/>
            <a:ext cx="10515600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28689D-4466-F027-2CB3-105B9BFFF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4" y="82593"/>
            <a:ext cx="4419592" cy="8902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9877DA-0771-5297-13D6-5EE8FC14C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20" y="84555"/>
            <a:ext cx="7345670" cy="5611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69D4B9-BA10-0A92-B9D0-ED32D3ED62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612" y="2644043"/>
            <a:ext cx="6439388" cy="3929003"/>
          </a:xfrm>
          <a:prstGeom prst="rect">
            <a:avLst/>
          </a:prstGeom>
        </p:spPr>
      </p:pic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67DF6F63-2D3F-4271-A86D-4CE50F179CB9}"/>
              </a:ext>
            </a:extLst>
          </p:cNvPr>
          <p:cNvSpPr/>
          <p:nvPr/>
        </p:nvSpPr>
        <p:spPr>
          <a:xfrm>
            <a:off x="777595" y="3958373"/>
            <a:ext cx="5309014" cy="2899627"/>
          </a:xfrm>
          <a:prstGeom prst="wedgeEllipseCallout">
            <a:avLst>
              <a:gd name="adj1" fmla="val 7515"/>
              <a:gd name="adj2" fmla="val -41713"/>
            </a:avLst>
          </a:prstGeom>
          <a:solidFill>
            <a:srgbClr val="FDF3ED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7EE069-4AC1-15BD-DA8C-2281920EDF49}"/>
              </a:ext>
            </a:extLst>
          </p:cNvPr>
          <p:cNvSpPr/>
          <p:nvPr/>
        </p:nvSpPr>
        <p:spPr>
          <a:xfrm>
            <a:off x="9270388" y="3297146"/>
            <a:ext cx="557821" cy="263708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05092C6-1BAC-0EB3-EC16-5DFE7B57588B}"/>
              </a:ext>
            </a:extLst>
          </p:cNvPr>
          <p:cNvSpPr/>
          <p:nvPr/>
        </p:nvSpPr>
        <p:spPr>
          <a:xfrm>
            <a:off x="9743535" y="3645040"/>
            <a:ext cx="507110" cy="263709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0" name="Picture 8" descr="一緒にスマートフォンを見るカップルのイラスト | かわいい ...">
            <a:extLst>
              <a:ext uri="{FF2B5EF4-FFF2-40B4-BE49-F238E27FC236}">
                <a16:creationId xmlns:a16="http://schemas.microsoft.com/office/drawing/2014/main" id="{882B5E81-93B3-B8DA-DEDA-5D2FB96B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308" y="2643224"/>
            <a:ext cx="1876233" cy="20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38C9E7D-760D-19DA-B87C-982F8E1A6F56}"/>
              </a:ext>
            </a:extLst>
          </p:cNvPr>
          <p:cNvSpPr/>
          <p:nvPr/>
        </p:nvSpPr>
        <p:spPr>
          <a:xfrm>
            <a:off x="9260043" y="3645118"/>
            <a:ext cx="260227" cy="263709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8CB040-4A49-D453-0C41-556DDB2C9652}"/>
              </a:ext>
            </a:extLst>
          </p:cNvPr>
          <p:cNvSpPr/>
          <p:nvPr/>
        </p:nvSpPr>
        <p:spPr>
          <a:xfrm>
            <a:off x="7042331" y="6157302"/>
            <a:ext cx="461009" cy="263709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6D2C81D-8606-E899-1FAE-4F2135C2D2CC}"/>
              </a:ext>
            </a:extLst>
          </p:cNvPr>
          <p:cNvSpPr/>
          <p:nvPr/>
        </p:nvSpPr>
        <p:spPr>
          <a:xfrm>
            <a:off x="10099571" y="6157301"/>
            <a:ext cx="215064" cy="263709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8" name="Picture 6" descr="ドローンを擬人化したキャラクター素材">
            <a:extLst>
              <a:ext uri="{FF2B5EF4-FFF2-40B4-BE49-F238E27FC236}">
                <a16:creationId xmlns:a16="http://schemas.microsoft.com/office/drawing/2014/main" id="{6BB7719B-C000-5A8E-06B2-26A48007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25" y="4529172"/>
            <a:ext cx="1329999" cy="132999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bg1">
                <a:lumMod val="85000"/>
                <a:alpha val="60000"/>
              </a:schemeClr>
            </a:glow>
          </a:effectLst>
        </p:spPr>
      </p:pic>
      <p:pic>
        <p:nvPicPr>
          <p:cNvPr id="3074" name="Picture 2" descr="集まった家族のイラスト | かわいいフリー素材集 いらすとや">
            <a:extLst>
              <a:ext uri="{FF2B5EF4-FFF2-40B4-BE49-F238E27FC236}">
                <a16:creationId xmlns:a16="http://schemas.microsoft.com/office/drawing/2014/main" id="{147ECA64-D24A-04B0-924D-E3F9CCB9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602" y="5145296"/>
            <a:ext cx="1751279" cy="1427750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毛づくろいをする猫のイラスト | かわいいフリー素材集 いらすとや">
            <a:extLst>
              <a:ext uri="{FF2B5EF4-FFF2-40B4-BE49-F238E27FC236}">
                <a16:creationId xmlns:a16="http://schemas.microsoft.com/office/drawing/2014/main" id="{792E68A5-CA9C-E682-C327-A05A59A8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381" y="4647013"/>
            <a:ext cx="1232959" cy="1329998"/>
          </a:xfrm>
          <a:prstGeom prst="rect">
            <a:avLst/>
          </a:prstGeom>
          <a:noFill/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6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1082A393-762D-52E2-322B-7B3B8FF6D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8" y="2145073"/>
            <a:ext cx="11727543" cy="21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3BE8BF8C-5578-350C-69A3-73543753A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6" y="2449689"/>
            <a:ext cx="3607807" cy="405335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99C0653-83F7-0349-B1FD-3DA0A6444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309" y="2449689"/>
            <a:ext cx="3364923" cy="414188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3780098-8A96-6847-C07E-292CE64996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15" y="2381543"/>
            <a:ext cx="3535103" cy="42107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26E57-32AA-E58D-982E-4E019BB076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20" y="90775"/>
            <a:ext cx="8046835" cy="6375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AC044B-9193-C27B-01A4-224094EEA5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6" y="90774"/>
            <a:ext cx="3821658" cy="7327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956FDC9-883E-3A0C-0912-26502F0A3F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6" y="778951"/>
            <a:ext cx="6420963" cy="7862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AB3948F-6A7D-1911-7C91-F42FF3CEAF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8" y="1596553"/>
            <a:ext cx="8403770" cy="865359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A967036D-2BF9-304C-82B0-FD4346E69E8B}"/>
              </a:ext>
            </a:extLst>
          </p:cNvPr>
          <p:cNvSpPr/>
          <p:nvPr/>
        </p:nvSpPr>
        <p:spPr>
          <a:xfrm>
            <a:off x="838200" y="3960661"/>
            <a:ext cx="841829" cy="435428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3C0F1F9-7C13-A342-AB39-DC257000109A}"/>
              </a:ext>
            </a:extLst>
          </p:cNvPr>
          <p:cNvSpPr/>
          <p:nvPr/>
        </p:nvSpPr>
        <p:spPr>
          <a:xfrm>
            <a:off x="4898571" y="3412348"/>
            <a:ext cx="834571" cy="435428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DF52227-C34D-123D-09D9-4C617FE93452}"/>
              </a:ext>
            </a:extLst>
          </p:cNvPr>
          <p:cNvSpPr/>
          <p:nvPr/>
        </p:nvSpPr>
        <p:spPr>
          <a:xfrm>
            <a:off x="8485978" y="5717792"/>
            <a:ext cx="774136" cy="39914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3BE8BF8C-5578-350C-69A3-73543753A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3" y="3331535"/>
            <a:ext cx="2813843" cy="31613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99C0653-83F7-0349-B1FD-3DA0A64442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432" y="3180426"/>
            <a:ext cx="2813843" cy="346355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3780098-8A96-6847-C07E-292CE64996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701" y="3114678"/>
            <a:ext cx="3018228" cy="35950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26E57-32AA-E58D-982E-4E019BB076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20" y="90775"/>
            <a:ext cx="8046835" cy="6375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AC044B-9193-C27B-01A4-224094EEA5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6" y="90774"/>
            <a:ext cx="3821658" cy="7327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EA4D89-BB76-9C24-8110-8E5BD9D91E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56496"/>
            <a:ext cx="7697257" cy="929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44CC5B-4AF9-0425-95EE-93AD6E2750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69" y="1918260"/>
            <a:ext cx="1553360" cy="6290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DF7EA9E-8DCB-5397-BC05-FACC4F4DF66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74" y="1914318"/>
            <a:ext cx="1059346" cy="7036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6C1DFE-F7F7-4C2F-B821-E5A0FE3F2F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102" y="2026997"/>
            <a:ext cx="2083633" cy="52030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C60089-0F86-6A89-6EC4-EB0D9566FAF4}"/>
              </a:ext>
            </a:extLst>
          </p:cNvPr>
          <p:cNvSpPr txBox="1"/>
          <p:nvPr/>
        </p:nvSpPr>
        <p:spPr>
          <a:xfrm>
            <a:off x="1333573" y="2647963"/>
            <a:ext cx="11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ja-JP" sz="28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ວັນເກີດ</a:t>
            </a:r>
            <a:r>
              <a:rPr lang="ja-JP" altLang="en-US" sz="28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03F956-7AFA-B226-E4E9-07EA0BEE1AB7}"/>
              </a:ext>
            </a:extLst>
          </p:cNvPr>
          <p:cNvSpPr txBox="1"/>
          <p:nvPr/>
        </p:nvSpPr>
        <p:spPr>
          <a:xfrm>
            <a:off x="5501745" y="2650201"/>
            <a:ext cx="10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ja-JP" sz="28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ທະເລ</a:t>
            </a:r>
            <a:endParaRPr lang="ja-JP" altLang="en-US" sz="2800" b="1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52B5A3-B276-E10B-94A1-30827CD92317}"/>
              </a:ext>
            </a:extLst>
          </p:cNvPr>
          <p:cNvSpPr txBox="1"/>
          <p:nvPr/>
        </p:nvSpPr>
        <p:spPr>
          <a:xfrm>
            <a:off x="9536204" y="2657206"/>
            <a:ext cx="105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ja-JP" sz="2800" b="1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ຮູບຄູ່</a:t>
            </a:r>
            <a:endParaRPr lang="ja-JP" altLang="en-US" sz="2800" b="1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93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E97CB4-6ABA-7C90-FE17-7D3C834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26E57-32AA-E58D-982E-4E019BB076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20" y="90775"/>
            <a:ext cx="8046835" cy="6375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AC044B-9193-C27B-01A4-224094EEA5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6" y="90774"/>
            <a:ext cx="3821658" cy="7327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600840-65E9-727B-E3FD-0A1A0EEE1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869"/>
            <a:ext cx="12192000" cy="17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14320-AA6D-8EAC-033A-0638CF2E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Can-do </a:t>
            </a:r>
            <a:r>
              <a:rPr kumimoji="1" lang="ja-JP" altLang="en-US" dirty="0"/>
              <a:t>チェック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8CE18-A8B9-94CD-41ED-3ED08C4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36A85D-A7A3-D882-3025-972E7D8E35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9" y="1095470"/>
            <a:ext cx="10321442" cy="57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150002D-0736-0942-C15E-058C898F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566" y="1690688"/>
            <a:ext cx="6715434" cy="4884583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55F4CF-EF79-24B5-9806-709B5163E0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951063"/>
            <a:ext cx="3429001" cy="6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32E7D-BDF0-DAC4-31BB-589FBD44B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134186"/>
            <a:ext cx="2590800" cy="6809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3F023A-2F11-D780-AD0D-3A81E60C67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4AA40BB-F882-AB63-6914-18AFF1F64A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935373"/>
            <a:ext cx="4152900" cy="7777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71A3BC4-65D9-F503-852E-6A9C658E5F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642389"/>
            <a:ext cx="6715125" cy="65489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750165-6DC9-140A-A00D-1FB1ECCC01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26" y="2277708"/>
            <a:ext cx="8362950" cy="72659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82868A8-807E-7821-3A8D-35FC3BDC5C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334" y="3004301"/>
            <a:ext cx="3989966" cy="3854426"/>
          </a:xfrm>
          <a:prstGeom prst="rect">
            <a:avLst/>
          </a:prstGeom>
        </p:spPr>
      </p:pic>
      <p:pic>
        <p:nvPicPr>
          <p:cNvPr id="22" name="X_[04-18]_kiku1">
            <a:hlinkClick r:id="" action="ppaction://media"/>
            <a:extLst>
              <a:ext uri="{FF2B5EF4-FFF2-40B4-BE49-F238E27FC236}">
                <a16:creationId xmlns:a16="http://schemas.microsoft.com/office/drawing/2014/main" id="{510DF112-D927-F510-D18C-D1ED80B04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13150" y="3004301"/>
            <a:ext cx="487363" cy="4873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BE439F-6F42-85D6-D027-5CAEDDB35015}"/>
              </a:ext>
            </a:extLst>
          </p:cNvPr>
          <p:cNvSpPr txBox="1"/>
          <p:nvPr/>
        </p:nvSpPr>
        <p:spPr>
          <a:xfrm>
            <a:off x="6414739" y="2968444"/>
            <a:ext cx="15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c</a:t>
            </a:r>
            <a:endParaRPr kumimoji="1" lang="ja-JP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7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1D65FE0-EC6A-2F89-25BD-A404A12BF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671" y="1937386"/>
            <a:ext cx="8642657" cy="4351338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481151-54D6-D546-196C-8C522B6744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958108"/>
            <a:ext cx="4124325" cy="6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4EBD4-A975-8397-ACBA-AC471765B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4A19BC-EE8D-0FF0-32E6-83EEEB88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23"/>
            <a:ext cx="3541349" cy="739712"/>
          </a:xfrm>
          <a:prstGeom prst="rect">
            <a:avLst/>
          </a:prstGeom>
        </p:spPr>
      </p:pic>
      <p:pic>
        <p:nvPicPr>
          <p:cNvPr id="7" name="コンテンツ プレースホルダー 19">
            <a:extLst>
              <a:ext uri="{FF2B5EF4-FFF2-40B4-BE49-F238E27FC236}">
                <a16:creationId xmlns:a16="http://schemas.microsoft.com/office/drawing/2014/main" id="{7B54886E-60ED-DAB3-679E-562C41BB52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866" y="3392782"/>
            <a:ext cx="2113155" cy="16112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B352F5F-7C9E-594E-DF89-D01C0B88E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818" y="4421914"/>
            <a:ext cx="1738312" cy="2186221"/>
          </a:xfrm>
          <a:prstGeom prst="rect">
            <a:avLst/>
          </a:prstGeom>
        </p:spPr>
      </p:pic>
      <p:pic>
        <p:nvPicPr>
          <p:cNvPr id="4" name="コンテンツ プレースホルダー 9">
            <a:extLst>
              <a:ext uri="{FF2B5EF4-FFF2-40B4-BE49-F238E27FC236}">
                <a16:creationId xmlns:a16="http://schemas.microsoft.com/office/drawing/2014/main" id="{98C8D1D8-9AB5-FC9A-6AF4-0DB26F8C3B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4837"/>
            <a:ext cx="7538339" cy="37953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544032-67CA-A8AC-2692-62734593ED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5218066"/>
            <a:ext cx="9951295" cy="11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32E7D-BDF0-DAC4-31BB-589FBD44BE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134186"/>
            <a:ext cx="2590800" cy="68093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9750165-6DC9-140A-A00D-1FB1ECCC01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76" y="1165142"/>
            <a:ext cx="8362950" cy="7265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0F41FD7-E2B6-B96E-0CE7-619962532B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5" y="2695575"/>
            <a:ext cx="4049588" cy="36084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52AAD0-C042-CBC6-2FE6-69DEB0B1927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11" y="2644750"/>
            <a:ext cx="4099498" cy="40020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C6CAF9E-21CF-DF58-C371-1F7FDFF46BA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482" y="2654275"/>
            <a:ext cx="4214422" cy="417431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77F0CDB-346B-F3E7-C880-6770646B126B}"/>
              </a:ext>
            </a:extLst>
          </p:cNvPr>
          <p:cNvSpPr txBox="1"/>
          <p:nvPr/>
        </p:nvSpPr>
        <p:spPr>
          <a:xfrm>
            <a:off x="2740414" y="2695575"/>
            <a:ext cx="15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d</a:t>
            </a:r>
            <a:endParaRPr kumimoji="1" lang="ja-JP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4" name="X_[04-19]_kiku2">
            <a:hlinkClick r:id="" action="ppaction://media"/>
            <a:extLst>
              <a:ext uri="{FF2B5EF4-FFF2-40B4-BE49-F238E27FC236}">
                <a16:creationId xmlns:a16="http://schemas.microsoft.com/office/drawing/2014/main" id="{9E0A96D7-4502-45AD-5F87-82151D3A5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5885" y="2752725"/>
            <a:ext cx="487363" cy="487363"/>
          </a:xfrm>
          <a:prstGeom prst="rect">
            <a:avLst/>
          </a:prstGeom>
        </p:spPr>
      </p:pic>
      <p:pic>
        <p:nvPicPr>
          <p:cNvPr id="15" name="X_[04-20]_kiku3">
            <a:hlinkClick r:id="" action="ppaction://media"/>
            <a:extLst>
              <a:ext uri="{FF2B5EF4-FFF2-40B4-BE49-F238E27FC236}">
                <a16:creationId xmlns:a16="http://schemas.microsoft.com/office/drawing/2014/main" id="{2377FD14-86AB-BA32-9558-7F81FCEA04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03788" y="2752725"/>
            <a:ext cx="487363" cy="487363"/>
          </a:xfrm>
          <a:prstGeom prst="rect">
            <a:avLst/>
          </a:prstGeom>
        </p:spPr>
      </p:pic>
      <p:pic>
        <p:nvPicPr>
          <p:cNvPr id="16" name="X_[04-21]_kiku4">
            <a:hlinkClick r:id="" action="ppaction://media"/>
            <a:extLst>
              <a:ext uri="{FF2B5EF4-FFF2-40B4-BE49-F238E27FC236}">
                <a16:creationId xmlns:a16="http://schemas.microsoft.com/office/drawing/2014/main" id="{62283393-C7CE-A5DC-09AC-32286CA87B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28830" y="2713503"/>
            <a:ext cx="487363" cy="48736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801D94-7E0A-BC54-01BF-D7364E3473ED}"/>
              </a:ext>
            </a:extLst>
          </p:cNvPr>
          <p:cNvSpPr txBox="1"/>
          <p:nvPr/>
        </p:nvSpPr>
        <p:spPr>
          <a:xfrm>
            <a:off x="6667354" y="2677646"/>
            <a:ext cx="15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e</a:t>
            </a:r>
            <a:endParaRPr kumimoji="1" lang="ja-JP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BF4CED-C957-A9AE-CD06-56AC17514E66}"/>
              </a:ext>
            </a:extLst>
          </p:cNvPr>
          <p:cNvSpPr txBox="1"/>
          <p:nvPr/>
        </p:nvSpPr>
        <p:spPr>
          <a:xfrm>
            <a:off x="10766852" y="2695574"/>
            <a:ext cx="15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+mn-ea"/>
              </a:rPr>
              <a:t>a</a:t>
            </a:r>
            <a:endParaRPr kumimoji="1" lang="ja-JP" altLang="en-US" sz="28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1D8977A-A96E-3404-E6D9-7F851DF95AC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6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6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2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7DE0F76-8B9C-7E75-C5DC-146E490EBA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4191008"/>
            <a:ext cx="10277475" cy="20401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2132E7D-BDF0-DAC4-31BB-589FBD44BEB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134186"/>
            <a:ext cx="2590800" cy="680938"/>
          </a:xfrm>
          <a:prstGeom prst="rect">
            <a:avLst/>
          </a:prstGeom>
        </p:spPr>
      </p:pic>
      <p:pic>
        <p:nvPicPr>
          <p:cNvPr id="14" name="X_[04-19]_kiku2">
            <a:hlinkClick r:id="" action="ppaction://media"/>
            <a:extLst>
              <a:ext uri="{FF2B5EF4-FFF2-40B4-BE49-F238E27FC236}">
                <a16:creationId xmlns:a16="http://schemas.microsoft.com/office/drawing/2014/main" id="{9E0A96D7-4502-45AD-5F87-82151D3A5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65739" y="4319645"/>
            <a:ext cx="487363" cy="487363"/>
          </a:xfrm>
          <a:prstGeom prst="rect">
            <a:avLst/>
          </a:prstGeom>
        </p:spPr>
      </p:pic>
      <p:pic>
        <p:nvPicPr>
          <p:cNvPr id="15" name="X_[04-20]_kiku3">
            <a:hlinkClick r:id="" action="ppaction://media"/>
            <a:extLst>
              <a:ext uri="{FF2B5EF4-FFF2-40B4-BE49-F238E27FC236}">
                <a16:creationId xmlns:a16="http://schemas.microsoft.com/office/drawing/2014/main" id="{2377FD14-86AB-BA32-9558-7F81FCEA04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95478" y="4319223"/>
            <a:ext cx="487363" cy="487363"/>
          </a:xfrm>
          <a:prstGeom prst="rect">
            <a:avLst/>
          </a:prstGeom>
        </p:spPr>
      </p:pic>
      <p:pic>
        <p:nvPicPr>
          <p:cNvPr id="16" name="X_[04-21]_kiku4">
            <a:hlinkClick r:id="" action="ppaction://media"/>
            <a:extLst>
              <a:ext uri="{FF2B5EF4-FFF2-40B4-BE49-F238E27FC236}">
                <a16:creationId xmlns:a16="http://schemas.microsoft.com/office/drawing/2014/main" id="{62283393-C7CE-A5DC-09AC-32286CA87B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25217" y="4288598"/>
            <a:ext cx="487363" cy="4873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D8977A-A96E-3404-E6D9-7F851DF95AC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414D96B-2035-644B-49FB-6EB81A2025E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839087"/>
            <a:ext cx="8801100" cy="1068639"/>
          </a:xfrm>
          <a:prstGeom prst="rect">
            <a:avLst/>
          </a:prstGeom>
        </p:spPr>
      </p:pic>
      <p:pic>
        <p:nvPicPr>
          <p:cNvPr id="8" name="X_[04-18]_kiku1">
            <a:hlinkClick r:id="" action="ppaction://media"/>
            <a:extLst>
              <a:ext uri="{FF2B5EF4-FFF2-40B4-BE49-F238E27FC236}">
                <a16:creationId xmlns:a16="http://schemas.microsoft.com/office/drawing/2014/main" id="{76D6ADAE-0F31-EFE8-CCED-C1055F938F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36000" y="4319223"/>
            <a:ext cx="487363" cy="487363"/>
          </a:xfrm>
          <a:prstGeom prst="rect">
            <a:avLst/>
          </a:prstGeom>
        </p:spPr>
      </p:pic>
      <p:pic>
        <p:nvPicPr>
          <p:cNvPr id="17" name="Picture 2" descr="X_04_3_01_shashintate">
            <a:extLst>
              <a:ext uri="{FF2B5EF4-FFF2-40B4-BE49-F238E27FC236}">
                <a16:creationId xmlns:a16="http://schemas.microsoft.com/office/drawing/2014/main" id="{6E4711B7-24FA-EF66-5E2A-ABD0DF3D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687" y="2081256"/>
            <a:ext cx="2040188" cy="2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X_04_3_02_taburetto">
            <a:extLst>
              <a:ext uri="{FF2B5EF4-FFF2-40B4-BE49-F238E27FC236}">
                <a16:creationId xmlns:a16="http://schemas.microsoft.com/office/drawing/2014/main" id="{AB600FA0-D490-8675-6A7C-3938D523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91" y="2078068"/>
            <a:ext cx="2040189" cy="20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_04_3_03_desukutoppu">
            <a:extLst>
              <a:ext uri="{FF2B5EF4-FFF2-40B4-BE49-F238E27FC236}">
                <a16:creationId xmlns:a16="http://schemas.microsoft.com/office/drawing/2014/main" id="{B1584ADD-1C4D-F9F8-5C00-12528E99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096" y="2078068"/>
            <a:ext cx="2040189" cy="204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_04_3_04_shashin">
            <a:extLst>
              <a:ext uri="{FF2B5EF4-FFF2-40B4-BE49-F238E27FC236}">
                <a16:creationId xmlns:a16="http://schemas.microsoft.com/office/drawing/2014/main" id="{C8951863-ADBE-224D-91A6-9E205160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2301" y="2078067"/>
            <a:ext cx="2040190" cy="2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4AFCCC0-501B-4A34-FE14-F6043F4F394C}"/>
              </a:ext>
            </a:extLst>
          </p:cNvPr>
          <p:cNvSpPr txBox="1"/>
          <p:nvPr/>
        </p:nvSpPr>
        <p:spPr>
          <a:xfrm>
            <a:off x="3135998" y="4876150"/>
            <a:ext cx="73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―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038231-E6B6-411C-4018-AA9FDA038CDA}"/>
              </a:ext>
            </a:extLst>
          </p:cNvPr>
          <p:cNvSpPr txBox="1"/>
          <p:nvPr/>
        </p:nvSpPr>
        <p:spPr>
          <a:xfrm>
            <a:off x="2666953" y="5543498"/>
            <a:ext cx="167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ブラジル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4FCFDA8-FB9D-5D59-E1F5-4E0E7B725657}"/>
              </a:ext>
            </a:extLst>
          </p:cNvPr>
          <p:cNvSpPr txBox="1"/>
          <p:nvPr/>
        </p:nvSpPr>
        <p:spPr>
          <a:xfrm>
            <a:off x="5031107" y="4885566"/>
            <a:ext cx="122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３さい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1A80F6-9D17-3153-B3D8-599236955A3D}"/>
              </a:ext>
            </a:extLst>
          </p:cNvPr>
          <p:cNvSpPr txBox="1"/>
          <p:nvPr/>
        </p:nvSpPr>
        <p:spPr>
          <a:xfrm>
            <a:off x="5178139" y="5495693"/>
            <a:ext cx="63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―</a:t>
            </a:r>
            <a:endParaRPr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5DBC911-30E3-121A-9E6D-7CBEC8F4930A}"/>
              </a:ext>
            </a:extLst>
          </p:cNvPr>
          <p:cNvSpPr txBox="1"/>
          <p:nvPr/>
        </p:nvSpPr>
        <p:spPr>
          <a:xfrm>
            <a:off x="7181850" y="4867521"/>
            <a:ext cx="135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１６さい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6166C9B-4BC0-6419-E29A-9F6D7A1A925E}"/>
              </a:ext>
            </a:extLst>
          </p:cNvPr>
          <p:cNvSpPr txBox="1"/>
          <p:nvPr/>
        </p:nvSpPr>
        <p:spPr>
          <a:xfrm>
            <a:off x="7542163" y="5495693"/>
            <a:ext cx="63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―</a:t>
            </a:r>
            <a:endParaRPr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5F5F3B-05EE-E419-C256-42A24E2FE4A4}"/>
              </a:ext>
            </a:extLst>
          </p:cNvPr>
          <p:cNvSpPr txBox="1"/>
          <p:nvPr/>
        </p:nvSpPr>
        <p:spPr>
          <a:xfrm>
            <a:off x="9608743" y="4898119"/>
            <a:ext cx="63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</a:rPr>
              <a:t>―</a:t>
            </a:r>
            <a:endParaRPr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46489F2-F193-AE69-D30F-E6DBC3710A0D}"/>
              </a:ext>
            </a:extLst>
          </p:cNvPr>
          <p:cNvSpPr txBox="1"/>
          <p:nvPr/>
        </p:nvSpPr>
        <p:spPr>
          <a:xfrm>
            <a:off x="8754285" y="5543497"/>
            <a:ext cx="254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にほん</a:t>
            </a:r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とうきょう</a:t>
            </a:r>
          </a:p>
        </p:txBody>
      </p:sp>
    </p:spTree>
    <p:extLst>
      <p:ext uri="{BB962C8B-B14F-4D97-AF65-F5344CB8AC3E}">
        <p14:creationId xmlns:p14="http://schemas.microsoft.com/office/powerpoint/2010/main" val="17886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6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6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2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6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32E7D-BDF0-DAC4-31BB-589FBD44BEB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134186"/>
            <a:ext cx="2590800" cy="680938"/>
          </a:xfrm>
          <a:prstGeom prst="rect">
            <a:avLst/>
          </a:prstGeom>
        </p:spPr>
      </p:pic>
      <p:pic>
        <p:nvPicPr>
          <p:cNvPr id="14" name="X_[04-19]_kiku2">
            <a:hlinkClick r:id="" action="ppaction://media"/>
            <a:extLst>
              <a:ext uri="{FF2B5EF4-FFF2-40B4-BE49-F238E27FC236}">
                <a16:creationId xmlns:a16="http://schemas.microsoft.com/office/drawing/2014/main" id="{9E0A96D7-4502-45AD-5F87-82151D3A5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52841" y="4319223"/>
            <a:ext cx="487363" cy="487363"/>
          </a:xfrm>
          <a:prstGeom prst="rect">
            <a:avLst/>
          </a:prstGeom>
        </p:spPr>
      </p:pic>
      <p:pic>
        <p:nvPicPr>
          <p:cNvPr id="15" name="X_[04-20]_kiku3">
            <a:hlinkClick r:id="" action="ppaction://media"/>
            <a:extLst>
              <a:ext uri="{FF2B5EF4-FFF2-40B4-BE49-F238E27FC236}">
                <a16:creationId xmlns:a16="http://schemas.microsoft.com/office/drawing/2014/main" id="{2377FD14-86AB-BA32-9558-7F81FCEA04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13367" y="4319223"/>
            <a:ext cx="487363" cy="487363"/>
          </a:xfrm>
          <a:prstGeom prst="rect">
            <a:avLst/>
          </a:prstGeom>
        </p:spPr>
      </p:pic>
      <p:pic>
        <p:nvPicPr>
          <p:cNvPr id="16" name="X_[04-21]_kiku4">
            <a:hlinkClick r:id="" action="ppaction://media"/>
            <a:extLst>
              <a:ext uri="{FF2B5EF4-FFF2-40B4-BE49-F238E27FC236}">
                <a16:creationId xmlns:a16="http://schemas.microsoft.com/office/drawing/2014/main" id="{62283393-C7CE-A5DC-09AC-32286CA87B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73893" y="4319222"/>
            <a:ext cx="487363" cy="4873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D8977A-A96E-3404-E6D9-7F851DF95AC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  <p:pic>
        <p:nvPicPr>
          <p:cNvPr id="8" name="X_[04-18]_kiku1">
            <a:hlinkClick r:id="" action="ppaction://media"/>
            <a:extLst>
              <a:ext uri="{FF2B5EF4-FFF2-40B4-BE49-F238E27FC236}">
                <a16:creationId xmlns:a16="http://schemas.microsoft.com/office/drawing/2014/main" id="{76D6ADAE-0F31-EFE8-CCED-C1055F938F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92315" y="4319223"/>
            <a:ext cx="487363" cy="4873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C4F268-77BB-507D-56C7-F65E66C29E3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4" y="884688"/>
            <a:ext cx="5814407" cy="6519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BA24BE6-CB45-5704-4B47-9FF523CE5AB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1950698"/>
            <a:ext cx="12192000" cy="18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A50648E-A327-94E3-980C-57D3E1BFB7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165103"/>
            <a:ext cx="7484538" cy="510523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66621C-77C2-3160-B0D7-CFE3C10700BA}"/>
              </a:ext>
            </a:extLst>
          </p:cNvPr>
          <p:cNvSpPr txBox="1"/>
          <p:nvPr/>
        </p:nvSpPr>
        <p:spPr>
          <a:xfrm>
            <a:off x="1938336" y="2414915"/>
            <a:ext cx="107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だれ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675B64-8C1E-D29F-BD70-EF6F3008F1E1}"/>
              </a:ext>
            </a:extLst>
          </p:cNvPr>
          <p:cNvSpPr txBox="1"/>
          <p:nvPr/>
        </p:nvSpPr>
        <p:spPr>
          <a:xfrm>
            <a:off x="1621629" y="3082472"/>
            <a:ext cx="63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の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C32803-0BDF-0FB5-98E0-FAF8D9D8F6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80652"/>
            <a:ext cx="2028825" cy="1015113"/>
          </a:xfrm>
          <a:prstGeom prst="rect">
            <a:avLst/>
          </a:prstGeom>
        </p:spPr>
      </p:pic>
      <p:pic>
        <p:nvPicPr>
          <p:cNvPr id="9" name="X_[04-22]_katachi">
            <a:hlinkClick r:id="" action="ppaction://media"/>
            <a:extLst>
              <a:ext uri="{FF2B5EF4-FFF2-40B4-BE49-F238E27FC236}">
                <a16:creationId xmlns:a16="http://schemas.microsoft.com/office/drawing/2014/main" id="{A24CE5E0-7419-B746-F226-83DEBCDFF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8261" y="1612900"/>
            <a:ext cx="487363" cy="4873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BC18C5-D32D-43AB-D504-289422A1EC37}"/>
              </a:ext>
            </a:extLst>
          </p:cNvPr>
          <p:cNvSpPr txBox="1"/>
          <p:nvPr/>
        </p:nvSpPr>
        <p:spPr>
          <a:xfrm>
            <a:off x="1621628" y="3750029"/>
            <a:ext cx="63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の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497837-1658-1471-2360-F7DD99AE0A9A}"/>
              </a:ext>
            </a:extLst>
          </p:cNvPr>
          <p:cNvSpPr txBox="1"/>
          <p:nvPr/>
        </p:nvSpPr>
        <p:spPr>
          <a:xfrm>
            <a:off x="2376486" y="5621788"/>
            <a:ext cx="63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の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4E5559-E96E-53FD-8BB9-D08D63ECB2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0" y="2958251"/>
            <a:ext cx="6743700" cy="7802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829B812-F956-C796-49F6-D0A5DA4C9A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0" y="4908068"/>
            <a:ext cx="6829425" cy="78482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1C97FE0-D74A-AC16-49DD-3B24DA5B8D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06" y="77035"/>
            <a:ext cx="7345670" cy="5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2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/>
      <p:bldP spid="7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531C8-C624-4F4A-00D1-9B63CA43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6BF8027-2AD0-28A3-D963-BBA47D3749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303" y="0"/>
            <a:ext cx="10457334" cy="48923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A96BC6F-B522-116E-F0D9-E269148BB0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674" y="5007255"/>
            <a:ext cx="2755240" cy="14859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663684-5C86-74A7-32B9-B089784A5D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133" y="5098311"/>
            <a:ext cx="2536161" cy="139456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2DBDF61-D460-154D-F858-24069BB4CE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738" y="5098311"/>
            <a:ext cx="2300287" cy="15780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531C8-C624-4F4A-00D1-9B63CA43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7680B4CC-B9B1-1933-0350-89668101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6E6938-5887-1831-8C6F-D98110513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61B789-6885-A2F2-91DD-7AAFDB9470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402" y="-1"/>
            <a:ext cx="9612998" cy="66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531C8-C624-4F4A-00D1-9B63CA43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7680B4CC-B9B1-1933-0350-89668101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6E6938-5887-1831-8C6F-D981105136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A8DF2D-4760-2037-4708-28DBF2A3FD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86" y="681037"/>
            <a:ext cx="6025845" cy="49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0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33</Paragraphs>
  <Slides>21</Slides>
  <Notes>13</Notes>
  <HiddenSlides>1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Phetsarath OT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Can-do チェック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Viriyaphone Phamavanh</dc:creator>
  <cp:lastModifiedBy>Viriyaphone Phamavanh</cp:lastModifiedBy>
  <cp:revision>1</cp:revision>
  <dcterms:created xsi:type="dcterms:W3CDTF">2025-08-27T08:17:08Z</dcterms:created>
  <dcterms:modified xsi:type="dcterms:W3CDTF">2025-08-27T08:17:32Z</dcterms:modified>
</cp:coreProperties>
</file>