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62" r:id="rId3"/>
    <p:sldId id="263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03" r:id="rId12"/>
    <p:sldId id="446" r:id="rId13"/>
    <p:sldId id="447" r:id="rId14"/>
    <p:sldId id="404" r:id="rId15"/>
    <p:sldId id="448" r:id="rId16"/>
    <p:sldId id="449" r:id="rId17"/>
    <p:sldId id="366" r:id="rId18"/>
    <p:sldId id="451" r:id="rId19"/>
    <p:sldId id="452" r:id="rId20"/>
    <p:sldId id="450" r:id="rId21"/>
    <p:sldId id="456" r:id="rId22"/>
    <p:sldId id="457" r:id="rId23"/>
    <p:sldId id="458" r:id="rId24"/>
    <p:sldId id="453" r:id="rId25"/>
    <p:sldId id="459" r:id="rId26"/>
    <p:sldId id="405" r:id="rId27"/>
    <p:sldId id="471" r:id="rId28"/>
    <p:sldId id="460" r:id="rId29"/>
    <p:sldId id="374" r:id="rId30"/>
    <p:sldId id="334" r:id="rId31"/>
    <p:sldId id="461" r:id="rId32"/>
    <p:sldId id="462" r:id="rId33"/>
    <p:sldId id="409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16" r:id="rId42"/>
    <p:sldId id="418" r:id="rId43"/>
    <p:sldId id="417" r:id="rId44"/>
    <p:sldId id="376" r:id="rId45"/>
    <p:sldId id="470" r:id="rId46"/>
    <p:sldId id="47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A4EC2-26FE-41B2-8EF8-6DD6872E89F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02B94-04AD-4279-8F65-046879A1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109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15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249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70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343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580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770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537E-125F-26D7-44BA-6D3F0B56B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D30FD-4433-8873-4D82-379D9C9EF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FFDC2-5026-62A4-9E91-CA941FF7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7FE22-9B4D-722D-8DCA-E40744F8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8327-DC87-3465-611D-E2E96A05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2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F6BC-4EB1-D5DF-DFDC-C7F63162F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18C4C-6471-2630-696E-E8CF2B198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A056-E9BC-1DA8-F45A-DDEC9C45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99701-F4C9-1A8E-D83B-6249F411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51A61-7340-D928-4CDE-C05E9AF1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3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F9911-45A5-046D-3B52-BFC1FC119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F9842-D7CE-6825-4238-91B3B9D05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9D004-AB2A-1E30-E0BA-F690C496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2485-8847-E059-8121-993E76D0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3E14-374A-0B94-B79C-06DF5FB1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0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56B3-A8FE-1D3E-2936-F84CF671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FF6EC-30E6-31BF-6C64-AF0684944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BCDB-4C59-A02A-274A-69D0B558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DBFE5-6D5C-61BA-D04E-7A75AAEE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F92E4-2995-B51F-B2B5-C4857021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9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F8D1-285C-0A8E-1055-E16B81C3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E5D0E-968E-D168-7DBC-A242F9E39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11707-B323-6E91-DA43-ADAF2BA5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5AEFB-C5C1-8E14-8A30-CE13D9CD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9F1F0-B6B5-028F-697C-4956A703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118D-E407-7CC4-7B2D-1428C995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4AB04-7754-C0CE-5ACF-3F5530A10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66843-883F-BB7E-5F2A-F45DF0072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1D10E-A278-66FC-74E3-1E0942DA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BF46E-31A9-D70B-1773-EC672889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0F459-5A32-6E0C-EF62-0D97032A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7218-4509-532A-CD8E-D8C0499D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DD7DA-246D-3014-9DA8-482CBF50F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A2405-49C9-E64F-4B50-A6A9CCAFE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2EA1EA-132A-6452-3D6A-ED4C1E9CB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8F27D-C0B9-13CB-1845-2B9AA2FA0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C289A-912D-ED00-224D-6182626B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254BA-ED16-5F24-318F-1C0F6534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E0DAE-8FB8-F639-F85B-3BD06C35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9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E6F7-7964-FC2B-9B94-6CDE83E7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383B1-D7EB-F39B-C126-BA0B49BB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B0A97-51EE-DD7D-3234-1FDEE63F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7AE3A-8303-8445-FE8B-96DD9289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8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6358D2-62F8-D955-6340-557220A5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3DB46-4AC0-938C-8AAF-F03E19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D4A38-FB48-34B1-E035-2857E4A4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0F94-2DD0-ACE3-40B5-6AB55883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5427A-FA8D-F463-4096-F206C503D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AB748-CF7D-9E0D-E8EB-D49ABF3C7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28516-1696-26C9-9CCF-9F13A3D3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EFBBA-2415-EFBD-9810-C7F38491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08859-DC6A-5712-996E-DAE70C0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3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BD8DF-3E88-69A2-970C-40D85710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908C1-9858-28D3-98CC-CF045B8EF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3E231-D61A-D924-52AF-40BE5609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AE905-0BE9-B580-3C0D-740CBA8D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58D5A-3B25-543F-3E64-5A6022110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4278E-99B4-94F0-544E-D4188610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1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205E6-EE4C-3122-AD64-E7A4FC20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3955D-29D4-86AE-C6BA-DD5063AA6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05E8F-8549-CB17-5B55-F80A804A8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969B01-6B75-4660-98F3-617F9ACFA4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4BED-A92E-4840-8B9E-88180CDAB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72D33-2599-E987-D698-98E2547A4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033A5-939C-4337-B551-C9974F4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4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23.png"/><Relationship Id="rId5" Type="http://schemas.microsoft.com/office/2007/relationships/media" Target="../media/media8.mp3"/><Relationship Id="rId10" Type="http://schemas.openxmlformats.org/officeDocument/2006/relationships/image" Target="../media/image9.png"/><Relationship Id="rId4" Type="http://schemas.openxmlformats.org/officeDocument/2006/relationships/audio" Target="../media/media7.mp3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25.png"/><Relationship Id="rId5" Type="http://schemas.microsoft.com/office/2007/relationships/media" Target="../media/media8.mp3"/><Relationship Id="rId10" Type="http://schemas.openxmlformats.org/officeDocument/2006/relationships/image" Target="../media/image9.png"/><Relationship Id="rId4" Type="http://schemas.openxmlformats.org/officeDocument/2006/relationships/audio" Target="../media/media7.mp3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43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42.png"/><Relationship Id="rId2" Type="http://schemas.openxmlformats.org/officeDocument/2006/relationships/audio" Target="../media/media11.mp3"/><Relationship Id="rId16" Type="http://schemas.openxmlformats.org/officeDocument/2006/relationships/image" Target="../media/image9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34.png"/><Relationship Id="rId5" Type="http://schemas.microsoft.com/office/2007/relationships/media" Target="../media/media13.mp3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42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34.png"/><Relationship Id="rId2" Type="http://schemas.openxmlformats.org/officeDocument/2006/relationships/audio" Target="../media/media11.mp3"/><Relationship Id="rId16" Type="http://schemas.openxmlformats.org/officeDocument/2006/relationships/image" Target="../media/image48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1.png"/><Relationship Id="rId5" Type="http://schemas.microsoft.com/office/2007/relationships/media" Target="../media/media13.mp3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1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34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58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5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11.png"/><Relationship Id="rId5" Type="http://schemas.microsoft.com/office/2007/relationships/media" Target="../media/media13.mp3"/><Relationship Id="rId10" Type="http://schemas.openxmlformats.org/officeDocument/2006/relationships/image" Target="../media/image34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7.mp3"/><Relationship Id="rId7" Type="http://schemas.openxmlformats.org/officeDocument/2006/relationships/image" Target="../media/image3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17.mp3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7.mp3"/><Relationship Id="rId7" Type="http://schemas.openxmlformats.org/officeDocument/2006/relationships/image" Target="../media/image3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4" Type="http://schemas.openxmlformats.org/officeDocument/2006/relationships/audio" Target="../media/media17.mp3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4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3.png"/><Relationship Id="rId5" Type="http://schemas.openxmlformats.org/officeDocument/2006/relationships/image" Target="../media/image35.png"/><Relationship Id="rId4" Type="http://schemas.openxmlformats.org/officeDocument/2006/relationships/image" Target="../media/image72.png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3.png"/><Relationship Id="rId5" Type="http://schemas.openxmlformats.org/officeDocument/2006/relationships/image" Target="../media/image35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7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85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87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81.png"/><Relationship Id="rId18" Type="http://schemas.openxmlformats.org/officeDocument/2006/relationships/image" Target="../media/image9.png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image" Target="../media/image34.png"/><Relationship Id="rId17" Type="http://schemas.openxmlformats.org/officeDocument/2006/relationships/image" Target="../media/image90.png"/><Relationship Id="rId2" Type="http://schemas.openxmlformats.org/officeDocument/2006/relationships/audio" Target="../media/media20.mp3"/><Relationship Id="rId16" Type="http://schemas.openxmlformats.org/officeDocument/2006/relationships/image" Target="../media/image89.pn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image" Target="../media/image80.png"/><Relationship Id="rId5" Type="http://schemas.microsoft.com/office/2007/relationships/media" Target="../media/media22.mp3"/><Relationship Id="rId15" Type="http://schemas.openxmlformats.org/officeDocument/2006/relationships/image" Target="../media/image88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3.png"/><Relationship Id="rId3" Type="http://schemas.microsoft.com/office/2007/relationships/media" Target="../media/media2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openxmlformats.org/officeDocument/2006/relationships/image" Target="../media/image92.png"/><Relationship Id="rId5" Type="http://schemas.microsoft.com/office/2007/relationships/media" Target="../media/media26.mp3"/><Relationship Id="rId10" Type="http://schemas.openxmlformats.org/officeDocument/2006/relationships/image" Target="../media/image11.png"/><Relationship Id="rId4" Type="http://schemas.openxmlformats.org/officeDocument/2006/relationships/audio" Target="../media/media25.mp3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media" Target="../media/media26.mp3"/><Relationship Id="rId7" Type="http://schemas.openxmlformats.org/officeDocument/2006/relationships/image" Target="../media/image11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4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4" Type="http://schemas.openxmlformats.org/officeDocument/2006/relationships/audio" Target="../media/media26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92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Relationship Id="rId9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9.png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image" Target="../media/image100.png"/><Relationship Id="rId17" Type="http://schemas.openxmlformats.org/officeDocument/2006/relationships/image" Target="../media/image104.png"/><Relationship Id="rId2" Type="http://schemas.openxmlformats.org/officeDocument/2006/relationships/audio" Target="../media/media20.mp3"/><Relationship Id="rId16" Type="http://schemas.openxmlformats.org/officeDocument/2006/relationships/image" Target="../media/image103.pn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image" Target="../media/image34.png"/><Relationship Id="rId5" Type="http://schemas.microsoft.com/office/2007/relationships/media" Target="../media/media22.mp3"/><Relationship Id="rId15" Type="http://schemas.openxmlformats.org/officeDocument/2006/relationships/image" Target="../media/image102.png"/><Relationship Id="rId10" Type="http://schemas.openxmlformats.org/officeDocument/2006/relationships/image" Target="../media/image11.png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11" Type="http://schemas.openxmlformats.org/officeDocument/2006/relationships/image" Target="../media/image107.png"/><Relationship Id="rId5" Type="http://schemas.microsoft.com/office/2007/relationships/media" Target="../media/media29.mp3"/><Relationship Id="rId10" Type="http://schemas.openxmlformats.org/officeDocument/2006/relationships/image" Target="../media/image106.png"/><Relationship Id="rId4" Type="http://schemas.openxmlformats.org/officeDocument/2006/relationships/audio" Target="../media/media28.mp3"/><Relationship Id="rId9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11" Type="http://schemas.openxmlformats.org/officeDocument/2006/relationships/image" Target="../media/image9.png"/><Relationship Id="rId5" Type="http://schemas.microsoft.com/office/2007/relationships/media" Target="../media/media29.mp3"/><Relationship Id="rId10" Type="http://schemas.openxmlformats.org/officeDocument/2006/relationships/image" Target="../media/image107.png"/><Relationship Id="rId4" Type="http://schemas.openxmlformats.org/officeDocument/2006/relationships/audio" Target="../media/media28.mp3"/><Relationship Id="rId9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A48BFE3-9DEB-8575-A28F-CE2442806F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1122363"/>
            <a:ext cx="11518861" cy="28400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7C3BE8D-2C51-D416-0807-B98418FBD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4285922"/>
            <a:ext cx="10763250" cy="144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E9480A-54B3-2445-F273-ED9766A938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12" y="21657"/>
            <a:ext cx="4838700" cy="544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5B14D4-51A7-C333-43D3-8B0BC908D5C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083" y="2034156"/>
            <a:ext cx="9028057" cy="4147569"/>
          </a:xfrm>
          <a:prstGeom prst="rect">
            <a:avLst/>
          </a:prstGeom>
        </p:spPr>
      </p:pic>
      <p:pic>
        <p:nvPicPr>
          <p:cNvPr id="18" name="X_[05-06]_hanasu1">
            <a:hlinkClick r:id="" action="ppaction://media"/>
            <a:extLst>
              <a:ext uri="{FF2B5EF4-FFF2-40B4-BE49-F238E27FC236}">
                <a16:creationId xmlns:a16="http://schemas.microsoft.com/office/drawing/2014/main" id="{3DD33436-98B7-55B5-F446-531383371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" y="2136775"/>
            <a:ext cx="487363" cy="487363"/>
          </a:xfrm>
          <a:prstGeom prst="rect">
            <a:avLst/>
          </a:prstGeom>
        </p:spPr>
      </p:pic>
      <p:pic>
        <p:nvPicPr>
          <p:cNvPr id="19" name="X_[05-07]_hanasu2">
            <a:hlinkClick r:id="" action="ppaction://media"/>
            <a:extLst>
              <a:ext uri="{FF2B5EF4-FFF2-40B4-BE49-F238E27FC236}">
                <a16:creationId xmlns:a16="http://schemas.microsoft.com/office/drawing/2014/main" id="{CCF33BA3-566C-1279-D3C0-EBA67FD6A2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" y="2826543"/>
            <a:ext cx="487363" cy="487363"/>
          </a:xfrm>
          <a:prstGeom prst="rect">
            <a:avLst/>
          </a:prstGeom>
        </p:spPr>
      </p:pic>
      <p:pic>
        <p:nvPicPr>
          <p:cNvPr id="20" name="X_[05-08]_hanasu3">
            <a:hlinkClick r:id="" action="ppaction://media"/>
            <a:extLst>
              <a:ext uri="{FF2B5EF4-FFF2-40B4-BE49-F238E27FC236}">
                <a16:creationId xmlns:a16="http://schemas.microsoft.com/office/drawing/2014/main" id="{43FB8F4B-EAFD-F9A4-15E6-2AA153AD7E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199" y="3634553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BCF6B9-CF01-1474-B10C-FB572B1636B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8" y="1116542"/>
            <a:ext cx="6057900" cy="7532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BEE8893-FBE2-223C-445A-3EFCFB23F37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-108321"/>
            <a:ext cx="4467226" cy="94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E9480A-54B3-2445-F273-ED9766A938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12" y="21657"/>
            <a:ext cx="4838700" cy="544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5B14D4-51A7-C333-43D3-8B0BC908D5C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083" y="2034156"/>
            <a:ext cx="9028057" cy="4147569"/>
          </a:xfrm>
          <a:prstGeom prst="rect">
            <a:avLst/>
          </a:prstGeom>
        </p:spPr>
      </p:pic>
      <p:pic>
        <p:nvPicPr>
          <p:cNvPr id="18" name="X_[05-06]_hanasu1">
            <a:hlinkClick r:id="" action="ppaction://media"/>
            <a:extLst>
              <a:ext uri="{FF2B5EF4-FFF2-40B4-BE49-F238E27FC236}">
                <a16:creationId xmlns:a16="http://schemas.microsoft.com/office/drawing/2014/main" id="{3DD33436-98B7-55B5-F446-531383371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" y="2136775"/>
            <a:ext cx="487363" cy="487363"/>
          </a:xfrm>
          <a:prstGeom prst="rect">
            <a:avLst/>
          </a:prstGeom>
        </p:spPr>
      </p:pic>
      <p:pic>
        <p:nvPicPr>
          <p:cNvPr id="19" name="X_[05-07]_hanasu2">
            <a:hlinkClick r:id="" action="ppaction://media"/>
            <a:extLst>
              <a:ext uri="{FF2B5EF4-FFF2-40B4-BE49-F238E27FC236}">
                <a16:creationId xmlns:a16="http://schemas.microsoft.com/office/drawing/2014/main" id="{CCF33BA3-566C-1279-D3C0-EBA67FD6A2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" y="2826543"/>
            <a:ext cx="487363" cy="487363"/>
          </a:xfrm>
          <a:prstGeom prst="rect">
            <a:avLst/>
          </a:prstGeom>
        </p:spPr>
      </p:pic>
      <p:pic>
        <p:nvPicPr>
          <p:cNvPr id="20" name="X_[05-08]_hanasu3">
            <a:hlinkClick r:id="" action="ppaction://media"/>
            <a:extLst>
              <a:ext uri="{FF2B5EF4-FFF2-40B4-BE49-F238E27FC236}">
                <a16:creationId xmlns:a16="http://schemas.microsoft.com/office/drawing/2014/main" id="{43FB8F4B-EAFD-F9A4-15E6-2AA153AD7E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199" y="3660828"/>
            <a:ext cx="487363" cy="48736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9877215-F9DB-B942-1D7C-2D84764B737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8" y="1085498"/>
            <a:ext cx="6095996" cy="754204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C000C5A-E74B-BCAC-4BFD-A4E5E8374DA2}"/>
              </a:ext>
            </a:extLst>
          </p:cNvPr>
          <p:cNvSpPr/>
          <p:nvPr/>
        </p:nvSpPr>
        <p:spPr>
          <a:xfrm>
            <a:off x="4661470" y="2385761"/>
            <a:ext cx="2206055" cy="39960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ED2632F-0862-AD3B-D739-91A780FC7304}"/>
              </a:ext>
            </a:extLst>
          </p:cNvPr>
          <p:cNvSpPr/>
          <p:nvPr/>
        </p:nvSpPr>
        <p:spPr>
          <a:xfrm>
            <a:off x="8512214" y="3407897"/>
            <a:ext cx="2441536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5216D10-0ECC-0B5E-103B-9412CEA5DBFC}"/>
              </a:ext>
            </a:extLst>
          </p:cNvPr>
          <p:cNvSpPr/>
          <p:nvPr/>
        </p:nvSpPr>
        <p:spPr>
          <a:xfrm>
            <a:off x="5083214" y="3407897"/>
            <a:ext cx="2441536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48223D0-2CB2-0A04-7239-A36C44164F29}"/>
              </a:ext>
            </a:extLst>
          </p:cNvPr>
          <p:cNvSpPr/>
          <p:nvPr/>
        </p:nvSpPr>
        <p:spPr>
          <a:xfrm>
            <a:off x="8479694" y="4239193"/>
            <a:ext cx="2441536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A5212E6-1C28-20F9-30C4-58D7D93A8ECD}"/>
              </a:ext>
            </a:extLst>
          </p:cNvPr>
          <p:cNvSpPr/>
          <p:nvPr/>
        </p:nvSpPr>
        <p:spPr>
          <a:xfrm>
            <a:off x="6983381" y="5364190"/>
            <a:ext cx="2441536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E5A01D0-3BA3-A794-1A3A-B8945C3B5E2E}"/>
              </a:ext>
            </a:extLst>
          </p:cNvPr>
          <p:cNvSpPr/>
          <p:nvPr/>
        </p:nvSpPr>
        <p:spPr>
          <a:xfrm>
            <a:off x="4520362" y="4308676"/>
            <a:ext cx="1147014" cy="39960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1A74806-3D53-1988-1751-167F11ADD027}"/>
              </a:ext>
            </a:extLst>
          </p:cNvPr>
          <p:cNvSpPr/>
          <p:nvPr/>
        </p:nvSpPr>
        <p:spPr>
          <a:xfrm>
            <a:off x="3328472" y="5364190"/>
            <a:ext cx="2441536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05365E8-4602-47EA-83B0-AFB7390DB08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-108321"/>
            <a:ext cx="4467226" cy="94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E9480A-54B3-2445-F273-ED9766A938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12" y="21657"/>
            <a:ext cx="4838700" cy="544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5B14D4-51A7-C333-43D3-8B0BC908D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244" y="2560664"/>
            <a:ext cx="6806756" cy="31270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17CB84F-F50D-127A-C802-2AC10594E3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46617"/>
            <a:ext cx="6435024" cy="74407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3708301-89CA-7AF3-6AEE-0B237E1570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-108321"/>
            <a:ext cx="4467226" cy="946892"/>
          </a:xfrm>
          <a:prstGeom prst="rect">
            <a:avLst/>
          </a:prstGeom>
        </p:spPr>
      </p:pic>
      <p:sp>
        <p:nvSpPr>
          <p:cNvPr id="11" name="吹き出し: 円形 10">
            <a:extLst>
              <a:ext uri="{FF2B5EF4-FFF2-40B4-BE49-F238E27FC236}">
                <a16:creationId xmlns:a16="http://schemas.microsoft.com/office/drawing/2014/main" id="{03B4D45B-AB6B-7C0B-8EF7-03E2B817DED0}"/>
              </a:ext>
            </a:extLst>
          </p:cNvPr>
          <p:cNvSpPr/>
          <p:nvPr/>
        </p:nvSpPr>
        <p:spPr>
          <a:xfrm>
            <a:off x="417305" y="1798734"/>
            <a:ext cx="5309014" cy="2999487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8" name="Picture 4" descr="話し合う人たちのイラスト（夫婦）">
            <a:extLst>
              <a:ext uri="{FF2B5EF4-FFF2-40B4-BE49-F238E27FC236}">
                <a16:creationId xmlns:a16="http://schemas.microsoft.com/office/drawing/2014/main" id="{A7618819-4904-AC7C-6D5F-7EB2142E9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200525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生鮮食品のイラスト（軽減税率）">
            <a:extLst>
              <a:ext uri="{FF2B5EF4-FFF2-40B4-BE49-F238E27FC236}">
                <a16:creationId xmlns:a16="http://schemas.microsoft.com/office/drawing/2014/main" id="{1851CD6D-C518-4462-7984-D858FD66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007" y="2272180"/>
            <a:ext cx="2215118" cy="20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フランスパンのイラスト">
            <a:extLst>
              <a:ext uri="{FF2B5EF4-FFF2-40B4-BE49-F238E27FC236}">
                <a16:creationId xmlns:a16="http://schemas.microsoft.com/office/drawing/2014/main" id="{AE9D69A3-7497-E048-58A2-7D6FD18F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306" y="2332064"/>
            <a:ext cx="1123588" cy="10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醤油ラーメンのイラスト">
            <a:extLst>
              <a:ext uri="{FF2B5EF4-FFF2-40B4-BE49-F238E27FC236}">
                <a16:creationId xmlns:a16="http://schemas.microsoft.com/office/drawing/2014/main" id="{97A49527-88AA-8767-70B6-4836483B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807" y="3292227"/>
            <a:ext cx="1036510" cy="10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白い卵のイラスト">
            <a:extLst>
              <a:ext uri="{FF2B5EF4-FFF2-40B4-BE49-F238E27FC236}">
                <a16:creationId xmlns:a16="http://schemas.microsoft.com/office/drawing/2014/main" id="{BB564FF5-2A2A-CE76-6FB5-7932395B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377" y="2697429"/>
            <a:ext cx="853444" cy="8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91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DD178E-FDDA-098F-D980-E7CA5DA7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131293-E7FC-CE8C-0DD9-E9F1A04C6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CF34A2-72ED-757D-D785-0A16D32A3B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302833"/>
            <a:ext cx="11791950" cy="22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62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60E518F-D91C-9AD5-59CE-9BD343CD2F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62CCDB8-8782-C20E-87B7-41196A1FD0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204E94D8-CB6F-D85A-8B58-B2F2577C47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65" y="755064"/>
            <a:ext cx="2558874" cy="46413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6973FDA-FB44-39F7-A3E2-371849643A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8" y="1245878"/>
            <a:ext cx="4128852" cy="887722"/>
          </a:xfrm>
          <a:prstGeom prst="rect">
            <a:avLst/>
          </a:prstGeom>
        </p:spPr>
      </p:pic>
      <p:pic>
        <p:nvPicPr>
          <p:cNvPr id="40" name="X_[05-09]_kotoba1">
            <a:hlinkClick r:id="" action="ppaction://media"/>
            <a:extLst>
              <a:ext uri="{FF2B5EF4-FFF2-40B4-BE49-F238E27FC236}">
                <a16:creationId xmlns:a16="http://schemas.microsoft.com/office/drawing/2014/main" id="{333789E4-A8A0-56CD-AF1D-2466C965E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2413" y="1889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0583D58F-7961-2FEA-6E0B-CEA360A8B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721" y="752532"/>
            <a:ext cx="8087361" cy="60693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60E518F-D91C-9AD5-59CE-9BD343CD2F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62CCDB8-8782-C20E-87B7-41196A1FD0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204E94D8-CB6F-D85A-8B58-B2F2577C47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65" y="755064"/>
            <a:ext cx="2558874" cy="464135"/>
          </a:xfrm>
          <a:prstGeom prst="rect">
            <a:avLst/>
          </a:prstGeom>
        </p:spPr>
      </p:pic>
      <p:pic>
        <p:nvPicPr>
          <p:cNvPr id="40" name="X_[05-09]_kotoba1">
            <a:hlinkClick r:id="" action="ppaction://media"/>
            <a:extLst>
              <a:ext uri="{FF2B5EF4-FFF2-40B4-BE49-F238E27FC236}">
                <a16:creationId xmlns:a16="http://schemas.microsoft.com/office/drawing/2014/main" id="{333789E4-A8A0-56CD-AF1D-2466C965E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152" y="2350867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086ADF8-CF9F-E6FA-AE71-75CC0AD67D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358"/>
            <a:ext cx="3835400" cy="7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0583D58F-7961-2FEA-6E0B-CEA360A8B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721" y="752532"/>
            <a:ext cx="8087361" cy="60693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60E518F-D91C-9AD5-59CE-9BD343CD2F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62CCDB8-8782-C20E-87B7-41196A1FD0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204E94D8-CB6F-D85A-8B58-B2F2577C47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65" y="755064"/>
            <a:ext cx="2558874" cy="4641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630ED59-94F9-26A5-858D-6BCE839C48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18" y="1377347"/>
            <a:ext cx="4191000" cy="745948"/>
          </a:xfrm>
          <a:prstGeom prst="rect">
            <a:avLst/>
          </a:prstGeom>
        </p:spPr>
      </p:pic>
      <p:pic>
        <p:nvPicPr>
          <p:cNvPr id="6" name="X_[05-10]_kotoba2">
            <a:hlinkClick r:id="" action="ppaction://media"/>
            <a:extLst>
              <a:ext uri="{FF2B5EF4-FFF2-40B4-BE49-F238E27FC236}">
                <a16:creationId xmlns:a16="http://schemas.microsoft.com/office/drawing/2014/main" id="{A226D55B-2AD5-8674-FEBC-60B5FB47D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465" y="2308544"/>
            <a:ext cx="487363" cy="487363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CD46B10A-2023-3E9D-2A28-4E492926DBA9}"/>
              </a:ext>
            </a:extLst>
          </p:cNvPr>
          <p:cNvSpPr/>
          <p:nvPr/>
        </p:nvSpPr>
        <p:spPr>
          <a:xfrm>
            <a:off x="8026401" y="1219199"/>
            <a:ext cx="1955799" cy="148590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9CB2BF-6EC4-1A26-F90E-92C384F80781}"/>
              </a:ext>
            </a:extLst>
          </p:cNvPr>
          <p:cNvSpPr txBox="1"/>
          <p:nvPr/>
        </p:nvSpPr>
        <p:spPr>
          <a:xfrm>
            <a:off x="8182477" y="134250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9ECA70D-36A3-9D94-57C7-3AB2FF3307CE}"/>
              </a:ext>
            </a:extLst>
          </p:cNvPr>
          <p:cNvSpPr/>
          <p:nvPr/>
        </p:nvSpPr>
        <p:spPr>
          <a:xfrm>
            <a:off x="10114283" y="3302000"/>
            <a:ext cx="1849117" cy="16383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318351-0FF5-9640-B5E4-C18DDD980E5E}"/>
              </a:ext>
            </a:extLst>
          </p:cNvPr>
          <p:cNvSpPr txBox="1"/>
          <p:nvPr/>
        </p:nvSpPr>
        <p:spPr>
          <a:xfrm>
            <a:off x="10906950" y="441113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EEBAC0A-CC34-41F6-B417-462D07E8656C}"/>
              </a:ext>
            </a:extLst>
          </p:cNvPr>
          <p:cNvSpPr/>
          <p:nvPr/>
        </p:nvSpPr>
        <p:spPr>
          <a:xfrm>
            <a:off x="3982721" y="5192481"/>
            <a:ext cx="1551705" cy="162943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C7FB1F-96A4-7EAE-8136-D4994AF98578}"/>
              </a:ext>
            </a:extLst>
          </p:cNvPr>
          <p:cNvSpPr txBox="1"/>
          <p:nvPr/>
        </p:nvSpPr>
        <p:spPr>
          <a:xfrm>
            <a:off x="4164684" y="554118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7CB91F7-9641-38EC-7E0C-609586EA14AD}"/>
              </a:ext>
            </a:extLst>
          </p:cNvPr>
          <p:cNvSpPr/>
          <p:nvPr/>
        </p:nvSpPr>
        <p:spPr>
          <a:xfrm>
            <a:off x="4132583" y="3302000"/>
            <a:ext cx="4046217" cy="13462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247A5E-0C76-CE3D-DAD4-1E1429C789F3}"/>
              </a:ext>
            </a:extLst>
          </p:cNvPr>
          <p:cNvSpPr txBox="1"/>
          <p:nvPr/>
        </p:nvSpPr>
        <p:spPr>
          <a:xfrm>
            <a:off x="5791437" y="3389750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0C04A74-C6D6-D1D0-69B0-4241538AFE53}"/>
              </a:ext>
            </a:extLst>
          </p:cNvPr>
          <p:cNvSpPr/>
          <p:nvPr/>
        </p:nvSpPr>
        <p:spPr>
          <a:xfrm rot="2894981">
            <a:off x="9514670" y="722283"/>
            <a:ext cx="1192055" cy="447039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3C47A3-0155-44D5-4262-8A8857E28DC4}"/>
              </a:ext>
            </a:extLst>
          </p:cNvPr>
          <p:cNvSpPr txBox="1"/>
          <p:nvPr/>
        </p:nvSpPr>
        <p:spPr>
          <a:xfrm>
            <a:off x="9857851" y="2431487"/>
            <a:ext cx="1346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4EF8470-B458-EB0C-32BE-3371A6427AAF}"/>
              </a:ext>
            </a:extLst>
          </p:cNvPr>
          <p:cNvSpPr/>
          <p:nvPr/>
        </p:nvSpPr>
        <p:spPr>
          <a:xfrm>
            <a:off x="6131014" y="1219199"/>
            <a:ext cx="1849117" cy="153852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9D67E3F-4C9F-AC14-A568-63B6840363E1}"/>
              </a:ext>
            </a:extLst>
          </p:cNvPr>
          <p:cNvSpPr txBox="1"/>
          <p:nvPr/>
        </p:nvSpPr>
        <p:spPr>
          <a:xfrm>
            <a:off x="6923681" y="222855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B78CB78-F919-CCDD-A752-77FBF61D77A9}"/>
              </a:ext>
            </a:extLst>
          </p:cNvPr>
          <p:cNvSpPr/>
          <p:nvPr/>
        </p:nvSpPr>
        <p:spPr>
          <a:xfrm>
            <a:off x="6197118" y="5335411"/>
            <a:ext cx="1849117" cy="153852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17647F7-B64F-EE5B-98A7-1A17F8F5A27F}"/>
              </a:ext>
            </a:extLst>
          </p:cNvPr>
          <p:cNvSpPr txBox="1"/>
          <p:nvPr/>
        </p:nvSpPr>
        <p:spPr>
          <a:xfrm>
            <a:off x="7452346" y="583357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5" grpId="0" animBg="1"/>
      <p:bldP spid="16" grpId="0"/>
      <p:bldP spid="17" grpId="0" animBg="1"/>
      <p:bldP spid="18" grpId="0"/>
      <p:bldP spid="21" grpId="0" animBg="1"/>
      <p:bldP spid="22" grpId="0"/>
      <p:bldP spid="27" grpId="0" animBg="1"/>
      <p:bldP spid="28" grpId="0"/>
      <p:bldP spid="29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38935D9-0A6B-1B77-C292-5690E6A2C94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66" y="-152334"/>
            <a:ext cx="3055713" cy="9203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BFE30E-2823-F81E-6CA1-63BB7075E0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CE82A41-74D6-683B-D86D-28C4DCFD37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36" y="756001"/>
            <a:ext cx="4474118" cy="7125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4C3870-CE02-8FEF-22A5-E93BEFEC4A9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4" y="1487881"/>
            <a:ext cx="7308134" cy="70901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0C16EB2-D245-316A-A128-DBB1B7B084E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65" y="2226404"/>
            <a:ext cx="5858945" cy="439700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E393A18-3336-357C-3084-67EE0A57C6B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322" y="552955"/>
            <a:ext cx="3415379" cy="6268959"/>
          </a:xfrm>
          <a:prstGeom prst="rect">
            <a:avLst/>
          </a:prstGeom>
        </p:spPr>
      </p:pic>
      <p:pic>
        <p:nvPicPr>
          <p:cNvPr id="17" name="X_[05-11]_kiku1">
            <a:hlinkClick r:id="" action="ppaction://media"/>
            <a:extLst>
              <a:ext uri="{FF2B5EF4-FFF2-40B4-BE49-F238E27FC236}">
                <a16:creationId xmlns:a16="http://schemas.microsoft.com/office/drawing/2014/main" id="{35C82019-9368-A410-662C-1D8B31A05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68415" y="1842386"/>
            <a:ext cx="487363" cy="48736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EC9562-2A47-E06C-DB2F-7E5F2764BD9F}"/>
              </a:ext>
            </a:extLst>
          </p:cNvPr>
          <p:cNvSpPr txBox="1"/>
          <p:nvPr/>
        </p:nvSpPr>
        <p:spPr>
          <a:xfrm>
            <a:off x="9757691" y="1206928"/>
            <a:ext cx="13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うどん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F44BB2A-F3D3-1210-B640-C5C5429F2CEA}"/>
              </a:ext>
            </a:extLst>
          </p:cNvPr>
          <p:cNvSpPr txBox="1"/>
          <p:nvPr/>
        </p:nvSpPr>
        <p:spPr>
          <a:xfrm>
            <a:off x="9757691" y="1842386"/>
            <a:ext cx="13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そば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X_[05-12]_kiku2">
            <a:hlinkClick r:id="" action="ppaction://media"/>
            <a:extLst>
              <a:ext uri="{FF2B5EF4-FFF2-40B4-BE49-F238E27FC236}">
                <a16:creationId xmlns:a16="http://schemas.microsoft.com/office/drawing/2014/main" id="{24CEB515-103A-D754-66D7-DBFEEBE86D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68414" y="3629460"/>
            <a:ext cx="487363" cy="48736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09B5922-E007-025A-3896-8D6AF1225618}"/>
              </a:ext>
            </a:extLst>
          </p:cNvPr>
          <p:cNvSpPr txBox="1"/>
          <p:nvPr/>
        </p:nvSpPr>
        <p:spPr>
          <a:xfrm>
            <a:off x="9757689" y="2415013"/>
            <a:ext cx="166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てんぷら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70D543E-68E0-09F6-6001-B21B48C99D65}"/>
              </a:ext>
            </a:extLst>
          </p:cNvPr>
          <p:cNvSpPr txBox="1"/>
          <p:nvPr/>
        </p:nvSpPr>
        <p:spPr>
          <a:xfrm>
            <a:off x="9757689" y="3089786"/>
            <a:ext cx="184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ぎゅうどん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B8668AB-CF7C-FC93-A02B-45DE169E042D}"/>
              </a:ext>
            </a:extLst>
          </p:cNvPr>
          <p:cNvSpPr txBox="1"/>
          <p:nvPr/>
        </p:nvSpPr>
        <p:spPr>
          <a:xfrm>
            <a:off x="9757691" y="3739882"/>
            <a:ext cx="13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カレー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8192089-7CE2-93AB-C852-AC29EDE03E67}"/>
              </a:ext>
            </a:extLst>
          </p:cNvPr>
          <p:cNvSpPr txBox="1"/>
          <p:nvPr/>
        </p:nvSpPr>
        <p:spPr>
          <a:xfrm>
            <a:off x="9757691" y="4386366"/>
            <a:ext cx="13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なっとう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8A5830-7C31-F71E-8D1B-823D252FD973}"/>
              </a:ext>
            </a:extLst>
          </p:cNvPr>
          <p:cNvSpPr txBox="1"/>
          <p:nvPr/>
        </p:nvSpPr>
        <p:spPr>
          <a:xfrm>
            <a:off x="9757691" y="4965360"/>
            <a:ext cx="166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うめぼし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6C4B92D-2522-FDEF-E7D9-46A1ABD53B9F}"/>
              </a:ext>
            </a:extLst>
          </p:cNvPr>
          <p:cNvSpPr txBox="1"/>
          <p:nvPr/>
        </p:nvSpPr>
        <p:spPr>
          <a:xfrm>
            <a:off x="9757691" y="5590420"/>
            <a:ext cx="13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すし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7BBA30C-6668-D29F-7464-CF371B12174D}"/>
              </a:ext>
            </a:extLst>
          </p:cNvPr>
          <p:cNvSpPr txBox="1"/>
          <p:nvPr/>
        </p:nvSpPr>
        <p:spPr>
          <a:xfrm>
            <a:off x="9757689" y="6237157"/>
            <a:ext cx="13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わさび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5" name="X_[05-13]_kiku3">
            <a:hlinkClick r:id="" action="ppaction://media"/>
            <a:extLst>
              <a:ext uri="{FF2B5EF4-FFF2-40B4-BE49-F238E27FC236}">
                <a16:creationId xmlns:a16="http://schemas.microsoft.com/office/drawing/2014/main" id="{8C544C5C-FB6F-BDAC-8C9F-FF73605E10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68413" y="5008591"/>
            <a:ext cx="487363" cy="487363"/>
          </a:xfrm>
          <a:prstGeom prst="rect">
            <a:avLst/>
          </a:prstGeom>
        </p:spPr>
      </p:pic>
      <p:pic>
        <p:nvPicPr>
          <p:cNvPr id="36" name="X_[05-14]_kiku4">
            <a:hlinkClick r:id="" action="ppaction://media"/>
            <a:extLst>
              <a:ext uri="{FF2B5EF4-FFF2-40B4-BE49-F238E27FC236}">
                <a16:creationId xmlns:a16="http://schemas.microsoft.com/office/drawing/2014/main" id="{F90D359E-FF6F-74B5-C6FD-89F87BFA3D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68413" y="6327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1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4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B7D32C-7B9B-B904-BE1E-8C190E67B56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6301"/>
            <a:ext cx="7949807" cy="71253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8935D9-0A6B-1B77-C292-5690E6A2C94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66" y="-152334"/>
            <a:ext cx="3055713" cy="9203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BFE30E-2823-F81E-6CA1-63BB7075E0F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CE82A41-74D6-683B-D86D-28C4DCFD376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36" y="723697"/>
            <a:ext cx="4474118" cy="712537"/>
          </a:xfrm>
          <a:prstGeom prst="rect">
            <a:avLst/>
          </a:prstGeom>
        </p:spPr>
      </p:pic>
      <p:pic>
        <p:nvPicPr>
          <p:cNvPr id="17" name="X_[05-11]_kiku1">
            <a:hlinkClick r:id="" action="ppaction://media"/>
            <a:extLst>
              <a:ext uri="{FF2B5EF4-FFF2-40B4-BE49-F238E27FC236}">
                <a16:creationId xmlns:a16="http://schemas.microsoft.com/office/drawing/2014/main" id="{35C82019-9368-A410-662C-1D8B31A05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8771" y="2765526"/>
            <a:ext cx="320133" cy="320133"/>
          </a:xfrm>
          <a:prstGeom prst="rect">
            <a:avLst/>
          </a:prstGeom>
        </p:spPr>
      </p:pic>
      <p:pic>
        <p:nvPicPr>
          <p:cNvPr id="20" name="X_[05-12]_kiku2">
            <a:hlinkClick r:id="" action="ppaction://media"/>
            <a:extLst>
              <a:ext uri="{FF2B5EF4-FFF2-40B4-BE49-F238E27FC236}">
                <a16:creationId xmlns:a16="http://schemas.microsoft.com/office/drawing/2014/main" id="{24CEB515-103A-D754-66D7-DBFEEBE86D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8771" y="3942969"/>
            <a:ext cx="320133" cy="320133"/>
          </a:xfrm>
          <a:prstGeom prst="rect">
            <a:avLst/>
          </a:prstGeom>
        </p:spPr>
      </p:pic>
      <p:pic>
        <p:nvPicPr>
          <p:cNvPr id="35" name="X_[05-13]_kiku3">
            <a:hlinkClick r:id="" action="ppaction://media"/>
            <a:extLst>
              <a:ext uri="{FF2B5EF4-FFF2-40B4-BE49-F238E27FC236}">
                <a16:creationId xmlns:a16="http://schemas.microsoft.com/office/drawing/2014/main" id="{8C544C5C-FB6F-BDAC-8C9F-FF73605E10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8771" y="5168447"/>
            <a:ext cx="320133" cy="320133"/>
          </a:xfrm>
          <a:prstGeom prst="rect">
            <a:avLst/>
          </a:prstGeom>
        </p:spPr>
      </p:pic>
      <p:pic>
        <p:nvPicPr>
          <p:cNvPr id="36" name="X_[05-14]_kiku4">
            <a:hlinkClick r:id="" action="ppaction://media"/>
            <a:extLst>
              <a:ext uri="{FF2B5EF4-FFF2-40B4-BE49-F238E27FC236}">
                <a16:creationId xmlns:a16="http://schemas.microsoft.com/office/drawing/2014/main" id="{F90D359E-FF6F-74B5-C6FD-89F87BFA3D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8771" y="6237157"/>
            <a:ext cx="320133" cy="3201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9E2A443-58C3-572F-6950-3942CFB3EB4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904" y="2103996"/>
            <a:ext cx="4820654" cy="469201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EC9562-2A47-E06C-DB2F-7E5F2764BD9F}"/>
              </a:ext>
            </a:extLst>
          </p:cNvPr>
          <p:cNvSpPr txBox="1"/>
          <p:nvPr/>
        </p:nvSpPr>
        <p:spPr>
          <a:xfrm>
            <a:off x="3122851" y="2390989"/>
            <a:ext cx="136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うどん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F44BB2A-F3D3-1210-B640-C5C5429F2CEA}"/>
              </a:ext>
            </a:extLst>
          </p:cNvPr>
          <p:cNvSpPr txBox="1"/>
          <p:nvPr/>
        </p:nvSpPr>
        <p:spPr>
          <a:xfrm>
            <a:off x="3122851" y="2923905"/>
            <a:ext cx="136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そば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09B5922-E007-025A-3896-8D6AF1225618}"/>
              </a:ext>
            </a:extLst>
          </p:cNvPr>
          <p:cNvSpPr txBox="1"/>
          <p:nvPr/>
        </p:nvSpPr>
        <p:spPr>
          <a:xfrm>
            <a:off x="3122851" y="3396585"/>
            <a:ext cx="1667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てんぷら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70D543E-68E0-09F6-6001-B21B48C99D65}"/>
              </a:ext>
            </a:extLst>
          </p:cNvPr>
          <p:cNvSpPr txBox="1"/>
          <p:nvPr/>
        </p:nvSpPr>
        <p:spPr>
          <a:xfrm>
            <a:off x="3122851" y="3893044"/>
            <a:ext cx="184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ぎゅうどん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B8668AB-CF7C-FC93-A02B-45DE169E042D}"/>
              </a:ext>
            </a:extLst>
          </p:cNvPr>
          <p:cNvSpPr txBox="1"/>
          <p:nvPr/>
        </p:nvSpPr>
        <p:spPr>
          <a:xfrm>
            <a:off x="3122851" y="4373072"/>
            <a:ext cx="136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カレー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8192089-7CE2-93AB-C852-AC29EDE03E67}"/>
              </a:ext>
            </a:extLst>
          </p:cNvPr>
          <p:cNvSpPr txBox="1"/>
          <p:nvPr/>
        </p:nvSpPr>
        <p:spPr>
          <a:xfrm>
            <a:off x="3122852" y="4857201"/>
            <a:ext cx="136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なっとう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8A5830-7C31-F71E-8D1B-823D252FD973}"/>
              </a:ext>
            </a:extLst>
          </p:cNvPr>
          <p:cNvSpPr txBox="1"/>
          <p:nvPr/>
        </p:nvSpPr>
        <p:spPr>
          <a:xfrm>
            <a:off x="3122853" y="5364316"/>
            <a:ext cx="1667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うめぼし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6C4B92D-2522-FDEF-E7D9-46A1ABD53B9F}"/>
              </a:ext>
            </a:extLst>
          </p:cNvPr>
          <p:cNvSpPr txBox="1"/>
          <p:nvPr/>
        </p:nvSpPr>
        <p:spPr>
          <a:xfrm>
            <a:off x="3122853" y="5859331"/>
            <a:ext cx="136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すし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7BBA30C-6668-D29F-7464-CF371B12174D}"/>
              </a:ext>
            </a:extLst>
          </p:cNvPr>
          <p:cNvSpPr txBox="1"/>
          <p:nvPr/>
        </p:nvSpPr>
        <p:spPr>
          <a:xfrm>
            <a:off x="3122854" y="6357235"/>
            <a:ext cx="136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わさび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87D39B-4429-C9C7-F9DA-DB83E075B465}"/>
              </a:ext>
            </a:extLst>
          </p:cNvPr>
          <p:cNvSpPr txBox="1"/>
          <p:nvPr/>
        </p:nvSpPr>
        <p:spPr>
          <a:xfrm>
            <a:off x="4550945" y="2390989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B76E94-9E89-28D2-A176-130246E77A6F}"/>
              </a:ext>
            </a:extLst>
          </p:cNvPr>
          <p:cNvSpPr txBox="1"/>
          <p:nvPr/>
        </p:nvSpPr>
        <p:spPr>
          <a:xfrm>
            <a:off x="4550945" y="2873067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98C41CB-7C6F-CF2B-8FF7-BAD58C73F055}"/>
              </a:ext>
            </a:extLst>
          </p:cNvPr>
          <p:cNvSpPr txBox="1"/>
          <p:nvPr/>
        </p:nvSpPr>
        <p:spPr>
          <a:xfrm>
            <a:off x="4550945" y="3357106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BD932E-04C3-3338-7A5A-DC8876F8E3F8}"/>
              </a:ext>
            </a:extLst>
          </p:cNvPr>
          <p:cNvSpPr txBox="1"/>
          <p:nvPr/>
        </p:nvSpPr>
        <p:spPr>
          <a:xfrm>
            <a:off x="4550945" y="3856932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B8272A-97B9-9E06-97FA-43625A8ECC4A}"/>
              </a:ext>
            </a:extLst>
          </p:cNvPr>
          <p:cNvSpPr txBox="1"/>
          <p:nvPr/>
        </p:nvSpPr>
        <p:spPr>
          <a:xfrm>
            <a:off x="4570782" y="4332734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E2C2C7B-AB80-2F42-6557-E962F17CB6EC}"/>
              </a:ext>
            </a:extLst>
          </p:cNvPr>
          <p:cNvSpPr txBox="1"/>
          <p:nvPr/>
        </p:nvSpPr>
        <p:spPr>
          <a:xfrm>
            <a:off x="4550945" y="4814940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039A44D-B873-F6A1-AA3C-42AF28DC4C9B}"/>
              </a:ext>
            </a:extLst>
          </p:cNvPr>
          <p:cNvSpPr txBox="1"/>
          <p:nvPr/>
        </p:nvSpPr>
        <p:spPr>
          <a:xfrm>
            <a:off x="5437854" y="5328513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8AB726A-EC08-6C7B-150D-2B7DEC42398A}"/>
              </a:ext>
            </a:extLst>
          </p:cNvPr>
          <p:cNvSpPr txBox="1"/>
          <p:nvPr/>
        </p:nvSpPr>
        <p:spPr>
          <a:xfrm>
            <a:off x="4559085" y="5792401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ABC901F-2E08-B2CC-E691-699C49540BA4}"/>
              </a:ext>
            </a:extLst>
          </p:cNvPr>
          <p:cNvSpPr txBox="1"/>
          <p:nvPr/>
        </p:nvSpPr>
        <p:spPr>
          <a:xfrm>
            <a:off x="5437854" y="6282138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475A6DA-2AB6-E417-BB0E-F780D2B0051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636" y="2284402"/>
            <a:ext cx="4763539" cy="35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1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2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4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23" grpId="0"/>
      <p:bldP spid="26" grpId="0"/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74CF9E-27B1-F0E7-A0DF-59A954ECBB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BCEDAB-4D6C-1A9A-14B9-E88CF68175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081513"/>
            <a:ext cx="6617368" cy="7707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B2DD970-5991-8341-9483-7C5B1E060A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1963429"/>
            <a:ext cx="12108306" cy="193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3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BF9CB88-09B1-AFC5-4526-A498AF7A3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6" y="1592042"/>
            <a:ext cx="11543163" cy="2802447"/>
          </a:xfr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D9D5FC-CCDE-0C96-E533-C30E4BB7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5418D6-206C-D44D-D7CB-6C0528EAF6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992D6B2-B7B5-E8C5-E42F-1904766FE3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47" y="2233389"/>
            <a:ext cx="6856125" cy="37833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2D3E2A-4E5F-8B0D-C781-F55ECA33D4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108AEC-0C70-F346-1C60-40DB54576C6E}"/>
              </a:ext>
            </a:extLst>
          </p:cNvPr>
          <p:cNvSpPr txBox="1"/>
          <p:nvPr/>
        </p:nvSpPr>
        <p:spPr>
          <a:xfrm>
            <a:off x="4235278" y="2545094"/>
            <a:ext cx="96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01D82F-65F0-6A8D-E6AF-B457E9157C4D}"/>
              </a:ext>
            </a:extLst>
          </p:cNvPr>
          <p:cNvSpPr txBox="1"/>
          <p:nvPr/>
        </p:nvSpPr>
        <p:spPr>
          <a:xfrm>
            <a:off x="3629607" y="5293294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ちょっと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2C59812-3BFA-171F-302B-AB71849069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85" y="1190424"/>
            <a:ext cx="6422717" cy="901905"/>
          </a:xfrm>
          <a:prstGeom prst="rect">
            <a:avLst/>
          </a:prstGeom>
        </p:spPr>
      </p:pic>
      <p:pic>
        <p:nvPicPr>
          <p:cNvPr id="21" name="X_[05-15]_katachi">
            <a:hlinkClick r:id="" action="ppaction://media"/>
            <a:extLst>
              <a:ext uri="{FF2B5EF4-FFF2-40B4-BE49-F238E27FC236}">
                <a16:creationId xmlns:a16="http://schemas.microsoft.com/office/drawing/2014/main" id="{64816D19-2830-ABD6-2D90-F551B11AE97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5533" y="1293262"/>
            <a:ext cx="487363" cy="487362"/>
          </a:xfr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0CE448C-5035-2C5E-E2AB-1CE85A4B3A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5" y="3150301"/>
            <a:ext cx="6144122" cy="80215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55319E1-2D6E-F02D-0D4A-E71D90F76E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556" y="5712603"/>
            <a:ext cx="6055899" cy="8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8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092D94D-CB21-2EB3-F22B-4A8DA558C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8CB717-51F9-D377-9BB1-083C3B6A00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3" y="618193"/>
            <a:ext cx="10989578" cy="62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ED85AF-05DF-2A4C-C06E-E76F0DDD7B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403" y="836894"/>
            <a:ext cx="7101505" cy="58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473DB6-D668-4548-46DB-6DB2F8BC09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757868"/>
            <a:ext cx="10989350" cy="57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1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2" y="102586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90D024E-3C7A-547D-8956-9124E85D67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580" y="3626039"/>
            <a:ext cx="5712643" cy="32319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12604E-604E-F6BF-B54B-2959936063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85" y="300253"/>
            <a:ext cx="10749699" cy="35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4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21019-D9D0-3846-2CCB-306DD30C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BD3B17-54E4-8214-96DE-D22EDDD51CF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CEE3C1A-C304-331B-4B83-855AE29D4A7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961885"/>
            <a:ext cx="6183115" cy="81815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0E4B77F-F5BC-E3AA-99D3-C67F012928C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69" y="1904950"/>
            <a:ext cx="6466297" cy="4852811"/>
          </a:xfrm>
          <a:prstGeom prst="rect">
            <a:avLst/>
          </a:prstGeom>
        </p:spPr>
      </p:pic>
      <p:pic>
        <p:nvPicPr>
          <p:cNvPr id="9" name="X_[05-11]_kiku1">
            <a:hlinkClick r:id="" action="ppaction://media"/>
            <a:extLst>
              <a:ext uri="{FF2B5EF4-FFF2-40B4-BE49-F238E27FC236}">
                <a16:creationId xmlns:a16="http://schemas.microsoft.com/office/drawing/2014/main" id="{09147E4D-BDCD-A577-62FE-0E4CFA2BF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77633" y="1115352"/>
            <a:ext cx="487363" cy="487363"/>
          </a:xfrm>
          <a:prstGeom prst="rect">
            <a:avLst/>
          </a:prstGeom>
        </p:spPr>
      </p:pic>
      <p:pic>
        <p:nvPicPr>
          <p:cNvPr id="10" name="X_[05-12]_kiku2">
            <a:hlinkClick r:id="" action="ppaction://media"/>
            <a:extLst>
              <a:ext uri="{FF2B5EF4-FFF2-40B4-BE49-F238E27FC236}">
                <a16:creationId xmlns:a16="http://schemas.microsoft.com/office/drawing/2014/main" id="{C0189B68-89A0-088A-5A7A-9F109BA945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17274" y="1115352"/>
            <a:ext cx="487363" cy="487363"/>
          </a:xfrm>
          <a:prstGeom prst="rect">
            <a:avLst/>
          </a:prstGeom>
        </p:spPr>
      </p:pic>
      <p:pic>
        <p:nvPicPr>
          <p:cNvPr id="11" name="X_[05-13]_kiku3">
            <a:hlinkClick r:id="" action="ppaction://media"/>
            <a:extLst>
              <a:ext uri="{FF2B5EF4-FFF2-40B4-BE49-F238E27FC236}">
                <a16:creationId xmlns:a16="http://schemas.microsoft.com/office/drawing/2014/main" id="{167CB585-77EB-40EF-472D-A722937AED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76366" y="1106598"/>
            <a:ext cx="487363" cy="487363"/>
          </a:xfrm>
          <a:prstGeom prst="rect">
            <a:avLst/>
          </a:prstGeom>
        </p:spPr>
      </p:pic>
      <p:pic>
        <p:nvPicPr>
          <p:cNvPr id="12" name="X_[05-14]_kiku4">
            <a:hlinkClick r:id="" action="ppaction://media"/>
            <a:extLst>
              <a:ext uri="{FF2B5EF4-FFF2-40B4-BE49-F238E27FC236}">
                <a16:creationId xmlns:a16="http://schemas.microsoft.com/office/drawing/2014/main" id="{492CAD47-7F98-CC31-906A-8CC91760BB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1401" y="1154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DE733E-06FE-95C3-FF62-B6A9B59838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36085"/>
            <a:ext cx="4420053" cy="8213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4D4828-DAB5-001F-4051-E7A645732E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2791B2E-4E9F-8058-E49F-5481AFC012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2019727"/>
            <a:ext cx="10174664" cy="469155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5DC1D19-540D-C8C7-0FB8-6F18CB914DB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950670"/>
            <a:ext cx="4098953" cy="735575"/>
          </a:xfrm>
          <a:prstGeom prst="rect">
            <a:avLst/>
          </a:prstGeom>
        </p:spPr>
      </p:pic>
      <p:pic>
        <p:nvPicPr>
          <p:cNvPr id="21" name="X_[05-16]_hanasu1">
            <a:hlinkClick r:id="" action="ppaction://media"/>
            <a:extLst>
              <a:ext uri="{FF2B5EF4-FFF2-40B4-BE49-F238E27FC236}">
                <a16:creationId xmlns:a16="http://schemas.microsoft.com/office/drawing/2014/main" id="{1AF413E2-9555-FAFD-2867-15C93E9EE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3471" y="1124163"/>
            <a:ext cx="487363" cy="487363"/>
          </a:xfrm>
          <a:prstGeom prst="rect">
            <a:avLst/>
          </a:prstGeom>
        </p:spPr>
      </p:pic>
      <p:pic>
        <p:nvPicPr>
          <p:cNvPr id="22" name="X_[05-17]_hanasu2">
            <a:hlinkClick r:id="" action="ppaction://media"/>
            <a:extLst>
              <a:ext uri="{FF2B5EF4-FFF2-40B4-BE49-F238E27FC236}">
                <a16:creationId xmlns:a16="http://schemas.microsoft.com/office/drawing/2014/main" id="{0781A649-C35A-DDBB-5CFA-66ADDF1BD7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1913" y="1124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7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DE733E-06FE-95C3-FF62-B6A9B59838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36085"/>
            <a:ext cx="4420053" cy="8213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4D4828-DAB5-001F-4051-E7A645732E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2791B2E-4E9F-8058-E49F-5481AFC012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2019727"/>
            <a:ext cx="10174664" cy="4691553"/>
          </a:xfrm>
          <a:prstGeom prst="rect">
            <a:avLst/>
          </a:prstGeom>
        </p:spPr>
      </p:pic>
      <p:pic>
        <p:nvPicPr>
          <p:cNvPr id="21" name="X_[05-16]_hanasu1">
            <a:hlinkClick r:id="" action="ppaction://media"/>
            <a:extLst>
              <a:ext uri="{FF2B5EF4-FFF2-40B4-BE49-F238E27FC236}">
                <a16:creationId xmlns:a16="http://schemas.microsoft.com/office/drawing/2014/main" id="{1AF413E2-9555-FAFD-2867-15C93E9EE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64955" y="1083628"/>
            <a:ext cx="487363" cy="487363"/>
          </a:xfrm>
          <a:prstGeom prst="rect">
            <a:avLst/>
          </a:prstGeom>
        </p:spPr>
      </p:pic>
      <p:pic>
        <p:nvPicPr>
          <p:cNvPr id="22" name="X_[05-17]_hanasu2">
            <a:hlinkClick r:id="" action="ppaction://media"/>
            <a:extLst>
              <a:ext uri="{FF2B5EF4-FFF2-40B4-BE49-F238E27FC236}">
                <a16:creationId xmlns:a16="http://schemas.microsoft.com/office/drawing/2014/main" id="{0781A649-C35A-DDBB-5CFA-66ADDF1BD7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20106" y="1095824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78AFDCE-5DC2-D0BE-A02D-329D48A7A5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1" y="1250118"/>
            <a:ext cx="5315403" cy="73914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856726D-3AE3-42C9-5EC0-9D80D390DABB}"/>
              </a:ext>
            </a:extLst>
          </p:cNvPr>
          <p:cNvSpPr/>
          <p:nvPr/>
        </p:nvSpPr>
        <p:spPr>
          <a:xfrm>
            <a:off x="1688944" y="2257718"/>
            <a:ext cx="4676011" cy="487828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D66503-CBF4-83F3-DEB8-2F5B0367B17A}"/>
              </a:ext>
            </a:extLst>
          </p:cNvPr>
          <p:cNvSpPr/>
          <p:nvPr/>
        </p:nvSpPr>
        <p:spPr>
          <a:xfrm>
            <a:off x="5449674" y="3309943"/>
            <a:ext cx="2441536" cy="60329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8E3960-CB93-472F-44D5-641D7008D1B1}"/>
              </a:ext>
            </a:extLst>
          </p:cNvPr>
          <p:cNvSpPr/>
          <p:nvPr/>
        </p:nvSpPr>
        <p:spPr>
          <a:xfrm>
            <a:off x="4026950" y="4390296"/>
            <a:ext cx="1734754" cy="60329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845B9A6-CD0E-15A3-AEBE-E47F2697E83C}"/>
              </a:ext>
            </a:extLst>
          </p:cNvPr>
          <p:cNvSpPr/>
          <p:nvPr/>
        </p:nvSpPr>
        <p:spPr>
          <a:xfrm>
            <a:off x="2444922" y="5792588"/>
            <a:ext cx="2441536" cy="70028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11991C4-F482-F41B-7C0E-0E32578E84AB}"/>
              </a:ext>
            </a:extLst>
          </p:cNvPr>
          <p:cNvSpPr/>
          <p:nvPr/>
        </p:nvSpPr>
        <p:spPr>
          <a:xfrm>
            <a:off x="6852318" y="5792588"/>
            <a:ext cx="3422392" cy="70028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4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1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DE733E-06FE-95C3-FF62-B6A9B59838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36085"/>
            <a:ext cx="4420053" cy="8213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4D4828-DAB5-001F-4051-E7A645732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2791B2E-4E9F-8058-E49F-5481AFC012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437" y="2957284"/>
            <a:ext cx="5284238" cy="24365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C7E66F9-C2B2-6A28-B6AF-125D496A2A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7338"/>
            <a:ext cx="5917915" cy="823281"/>
          </a:xfrm>
          <a:prstGeom prst="rect">
            <a:avLst/>
          </a:prstGeom>
        </p:spPr>
      </p:pic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BA840BB9-2664-7738-34A5-83B177429938}"/>
              </a:ext>
            </a:extLst>
          </p:cNvPr>
          <p:cNvSpPr/>
          <p:nvPr/>
        </p:nvSpPr>
        <p:spPr>
          <a:xfrm>
            <a:off x="417304" y="1960586"/>
            <a:ext cx="5572529" cy="2837635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" name="Picture 4" descr="話し合う人たちのイラスト（夫婦）">
            <a:extLst>
              <a:ext uri="{FF2B5EF4-FFF2-40B4-BE49-F238E27FC236}">
                <a16:creationId xmlns:a16="http://schemas.microsoft.com/office/drawing/2014/main" id="{32AC9BF3-7237-8289-DB38-A11864F5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200525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77178A5-2892-7A40-F3FC-57D10841F8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618" y="2578542"/>
            <a:ext cx="1150017" cy="98572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99C67C1-B319-5784-1DCB-7D3A666416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907" y="3306848"/>
            <a:ext cx="1014252" cy="89367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95DC313-A7E4-2CFC-AF62-0DB00DCEB1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385" y="2321700"/>
            <a:ext cx="1150017" cy="75885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B1FB888-6325-7FFE-E7B2-FCC3AFD16D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302" y="2133198"/>
            <a:ext cx="1280917" cy="82408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3E16644-2808-02BD-B191-B60F903702B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043" y="3280212"/>
            <a:ext cx="1150017" cy="114149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CF5CF52-AB33-0E8D-DC69-281A52E003C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793" y="3385156"/>
            <a:ext cx="1014252" cy="9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68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64E86E-370B-2AED-6B36-E9EE33CE65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147460"/>
            <a:ext cx="11791950" cy="25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24D235E7-7909-D4AE-A5D4-E837AE12B3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994" y="2543621"/>
            <a:ext cx="7479055" cy="401531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840C63-61F9-D525-2EBD-057AAC77E4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91" y="77455"/>
            <a:ext cx="2692958" cy="7166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1B49692-9866-DA42-4BBA-9C904648E6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37" y="1134142"/>
            <a:ext cx="10186237" cy="93020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2D129D5-4F90-1936-6553-FF0E14D68A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12" y="21657"/>
            <a:ext cx="4838700" cy="54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8339F46-DCEB-9AC3-B1F0-2A5F7BC2C9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890" y="89760"/>
            <a:ext cx="6096000" cy="5507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72F21A6-4DB6-FC81-8C8C-B769CDE66E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A70F5E-DDAA-5DD2-D8FC-49B27C2BB2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37" y="828127"/>
            <a:ext cx="2276672" cy="6241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D288751-5E09-2D02-F350-5848F1BC22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0" y="1452234"/>
            <a:ext cx="3923116" cy="7663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9E6DC99-B10A-348B-3E5E-1C1247CD87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316" y="770787"/>
            <a:ext cx="6819179" cy="6087213"/>
          </a:xfrm>
          <a:prstGeom prst="rect">
            <a:avLst/>
          </a:prstGeom>
        </p:spPr>
      </p:pic>
      <p:pic>
        <p:nvPicPr>
          <p:cNvPr id="15" name="X_[05-18]_kotoba1">
            <a:hlinkClick r:id="" action="ppaction://media"/>
            <a:extLst>
              <a:ext uri="{FF2B5EF4-FFF2-40B4-BE49-F238E27FC236}">
                <a16:creationId xmlns:a16="http://schemas.microsoft.com/office/drawing/2014/main" id="{684998A6-DDA4-A942-95DC-5C5FB380F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408" y="24283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8339F46-DCEB-9AC3-B1F0-2A5F7BC2C9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890" y="89760"/>
            <a:ext cx="6096000" cy="5507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72F21A6-4DB6-FC81-8C8C-B769CDE66E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A70F5E-DDAA-5DD2-D8FC-49B27C2BB2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37" y="828127"/>
            <a:ext cx="2276672" cy="62410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9E6DC99-B10A-348B-3E5E-1C1247CD87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855" y="770787"/>
            <a:ext cx="6819179" cy="6087213"/>
          </a:xfrm>
          <a:prstGeom prst="rect">
            <a:avLst/>
          </a:prstGeom>
        </p:spPr>
      </p:pic>
      <p:pic>
        <p:nvPicPr>
          <p:cNvPr id="15" name="X_[05-18]_kotoba1">
            <a:hlinkClick r:id="" action="ppaction://media"/>
            <a:extLst>
              <a:ext uri="{FF2B5EF4-FFF2-40B4-BE49-F238E27FC236}">
                <a16:creationId xmlns:a16="http://schemas.microsoft.com/office/drawing/2014/main" id="{684998A6-DDA4-A942-95DC-5C5FB380F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234" y="2427238"/>
            <a:ext cx="487363" cy="4873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55480AE-C486-2905-302E-0AE07941BA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45" y="1444925"/>
            <a:ext cx="3847387" cy="8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5C51796-5B28-4519-C6B5-29D14B9125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403" y="637424"/>
            <a:ext cx="6980461" cy="62311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60E518F-D91C-9AD5-59CE-9BD343CD2F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62CCDB8-8782-C20E-87B7-41196A1FD0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CD46B10A-2023-3E9D-2A28-4E492926DBA9}"/>
              </a:ext>
            </a:extLst>
          </p:cNvPr>
          <p:cNvSpPr/>
          <p:nvPr/>
        </p:nvSpPr>
        <p:spPr>
          <a:xfrm>
            <a:off x="5083087" y="1239003"/>
            <a:ext cx="1955799" cy="148590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9CB2BF-6EC4-1A26-F90E-92C384F80781}"/>
              </a:ext>
            </a:extLst>
          </p:cNvPr>
          <p:cNvSpPr txBox="1"/>
          <p:nvPr/>
        </p:nvSpPr>
        <p:spPr>
          <a:xfrm>
            <a:off x="5681717" y="126675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9ECA70D-36A3-9D94-57C7-3AB2FF3307CE}"/>
              </a:ext>
            </a:extLst>
          </p:cNvPr>
          <p:cNvSpPr/>
          <p:nvPr/>
        </p:nvSpPr>
        <p:spPr>
          <a:xfrm>
            <a:off x="7452346" y="5192481"/>
            <a:ext cx="1849117" cy="16383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318351-0FF5-9640-B5E4-C18DDD980E5E}"/>
              </a:ext>
            </a:extLst>
          </p:cNvPr>
          <p:cNvSpPr txBox="1"/>
          <p:nvPr/>
        </p:nvSpPr>
        <p:spPr>
          <a:xfrm>
            <a:off x="8124035" y="522529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EEBAC0A-CC34-41F6-B417-462D07E8656C}"/>
              </a:ext>
            </a:extLst>
          </p:cNvPr>
          <p:cNvSpPr/>
          <p:nvPr/>
        </p:nvSpPr>
        <p:spPr>
          <a:xfrm>
            <a:off x="9487966" y="1019101"/>
            <a:ext cx="2024252" cy="162943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C7FB1F-96A4-7EAE-8136-D4994AF98578}"/>
              </a:ext>
            </a:extLst>
          </p:cNvPr>
          <p:cNvSpPr txBox="1"/>
          <p:nvPr/>
        </p:nvSpPr>
        <p:spPr>
          <a:xfrm>
            <a:off x="10192770" y="974369"/>
            <a:ext cx="77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7CB91F7-9641-38EC-7E0C-609586EA14AD}"/>
              </a:ext>
            </a:extLst>
          </p:cNvPr>
          <p:cNvSpPr/>
          <p:nvPr/>
        </p:nvSpPr>
        <p:spPr>
          <a:xfrm>
            <a:off x="9493372" y="3082890"/>
            <a:ext cx="2195492" cy="170542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247A5E-0C76-CE3D-DAD4-1E1429C789F3}"/>
              </a:ext>
            </a:extLst>
          </p:cNvPr>
          <p:cNvSpPr txBox="1"/>
          <p:nvPr/>
        </p:nvSpPr>
        <p:spPr>
          <a:xfrm>
            <a:off x="10877747" y="3300473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0C04A74-C6D6-D1D0-69B0-4241538AFE53}"/>
              </a:ext>
            </a:extLst>
          </p:cNvPr>
          <p:cNvSpPr/>
          <p:nvPr/>
        </p:nvSpPr>
        <p:spPr>
          <a:xfrm rot="21398272">
            <a:off x="5080230" y="5190468"/>
            <a:ext cx="1853004" cy="163066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3C47A3-0155-44D5-4262-8A8857E28DC4}"/>
              </a:ext>
            </a:extLst>
          </p:cNvPr>
          <p:cNvSpPr txBox="1"/>
          <p:nvPr/>
        </p:nvSpPr>
        <p:spPr>
          <a:xfrm>
            <a:off x="6492775" y="5522236"/>
            <a:ext cx="1346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4EF8470-B458-EB0C-32BE-3371A6427AAF}"/>
              </a:ext>
            </a:extLst>
          </p:cNvPr>
          <p:cNvSpPr/>
          <p:nvPr/>
        </p:nvSpPr>
        <p:spPr>
          <a:xfrm>
            <a:off x="7338867" y="974368"/>
            <a:ext cx="1849117" cy="175053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9D67E3F-4C9F-AC14-A568-63B6840363E1}"/>
              </a:ext>
            </a:extLst>
          </p:cNvPr>
          <p:cNvSpPr txBox="1"/>
          <p:nvPr/>
        </p:nvSpPr>
        <p:spPr>
          <a:xfrm>
            <a:off x="8469675" y="132761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B78CB78-F919-CCDD-A752-77FBF61D77A9}"/>
              </a:ext>
            </a:extLst>
          </p:cNvPr>
          <p:cNvSpPr/>
          <p:nvPr/>
        </p:nvSpPr>
        <p:spPr>
          <a:xfrm>
            <a:off x="7379922" y="3115987"/>
            <a:ext cx="1849117" cy="160804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17647F7-B64F-EE5B-98A7-1A17F8F5A27F}"/>
              </a:ext>
            </a:extLst>
          </p:cNvPr>
          <p:cNvSpPr txBox="1"/>
          <p:nvPr/>
        </p:nvSpPr>
        <p:spPr>
          <a:xfrm>
            <a:off x="8097622" y="324640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D61437C-11C7-8974-B0BC-E510B37228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3" y="1545654"/>
            <a:ext cx="4145765" cy="733481"/>
          </a:xfrm>
          <a:prstGeom prst="rect">
            <a:avLst/>
          </a:prstGeom>
        </p:spPr>
      </p:pic>
      <p:pic>
        <p:nvPicPr>
          <p:cNvPr id="12" name="X_[05-19]_kotoba2">
            <a:hlinkClick r:id="" action="ppaction://media"/>
            <a:extLst>
              <a:ext uri="{FF2B5EF4-FFF2-40B4-BE49-F238E27FC236}">
                <a16:creationId xmlns:a16="http://schemas.microsoft.com/office/drawing/2014/main" id="{48F61C2E-6D74-DDD0-3497-6180F3182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9782" y="2461418"/>
            <a:ext cx="487363" cy="4873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EEEE6D2-18A6-2FC0-2FF7-BE5D8F40DFE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64" y="830963"/>
            <a:ext cx="2276672" cy="6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3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06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5" grpId="0" animBg="1"/>
      <p:bldP spid="16" grpId="0"/>
      <p:bldP spid="17" grpId="0" animBg="1"/>
      <p:bldP spid="18" grpId="0"/>
      <p:bldP spid="21" grpId="0" animBg="1"/>
      <p:bldP spid="22" grpId="0"/>
      <p:bldP spid="27" grpId="0" animBg="1"/>
      <p:bldP spid="28" grpId="0"/>
      <p:bldP spid="29" grpId="0" animBg="1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784C77B9-2A3C-B62E-FAF2-463FCAFC67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29806"/>
            <a:ext cx="5139220" cy="444358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963ED2-A102-21A2-9D0B-79C06407AFEE}"/>
              </a:ext>
            </a:extLst>
          </p:cNvPr>
          <p:cNvSpPr txBox="1"/>
          <p:nvPr/>
        </p:nvSpPr>
        <p:spPr>
          <a:xfrm>
            <a:off x="7667339" y="6063338"/>
            <a:ext cx="131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おちゃ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4CCD94-99CC-764C-D54E-55020482D0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086"/>
            <a:ext cx="3028335" cy="8070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50D9D6-C7D2-0A5F-76D9-3DD1D08432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2F88FC-3F91-1C7E-2138-D5820DFB5E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3968"/>
            <a:ext cx="5400333" cy="75818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1337CD3-1BC4-7CDD-3F4F-D8AD351040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491054"/>
            <a:ext cx="7895303" cy="78124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FEB8793-EC4E-D0B2-B0EE-0E39604FDE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831" y="1027906"/>
            <a:ext cx="3048000" cy="106849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E9CA663-BBBF-42B8-88E4-CA15067D5D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" y="2638973"/>
            <a:ext cx="4658951" cy="4158862"/>
          </a:xfrm>
          <a:prstGeom prst="rect">
            <a:avLst/>
          </a:prstGeom>
        </p:spPr>
      </p:pic>
      <p:pic>
        <p:nvPicPr>
          <p:cNvPr id="29" name="X_[05-20]_kiku1">
            <a:hlinkClick r:id="" action="ppaction://media"/>
            <a:extLst>
              <a:ext uri="{FF2B5EF4-FFF2-40B4-BE49-F238E27FC236}">
                <a16:creationId xmlns:a16="http://schemas.microsoft.com/office/drawing/2014/main" id="{DC0F2AF3-69E1-6B65-B72F-354EB627D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8637" y="24720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4F773E5-A32A-DBA4-2DAD-6AFACEE4DD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878" y="2345587"/>
            <a:ext cx="5122488" cy="448022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963ED2-A102-21A2-9D0B-79C06407AFEE}"/>
              </a:ext>
            </a:extLst>
          </p:cNvPr>
          <p:cNvSpPr txBox="1"/>
          <p:nvPr/>
        </p:nvSpPr>
        <p:spPr>
          <a:xfrm>
            <a:off x="7314640" y="6231265"/>
            <a:ext cx="131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おさけ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4CCD94-99CC-764C-D54E-55020482D0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086"/>
            <a:ext cx="3028335" cy="8070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50D9D6-C7D2-0A5F-76D9-3DD1D08432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2F88FC-3F91-1C7E-2138-D5820DFB5E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3968"/>
            <a:ext cx="5400333" cy="75818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1337CD3-1BC4-7CDD-3F4F-D8AD351040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491054"/>
            <a:ext cx="7895303" cy="78124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FEB8793-EC4E-D0B2-B0EE-0E39604FDE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831" y="1027906"/>
            <a:ext cx="3048000" cy="106849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E9CA663-BBBF-42B8-88E4-CA15067D5D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" y="2638973"/>
            <a:ext cx="4658951" cy="4158862"/>
          </a:xfrm>
          <a:prstGeom prst="rect">
            <a:avLst/>
          </a:prstGeom>
        </p:spPr>
      </p:pic>
      <p:pic>
        <p:nvPicPr>
          <p:cNvPr id="7" name="X_[05-21]_kiku2">
            <a:hlinkClick r:id="" action="ppaction://media"/>
            <a:extLst>
              <a:ext uri="{FF2B5EF4-FFF2-40B4-BE49-F238E27FC236}">
                <a16:creationId xmlns:a16="http://schemas.microsoft.com/office/drawing/2014/main" id="{700B6CE8-3855-16B0-1A26-90576D667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4172" y="2444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6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5BBB3E0-D549-D8DE-314A-74B4952B8C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535" y="2338611"/>
            <a:ext cx="5173278" cy="45177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963ED2-A102-21A2-9D0B-79C06407AFEE}"/>
              </a:ext>
            </a:extLst>
          </p:cNvPr>
          <p:cNvSpPr txBox="1"/>
          <p:nvPr/>
        </p:nvSpPr>
        <p:spPr>
          <a:xfrm>
            <a:off x="7314640" y="6231265"/>
            <a:ext cx="18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コーヒー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4CCD94-99CC-764C-D54E-55020482D0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086"/>
            <a:ext cx="3028335" cy="8070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50D9D6-C7D2-0A5F-76D9-3DD1D08432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2F88FC-3F91-1C7E-2138-D5820DFB5E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3968"/>
            <a:ext cx="5400333" cy="75818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1337CD3-1BC4-7CDD-3F4F-D8AD351040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491054"/>
            <a:ext cx="7895303" cy="78124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FEB8793-EC4E-D0B2-B0EE-0E39604FDE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831" y="1027906"/>
            <a:ext cx="3048000" cy="106849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E9CA663-BBBF-42B8-88E4-CA15067D5D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" y="2638973"/>
            <a:ext cx="4658951" cy="4158862"/>
          </a:xfrm>
          <a:prstGeom prst="rect">
            <a:avLst/>
          </a:prstGeom>
        </p:spPr>
      </p:pic>
      <p:pic>
        <p:nvPicPr>
          <p:cNvPr id="9" name="X_[05-22]_kiku3">
            <a:hlinkClick r:id="" action="ppaction://media"/>
            <a:extLst>
              <a:ext uri="{FF2B5EF4-FFF2-40B4-BE49-F238E27FC236}">
                <a16:creationId xmlns:a16="http://schemas.microsoft.com/office/drawing/2014/main" id="{D1460183-DF17-E55A-FC0F-71FCAF901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8389" y="2444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9BBAB49-F205-D875-1B89-8152C39EF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726" y="2338612"/>
            <a:ext cx="5032080" cy="44950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963ED2-A102-21A2-9D0B-79C06407AFEE}"/>
              </a:ext>
            </a:extLst>
          </p:cNvPr>
          <p:cNvSpPr txBox="1"/>
          <p:nvPr/>
        </p:nvSpPr>
        <p:spPr>
          <a:xfrm>
            <a:off x="7314640" y="6231265"/>
            <a:ext cx="18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ビール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4CCD94-99CC-764C-D54E-55020482D0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086"/>
            <a:ext cx="3028335" cy="8070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50D9D6-C7D2-0A5F-76D9-3DD1D08432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2F88FC-3F91-1C7E-2138-D5820DFB5E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3968"/>
            <a:ext cx="5400333" cy="75818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1337CD3-1BC4-7CDD-3F4F-D8AD351040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491054"/>
            <a:ext cx="7895303" cy="78124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FEB8793-EC4E-D0B2-B0EE-0E39604FDE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831" y="1027906"/>
            <a:ext cx="3048000" cy="106849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E9CA663-BBBF-42B8-88E4-CA15067D5D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" y="2638973"/>
            <a:ext cx="4658951" cy="4158862"/>
          </a:xfrm>
          <a:prstGeom prst="rect">
            <a:avLst/>
          </a:prstGeom>
        </p:spPr>
      </p:pic>
      <p:pic>
        <p:nvPicPr>
          <p:cNvPr id="7" name="X_[05-23]_kiku4">
            <a:hlinkClick r:id="" action="ppaction://media"/>
            <a:extLst>
              <a:ext uri="{FF2B5EF4-FFF2-40B4-BE49-F238E27FC236}">
                <a16:creationId xmlns:a16="http://schemas.microsoft.com/office/drawing/2014/main" id="{0A038B7A-A4B0-390C-FB17-1A01FADFE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94363" y="24205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ｖ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4CCD94-99CC-764C-D54E-55020482D09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086"/>
            <a:ext cx="3028335" cy="8070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50D9D6-C7D2-0A5F-76D9-3DD1D08432C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2F88FC-3F91-1C7E-2138-D5820DFB5E8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3968"/>
            <a:ext cx="5400333" cy="75818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FEB8793-EC4E-D0B2-B0EE-0E39604FDEC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992" y="1318128"/>
            <a:ext cx="3048000" cy="10684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C181BA6-282C-F9D3-E693-C7F7B257E5A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508548"/>
            <a:ext cx="8308258" cy="6843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13139BF-38F4-F308-01A4-CB95019D640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36" y="2882043"/>
            <a:ext cx="5925964" cy="297402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1DF57EA-3053-7F12-DBE6-AA6CBDC6D06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914" y="2761819"/>
            <a:ext cx="5925965" cy="309425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9E3BB9-A7B0-A0D1-4E42-916EFDC37171}"/>
              </a:ext>
            </a:extLst>
          </p:cNvPr>
          <p:cNvSpPr txBox="1"/>
          <p:nvPr/>
        </p:nvSpPr>
        <p:spPr>
          <a:xfrm>
            <a:off x="1174451" y="5001455"/>
            <a:ext cx="131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おちゃ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B2AFBEB-793F-6000-71E3-297ADD28E350}"/>
              </a:ext>
            </a:extLst>
          </p:cNvPr>
          <p:cNvSpPr txBox="1"/>
          <p:nvPr/>
        </p:nvSpPr>
        <p:spPr>
          <a:xfrm>
            <a:off x="4231250" y="5001454"/>
            <a:ext cx="131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おさけ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ED82338-B972-7B50-7E14-9A49707C5337}"/>
              </a:ext>
            </a:extLst>
          </p:cNvPr>
          <p:cNvSpPr txBox="1"/>
          <p:nvPr/>
        </p:nvSpPr>
        <p:spPr>
          <a:xfrm>
            <a:off x="7288049" y="5001453"/>
            <a:ext cx="131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コーヒー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0CA7487-9D1F-462F-1D27-B00409DD45E3}"/>
              </a:ext>
            </a:extLst>
          </p:cNvPr>
          <p:cNvSpPr txBox="1"/>
          <p:nvPr/>
        </p:nvSpPr>
        <p:spPr>
          <a:xfrm>
            <a:off x="10083114" y="5001453"/>
            <a:ext cx="131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ビール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B8D5D15-961E-7EB8-025A-B7FAE6C7ED2A}"/>
              </a:ext>
            </a:extLst>
          </p:cNvPr>
          <p:cNvSpPr txBox="1"/>
          <p:nvPr/>
        </p:nvSpPr>
        <p:spPr>
          <a:xfrm>
            <a:off x="695849" y="5349452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pic>
        <p:nvPicPr>
          <p:cNvPr id="24" name="X_[05-20]_kiku1">
            <a:hlinkClick r:id="" action="ppaction://media"/>
            <a:extLst>
              <a:ext uri="{FF2B5EF4-FFF2-40B4-BE49-F238E27FC236}">
                <a16:creationId xmlns:a16="http://schemas.microsoft.com/office/drawing/2014/main" id="{3280A253-4031-C097-CFFC-4C1C82FB1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4871" y="2858304"/>
            <a:ext cx="487363" cy="487363"/>
          </a:xfrm>
          <a:prstGeom prst="rect">
            <a:avLst/>
          </a:prstGeom>
        </p:spPr>
      </p:pic>
      <p:pic>
        <p:nvPicPr>
          <p:cNvPr id="25" name="X_[05-21]_kiku2">
            <a:hlinkClick r:id="" action="ppaction://media"/>
            <a:extLst>
              <a:ext uri="{FF2B5EF4-FFF2-40B4-BE49-F238E27FC236}">
                <a16:creationId xmlns:a16="http://schemas.microsoft.com/office/drawing/2014/main" id="{A28F13D2-ED47-FC35-1902-18A785773E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31250" y="2897466"/>
            <a:ext cx="487363" cy="487363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183127D-61CC-3674-30AC-A80CBA2D578A}"/>
              </a:ext>
            </a:extLst>
          </p:cNvPr>
          <p:cNvSpPr txBox="1"/>
          <p:nvPr/>
        </p:nvSpPr>
        <p:spPr>
          <a:xfrm>
            <a:off x="4785564" y="5373230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pic>
        <p:nvPicPr>
          <p:cNvPr id="27" name="X_[05-22]_kiku3">
            <a:hlinkClick r:id="" action="ppaction://media"/>
            <a:extLst>
              <a:ext uri="{FF2B5EF4-FFF2-40B4-BE49-F238E27FC236}">
                <a16:creationId xmlns:a16="http://schemas.microsoft.com/office/drawing/2014/main" id="{93F9C592-E21C-195F-49EC-6ACFDEDA3E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13216" y="2886960"/>
            <a:ext cx="487363" cy="48736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29DC332-F64E-1532-A47E-DA408AD17D40}"/>
              </a:ext>
            </a:extLst>
          </p:cNvPr>
          <p:cNvSpPr txBox="1"/>
          <p:nvPr/>
        </p:nvSpPr>
        <p:spPr>
          <a:xfrm>
            <a:off x="6716533" y="5349452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pic>
        <p:nvPicPr>
          <p:cNvPr id="30" name="X_[05-23]_kiku4">
            <a:hlinkClick r:id="" action="ppaction://media"/>
            <a:extLst>
              <a:ext uri="{FF2B5EF4-FFF2-40B4-BE49-F238E27FC236}">
                <a16:creationId xmlns:a16="http://schemas.microsoft.com/office/drawing/2014/main" id="{B389CE63-CE6D-3DC8-747C-83D65CF24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53534" y="2761819"/>
            <a:ext cx="487363" cy="48736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A4F076-D70B-2A4F-AFEB-2751CBB0C379}"/>
              </a:ext>
            </a:extLst>
          </p:cNvPr>
          <p:cNvSpPr txBox="1"/>
          <p:nvPr/>
        </p:nvSpPr>
        <p:spPr>
          <a:xfrm>
            <a:off x="9702751" y="5339817"/>
            <a:ext cx="47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4356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5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1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72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/>
      <p:bldP spid="26" grpId="0"/>
      <p:bldP spid="29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5" name="コンテンツ プレースホルダー 14">
            <a:extLst>
              <a:ext uri="{FF2B5EF4-FFF2-40B4-BE49-F238E27FC236}">
                <a16:creationId xmlns:a16="http://schemas.microsoft.com/office/drawing/2014/main" id="{98B0DBC6-A5B7-6855-53AD-F520DF89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34" y="2473759"/>
            <a:ext cx="5528250" cy="3161398"/>
          </a:xfr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FBD3B17-54E4-8214-96DE-D22EDDD51C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9F7A800-BF3D-B798-8004-2444CBFCAE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" y="1069079"/>
            <a:ext cx="6512460" cy="765057"/>
          </a:xfrm>
          <a:prstGeom prst="rect">
            <a:avLst/>
          </a:prstGeom>
        </p:spPr>
      </p:pic>
      <p:pic>
        <p:nvPicPr>
          <p:cNvPr id="16" name="X_[05-24]_katachi1">
            <a:hlinkClick r:id="" action="ppaction://media"/>
            <a:extLst>
              <a:ext uri="{FF2B5EF4-FFF2-40B4-BE49-F238E27FC236}">
                <a16:creationId xmlns:a16="http://schemas.microsoft.com/office/drawing/2014/main" id="{DAB58020-B8CB-DE55-652B-8046B95B2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12921" y="1203325"/>
            <a:ext cx="487363" cy="487363"/>
          </a:xfrm>
          <a:prstGeom prst="rect">
            <a:avLst/>
          </a:prstGeom>
        </p:spPr>
      </p:pic>
      <p:pic>
        <p:nvPicPr>
          <p:cNvPr id="18" name="X_[05-26]_katachi3">
            <a:hlinkClick r:id="" action="ppaction://media"/>
            <a:extLst>
              <a:ext uri="{FF2B5EF4-FFF2-40B4-BE49-F238E27FC236}">
                <a16:creationId xmlns:a16="http://schemas.microsoft.com/office/drawing/2014/main" id="{2FAA7505-406F-EDA2-C8E7-EF32B5DAE7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3863" y="1203323"/>
            <a:ext cx="487363" cy="48736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775031" y="2688180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のみます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1" name="X_[05-25]_katachi2">
            <a:hlinkClick r:id="" action="ppaction://media"/>
            <a:extLst>
              <a:ext uri="{FF2B5EF4-FFF2-40B4-BE49-F238E27FC236}">
                <a16:creationId xmlns:a16="http://schemas.microsoft.com/office/drawing/2014/main" id="{AA47F19C-B681-8AC1-FDF4-40918F62F6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73560" y="1203322"/>
            <a:ext cx="487363" cy="48736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479758" y="3460928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のむ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0C2524B-BD8F-47EA-1CB6-467B44C85A2C}"/>
              </a:ext>
            </a:extLst>
          </p:cNvPr>
          <p:cNvSpPr txBox="1"/>
          <p:nvPr/>
        </p:nvSpPr>
        <p:spPr>
          <a:xfrm>
            <a:off x="2450427" y="4212071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のみます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6056A34-2C89-6BFA-3044-F22283F9DB1A}"/>
              </a:ext>
            </a:extLst>
          </p:cNvPr>
          <p:cNvSpPr txBox="1"/>
          <p:nvPr/>
        </p:nvSpPr>
        <p:spPr>
          <a:xfrm>
            <a:off x="2155154" y="4984819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のむ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3CB7D44-942A-BF15-0C62-C8579C2BF0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384" y="3573058"/>
            <a:ext cx="5922779" cy="9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1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8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BD3B17-54E4-8214-96DE-D22EDDD51C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9F7A800-BF3D-B798-8004-2444CBFCAE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" y="1069079"/>
            <a:ext cx="6512460" cy="765057"/>
          </a:xfrm>
          <a:prstGeom prst="rect">
            <a:avLst/>
          </a:prstGeom>
        </p:spPr>
      </p:pic>
      <p:pic>
        <p:nvPicPr>
          <p:cNvPr id="18" name="X_[05-26]_katachi3">
            <a:hlinkClick r:id="" action="ppaction://media"/>
            <a:extLst>
              <a:ext uri="{FF2B5EF4-FFF2-40B4-BE49-F238E27FC236}">
                <a16:creationId xmlns:a16="http://schemas.microsoft.com/office/drawing/2014/main" id="{2FAA7505-406F-EDA2-C8E7-EF32B5DAE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7938" y="-493205"/>
            <a:ext cx="487363" cy="48736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775031" y="2688180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のみます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1E08D80-603C-6FFB-1C1C-57FBA06A28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27" y="2323669"/>
            <a:ext cx="7215370" cy="2702891"/>
          </a:xfrm>
          <a:prstGeom prst="rect">
            <a:avLst/>
          </a:prstGeom>
        </p:spPr>
      </p:pic>
      <p:pic>
        <p:nvPicPr>
          <p:cNvPr id="21" name="X_[05-25]_katachi2">
            <a:hlinkClick r:id="" action="ppaction://media"/>
            <a:extLst>
              <a:ext uri="{FF2B5EF4-FFF2-40B4-BE49-F238E27FC236}">
                <a16:creationId xmlns:a16="http://schemas.microsoft.com/office/drawing/2014/main" id="{AA47F19C-B681-8AC1-FDF4-40918F62F6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3560" y="1203322"/>
            <a:ext cx="487363" cy="48736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469926" y="3485663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のみます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0C2524B-BD8F-47EA-1CB6-467B44C85A2C}"/>
              </a:ext>
            </a:extLst>
          </p:cNvPr>
          <p:cNvSpPr txBox="1"/>
          <p:nvPr/>
        </p:nvSpPr>
        <p:spPr>
          <a:xfrm>
            <a:off x="2440595" y="4236806"/>
            <a:ext cx="215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けっこうです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98C5D2F-B7B2-8025-D275-4102C912606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5048448"/>
            <a:ext cx="6292645" cy="9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EF80344-CB31-866C-3C5D-218EBC7CC4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4" y="2034156"/>
            <a:ext cx="9798132" cy="43513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BABE243-03E5-EFD8-DFCE-2947E8B58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X_[05-01]_kiku1">
            <a:hlinkClick r:id="" action="ppaction://media"/>
            <a:extLst>
              <a:ext uri="{FF2B5EF4-FFF2-40B4-BE49-F238E27FC236}">
                <a16:creationId xmlns:a16="http://schemas.microsoft.com/office/drawing/2014/main" id="{D5DC47B5-9A76-EB26-AC8F-982A74AB97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7939" y="3814763"/>
            <a:ext cx="487363" cy="487362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4952D48-DE9F-940F-0DFF-3F3B1B9CABB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8" y="1139629"/>
            <a:ext cx="9143348" cy="7505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7C2D472-57F5-CC4F-FFFC-D902199ED92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91" y="77455"/>
            <a:ext cx="2692958" cy="71662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41895B-85D7-B6A6-8678-9085EFADCB1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12" y="21657"/>
            <a:ext cx="4838700" cy="544034"/>
          </a:xfrm>
          <a:prstGeom prst="rect">
            <a:avLst/>
          </a:prstGeom>
        </p:spPr>
      </p:pic>
      <p:pic>
        <p:nvPicPr>
          <p:cNvPr id="9" name="X_[05-02]_kiku2">
            <a:hlinkClick r:id="" action="ppaction://media"/>
            <a:extLst>
              <a:ext uri="{FF2B5EF4-FFF2-40B4-BE49-F238E27FC236}">
                <a16:creationId xmlns:a16="http://schemas.microsoft.com/office/drawing/2014/main" id="{82E08ABF-60E0-6DD7-235C-82B7AD20B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2009" y="4423844"/>
            <a:ext cx="487363" cy="487363"/>
          </a:xfrm>
          <a:prstGeom prst="rect">
            <a:avLst/>
          </a:prstGeom>
        </p:spPr>
      </p:pic>
      <p:pic>
        <p:nvPicPr>
          <p:cNvPr id="10" name="X_[05-03]_kiku3">
            <a:hlinkClick r:id="" action="ppaction://media"/>
            <a:extLst>
              <a:ext uri="{FF2B5EF4-FFF2-40B4-BE49-F238E27FC236}">
                <a16:creationId xmlns:a16="http://schemas.microsoft.com/office/drawing/2014/main" id="{D52CB6A2-EA43-8497-69D3-F137429C04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2009" y="5100128"/>
            <a:ext cx="487363" cy="487363"/>
          </a:xfrm>
          <a:prstGeom prst="rect">
            <a:avLst/>
          </a:prstGeom>
        </p:spPr>
      </p:pic>
      <p:pic>
        <p:nvPicPr>
          <p:cNvPr id="11" name="X_[05-04]_kiku4">
            <a:hlinkClick r:id="" action="ppaction://media"/>
            <a:extLst>
              <a:ext uri="{FF2B5EF4-FFF2-40B4-BE49-F238E27FC236}">
                <a16:creationId xmlns:a16="http://schemas.microsoft.com/office/drawing/2014/main" id="{AAF16F51-C30A-10F3-69F7-C1FDD75B82C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2009" y="5698616"/>
            <a:ext cx="487363" cy="48736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E9B5BE-14C8-BC1E-527E-E90977402AB3}"/>
              </a:ext>
            </a:extLst>
          </p:cNvPr>
          <p:cNvSpPr txBox="1"/>
          <p:nvPr/>
        </p:nvSpPr>
        <p:spPr>
          <a:xfrm>
            <a:off x="5099081" y="3814763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D677F5-040A-1C57-E60E-A716C6B92F33}"/>
              </a:ext>
            </a:extLst>
          </p:cNvPr>
          <p:cNvSpPr txBox="1"/>
          <p:nvPr/>
        </p:nvSpPr>
        <p:spPr>
          <a:xfrm>
            <a:off x="7281112" y="3814763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0595A1E-D253-6264-DB6C-A1C7E56439A8}"/>
              </a:ext>
            </a:extLst>
          </p:cNvPr>
          <p:cNvSpPr txBox="1"/>
          <p:nvPr/>
        </p:nvSpPr>
        <p:spPr>
          <a:xfrm>
            <a:off x="9521099" y="3814763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―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215611-98ED-E4C5-E3C6-146072660EBD}"/>
              </a:ext>
            </a:extLst>
          </p:cNvPr>
          <p:cNvSpPr txBox="1"/>
          <p:nvPr/>
        </p:nvSpPr>
        <p:spPr>
          <a:xfrm>
            <a:off x="5099081" y="4481936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854699D-089A-BD4D-D704-B5292D98E6A2}"/>
              </a:ext>
            </a:extLst>
          </p:cNvPr>
          <p:cNvSpPr txBox="1"/>
          <p:nvPr/>
        </p:nvSpPr>
        <p:spPr>
          <a:xfrm>
            <a:off x="7281112" y="4481936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7C2059-2A8D-6B55-9E72-99020FE9BBD8}"/>
              </a:ext>
            </a:extLst>
          </p:cNvPr>
          <p:cNvSpPr txBox="1"/>
          <p:nvPr/>
        </p:nvSpPr>
        <p:spPr>
          <a:xfrm>
            <a:off x="9521099" y="4481936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―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A06098F-564C-FECF-FC74-D1A7FB9F6CDC}"/>
              </a:ext>
            </a:extLst>
          </p:cNvPr>
          <p:cNvSpPr txBox="1"/>
          <p:nvPr/>
        </p:nvSpPr>
        <p:spPr>
          <a:xfrm>
            <a:off x="5099081" y="5149109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D38E63F-76DC-F948-EEDF-75A13F08EE50}"/>
              </a:ext>
            </a:extLst>
          </p:cNvPr>
          <p:cNvSpPr txBox="1"/>
          <p:nvPr/>
        </p:nvSpPr>
        <p:spPr>
          <a:xfrm>
            <a:off x="7281112" y="5149109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116E10-51CC-AF37-D911-D902E6DD9FFD}"/>
              </a:ext>
            </a:extLst>
          </p:cNvPr>
          <p:cNvSpPr txBox="1"/>
          <p:nvPr/>
        </p:nvSpPr>
        <p:spPr>
          <a:xfrm>
            <a:off x="9574651" y="5149109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E5E9B2E-7F74-2C4C-474A-3198A14AE44E}"/>
              </a:ext>
            </a:extLst>
          </p:cNvPr>
          <p:cNvSpPr txBox="1"/>
          <p:nvPr/>
        </p:nvSpPr>
        <p:spPr>
          <a:xfrm>
            <a:off x="5099081" y="5767301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8FE7539-C016-A3FE-C62C-91B83C54AA52}"/>
              </a:ext>
            </a:extLst>
          </p:cNvPr>
          <p:cNvSpPr txBox="1"/>
          <p:nvPr/>
        </p:nvSpPr>
        <p:spPr>
          <a:xfrm>
            <a:off x="7281112" y="5767301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AB1E0E1-7F2A-AB10-0C20-A8C32F3ADCB2}"/>
              </a:ext>
            </a:extLst>
          </p:cNvPr>
          <p:cNvSpPr txBox="1"/>
          <p:nvPr/>
        </p:nvSpPr>
        <p:spPr>
          <a:xfrm>
            <a:off x="9574651" y="5767301"/>
            <a:ext cx="5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388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1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3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" grpId="0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BD3B17-54E4-8214-96DE-D22EDDD51C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9F7A800-BF3D-B798-8004-2444CBFCAE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" y="1069079"/>
            <a:ext cx="6512460" cy="7650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F34885-0045-BDC4-DF75-430B1C79A6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14463"/>
            <a:ext cx="8650358" cy="2100758"/>
          </a:xfrm>
          <a:prstGeom prst="rect">
            <a:avLst/>
          </a:prstGeom>
        </p:spPr>
      </p:pic>
      <p:pic>
        <p:nvPicPr>
          <p:cNvPr id="18" name="X_[05-26]_katachi3">
            <a:hlinkClick r:id="" action="ppaction://media"/>
            <a:extLst>
              <a:ext uri="{FF2B5EF4-FFF2-40B4-BE49-F238E27FC236}">
                <a16:creationId xmlns:a16="http://schemas.microsoft.com/office/drawing/2014/main" id="{2FAA7505-406F-EDA2-C8E7-EF32B5DAE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0869" y="1203321"/>
            <a:ext cx="487363" cy="48736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5075810" y="3587959"/>
            <a:ext cx="249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おねがいします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2C900DB-E49D-7920-8CA8-80F679EA71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521" y="4895548"/>
            <a:ext cx="6109419" cy="10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02969F-337B-200A-2CCF-03C1AC74FF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073" y="-63877"/>
            <a:ext cx="9394108" cy="69218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E5FF9DF-8FB0-BC72-B544-E66F7F3324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06" y="539588"/>
            <a:ext cx="6263149" cy="60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87EDD77-253C-2D65-12BD-2778DE213D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389302A-CF2F-F212-BF3A-10932D89869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" y="1097663"/>
            <a:ext cx="6107802" cy="908118"/>
          </a:xfrm>
          <a:prstGeom prst="rect">
            <a:avLst/>
          </a:prstGeom>
        </p:spPr>
      </p:pic>
      <p:pic>
        <p:nvPicPr>
          <p:cNvPr id="12" name="X_[05-20]_kiku1">
            <a:hlinkClick r:id="" action="ppaction://media"/>
            <a:extLst>
              <a:ext uri="{FF2B5EF4-FFF2-40B4-BE49-F238E27FC236}">
                <a16:creationId xmlns:a16="http://schemas.microsoft.com/office/drawing/2014/main" id="{D823F6F6-5C5C-A216-6E03-C4B42563A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7718" y="1615349"/>
            <a:ext cx="487363" cy="487363"/>
          </a:xfrm>
          <a:prstGeom prst="rect">
            <a:avLst/>
          </a:prstGeom>
        </p:spPr>
      </p:pic>
      <p:pic>
        <p:nvPicPr>
          <p:cNvPr id="13" name="X_[05-21]_kiku2">
            <a:hlinkClick r:id="" action="ppaction://media"/>
            <a:extLst>
              <a:ext uri="{FF2B5EF4-FFF2-40B4-BE49-F238E27FC236}">
                <a16:creationId xmlns:a16="http://schemas.microsoft.com/office/drawing/2014/main" id="{D0C2E74C-9642-A82D-5719-BA690D6AA8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54097" y="1632099"/>
            <a:ext cx="487363" cy="487363"/>
          </a:xfrm>
          <a:prstGeom prst="rect">
            <a:avLst/>
          </a:prstGeom>
        </p:spPr>
      </p:pic>
      <p:pic>
        <p:nvPicPr>
          <p:cNvPr id="14" name="X_[05-22]_kiku3">
            <a:hlinkClick r:id="" action="ppaction://media"/>
            <a:extLst>
              <a:ext uri="{FF2B5EF4-FFF2-40B4-BE49-F238E27FC236}">
                <a16:creationId xmlns:a16="http://schemas.microsoft.com/office/drawing/2014/main" id="{D5A9B724-C862-A04D-46A1-2121FB0012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9887" y="1613559"/>
            <a:ext cx="487363" cy="487363"/>
          </a:xfrm>
          <a:prstGeom prst="rect">
            <a:avLst/>
          </a:prstGeom>
        </p:spPr>
      </p:pic>
      <p:pic>
        <p:nvPicPr>
          <p:cNvPr id="15" name="X_[05-23]_kiku4">
            <a:hlinkClick r:id="" action="ppaction://media"/>
            <a:extLst>
              <a:ext uri="{FF2B5EF4-FFF2-40B4-BE49-F238E27FC236}">
                <a16:creationId xmlns:a16="http://schemas.microsoft.com/office/drawing/2014/main" id="{C99862E3-7AC4-5FE9-D9BC-019B550053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62616" y="1373188"/>
            <a:ext cx="487363" cy="487363"/>
          </a:xfrm>
          <a:prstGeom prst="rect">
            <a:avLst/>
          </a:prstGeom>
        </p:spPr>
      </p:pic>
      <p:pic>
        <p:nvPicPr>
          <p:cNvPr id="1026" name="Picture 2" descr="X_05_3_09_shokuba(ofisu)">
            <a:extLst>
              <a:ext uri="{FF2B5EF4-FFF2-40B4-BE49-F238E27FC236}">
                <a16:creationId xmlns:a16="http://schemas.microsoft.com/office/drawing/2014/main" id="{7288527C-5E5C-9C5B-3CA2-1FF857B6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37" y="3007544"/>
            <a:ext cx="2752793" cy="27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05_3_10_izakaya">
            <a:extLst>
              <a:ext uri="{FF2B5EF4-FFF2-40B4-BE49-F238E27FC236}">
                <a16:creationId xmlns:a16="http://schemas.microsoft.com/office/drawing/2014/main" id="{0B90F3B2-E9D5-022C-7ABF-975E7792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5859" y="3020894"/>
            <a:ext cx="2752793" cy="27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05_3_11_shokuba">
            <a:extLst>
              <a:ext uri="{FF2B5EF4-FFF2-40B4-BE49-F238E27FC236}">
                <a16:creationId xmlns:a16="http://schemas.microsoft.com/office/drawing/2014/main" id="{DFF10597-8CFD-4316-05A3-7ACA3E3E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700" y="3007254"/>
            <a:ext cx="2752793" cy="27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05_3_12_kooen">
            <a:extLst>
              <a:ext uri="{FF2B5EF4-FFF2-40B4-BE49-F238E27FC236}">
                <a16:creationId xmlns:a16="http://schemas.microsoft.com/office/drawing/2014/main" id="{8CB25655-AB60-91EC-1398-B2C25E040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2589" y="3020894"/>
            <a:ext cx="2752793" cy="27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5E55182-DEE8-A155-D10F-83ED87E9116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18B938-BD87-FD39-D698-9B5ECD9CBEA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906"/>
            <a:ext cx="5563653" cy="75892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4C130BC-3604-645E-C65C-E7B6FB5F4A9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55" y="131709"/>
            <a:ext cx="5046742" cy="89567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94628CD-C581-F8E1-244B-79B10609E15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56" y="2370855"/>
            <a:ext cx="9307638" cy="4289153"/>
          </a:xfrm>
          <a:prstGeom prst="rect">
            <a:avLst/>
          </a:prstGeom>
        </p:spPr>
      </p:pic>
      <p:pic>
        <p:nvPicPr>
          <p:cNvPr id="16" name="X_[05-27]_hanasu1-1">
            <a:hlinkClick r:id="" action="ppaction://media"/>
            <a:extLst>
              <a:ext uri="{FF2B5EF4-FFF2-40B4-BE49-F238E27FC236}">
                <a16:creationId xmlns:a16="http://schemas.microsoft.com/office/drawing/2014/main" id="{7F03B8A3-895A-5820-BD9F-B39FF4231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2318" y="1203325"/>
            <a:ext cx="487363" cy="487363"/>
          </a:xfrm>
          <a:prstGeom prst="rect">
            <a:avLst/>
          </a:prstGeom>
        </p:spPr>
      </p:pic>
      <p:pic>
        <p:nvPicPr>
          <p:cNvPr id="19" name="X_[05-28]_hanasu1-2">
            <a:hlinkClick r:id="" action="ppaction://media"/>
            <a:extLst>
              <a:ext uri="{FF2B5EF4-FFF2-40B4-BE49-F238E27FC236}">
                <a16:creationId xmlns:a16="http://schemas.microsoft.com/office/drawing/2014/main" id="{A7C10FB5-3584-D45B-4E9E-577F4E9997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4199" y="1208094"/>
            <a:ext cx="487363" cy="487363"/>
          </a:xfrm>
          <a:prstGeom prst="rect">
            <a:avLst/>
          </a:prstGeom>
        </p:spPr>
      </p:pic>
      <p:pic>
        <p:nvPicPr>
          <p:cNvPr id="21" name="X_[05-29]_hanasu2">
            <a:hlinkClick r:id="" action="ppaction://media"/>
            <a:extLst>
              <a:ext uri="{FF2B5EF4-FFF2-40B4-BE49-F238E27FC236}">
                <a16:creationId xmlns:a16="http://schemas.microsoft.com/office/drawing/2014/main" id="{09E89D4F-0866-0093-ED68-25940C4B74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71363" y="1210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5E55182-DEE8-A155-D10F-83ED87E9116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4C130BC-3604-645E-C65C-E7B6FB5F4A9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55" y="131709"/>
            <a:ext cx="5046742" cy="89567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94628CD-C581-F8E1-244B-79B10609E15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56" y="2370855"/>
            <a:ext cx="9307638" cy="4289153"/>
          </a:xfrm>
          <a:prstGeom prst="rect">
            <a:avLst/>
          </a:prstGeom>
        </p:spPr>
      </p:pic>
      <p:pic>
        <p:nvPicPr>
          <p:cNvPr id="16" name="X_[05-27]_hanasu1-1">
            <a:hlinkClick r:id="" action="ppaction://media"/>
            <a:extLst>
              <a:ext uri="{FF2B5EF4-FFF2-40B4-BE49-F238E27FC236}">
                <a16:creationId xmlns:a16="http://schemas.microsoft.com/office/drawing/2014/main" id="{7F03B8A3-895A-5820-BD9F-B39FF4231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1864" y="1028437"/>
            <a:ext cx="487363" cy="487363"/>
          </a:xfrm>
          <a:prstGeom prst="rect">
            <a:avLst/>
          </a:prstGeom>
        </p:spPr>
      </p:pic>
      <p:pic>
        <p:nvPicPr>
          <p:cNvPr id="19" name="X_[05-28]_hanasu1-2">
            <a:hlinkClick r:id="" action="ppaction://media"/>
            <a:extLst>
              <a:ext uri="{FF2B5EF4-FFF2-40B4-BE49-F238E27FC236}">
                <a16:creationId xmlns:a16="http://schemas.microsoft.com/office/drawing/2014/main" id="{A7C10FB5-3584-D45B-4E9E-577F4E9997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1735" y="1114701"/>
            <a:ext cx="487363" cy="487363"/>
          </a:xfrm>
          <a:prstGeom prst="rect">
            <a:avLst/>
          </a:prstGeom>
        </p:spPr>
      </p:pic>
      <p:pic>
        <p:nvPicPr>
          <p:cNvPr id="21" name="X_[05-29]_hanasu2">
            <a:hlinkClick r:id="" action="ppaction://media"/>
            <a:extLst>
              <a:ext uri="{FF2B5EF4-FFF2-40B4-BE49-F238E27FC236}">
                <a16:creationId xmlns:a16="http://schemas.microsoft.com/office/drawing/2014/main" id="{09E89D4F-0866-0093-ED68-25940C4B74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08550" y="1117402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CCB9BF-1E33-D02B-22EA-7BE04456F9D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114701"/>
            <a:ext cx="6307277" cy="70947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96A9C5-91FA-4378-EC1E-0B4244B2AA01}"/>
              </a:ext>
            </a:extLst>
          </p:cNvPr>
          <p:cNvSpPr/>
          <p:nvPr/>
        </p:nvSpPr>
        <p:spPr>
          <a:xfrm>
            <a:off x="4032205" y="2621736"/>
            <a:ext cx="2206055" cy="39676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D0B90A-C089-0AD5-5D8B-1CB151933957}"/>
              </a:ext>
            </a:extLst>
          </p:cNvPr>
          <p:cNvSpPr/>
          <p:nvPr/>
        </p:nvSpPr>
        <p:spPr>
          <a:xfrm>
            <a:off x="2231860" y="3686009"/>
            <a:ext cx="2441536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A3F0ED5-6055-36B2-C73B-8B20D682423C}"/>
              </a:ext>
            </a:extLst>
          </p:cNvPr>
          <p:cNvSpPr/>
          <p:nvPr/>
        </p:nvSpPr>
        <p:spPr>
          <a:xfrm>
            <a:off x="6136834" y="3701510"/>
            <a:ext cx="2441536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E584E9E-C965-FA72-BFAF-308B6BC8870C}"/>
              </a:ext>
            </a:extLst>
          </p:cNvPr>
          <p:cNvSpPr/>
          <p:nvPr/>
        </p:nvSpPr>
        <p:spPr>
          <a:xfrm>
            <a:off x="2483872" y="5346532"/>
            <a:ext cx="1937511" cy="487828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9C4C624-C414-4878-2749-74236C0AAAD8}"/>
              </a:ext>
            </a:extLst>
          </p:cNvPr>
          <p:cNvSpPr/>
          <p:nvPr/>
        </p:nvSpPr>
        <p:spPr>
          <a:xfrm>
            <a:off x="5305197" y="6005047"/>
            <a:ext cx="3484842" cy="4878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88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9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302CB98-3F43-F0F1-B1AE-E147C544F218}"/>
              </a:ext>
            </a:extLst>
          </p:cNvPr>
          <p:cNvSpPr/>
          <p:nvPr/>
        </p:nvSpPr>
        <p:spPr>
          <a:xfrm>
            <a:off x="767153" y="3888656"/>
            <a:ext cx="5572529" cy="2837635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5E55182-DEE8-A155-D10F-83ED87E911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54" y="36086"/>
            <a:ext cx="6677025" cy="5434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4C130BC-3604-645E-C65C-E7B6FB5F4A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55" y="131709"/>
            <a:ext cx="5046742" cy="89567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94628CD-C581-F8E1-244B-79B10609E1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941" y="1034262"/>
            <a:ext cx="5366553" cy="24730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D99CE7B-8E70-D9F7-4217-6D1303F667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27" y="1126725"/>
            <a:ext cx="6710507" cy="697240"/>
          </a:xfrm>
          <a:prstGeom prst="rect">
            <a:avLst/>
          </a:prstGeom>
        </p:spPr>
      </p:pic>
      <p:pic>
        <p:nvPicPr>
          <p:cNvPr id="1026" name="Picture 2" descr="お茶くみのイラスト（男性）">
            <a:extLst>
              <a:ext uri="{FF2B5EF4-FFF2-40B4-BE49-F238E27FC236}">
                <a16:creationId xmlns:a16="http://schemas.microsoft.com/office/drawing/2014/main" id="{5012161A-11DF-227D-FE64-01563AB35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0106" y="3278909"/>
            <a:ext cx="2712057" cy="34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0AD329A-46F5-CFAB-2705-BF6EB3BE304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0042" y="4327711"/>
            <a:ext cx="1095375" cy="8191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3F28A89-DE0B-49D0-EFC3-0DE684C3C7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914" y="4498508"/>
            <a:ext cx="962025" cy="103822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72134E5-1CB9-4EB0-5072-A53F974A3FF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615" y="4168782"/>
            <a:ext cx="952674" cy="93596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BE6E03C-6CF4-0845-C588-4B758AC480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246" y="5397523"/>
            <a:ext cx="1027886" cy="93596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9668543-6F5B-91EA-AE91-1C1BC0A4318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6077" y="5397523"/>
            <a:ext cx="1162050" cy="1114425"/>
          </a:xfrm>
          <a:prstGeom prst="rect">
            <a:avLst/>
          </a:prstGeom>
        </p:spPr>
      </p:pic>
      <p:pic>
        <p:nvPicPr>
          <p:cNvPr id="26" name="Picture 4" descr="落とし物を受け取る人のイラスト（駅）">
            <a:extLst>
              <a:ext uri="{FF2B5EF4-FFF2-40B4-BE49-F238E27FC236}">
                <a16:creationId xmlns:a16="http://schemas.microsoft.com/office/drawing/2014/main" id="{F1A78C34-07B7-BFD6-A24C-5AD99C667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5156" y="3611396"/>
            <a:ext cx="1728441" cy="29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57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2663A-4E96-DD0A-93FC-FCD5A3EA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4968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4BCB4B-88A7-8176-7EC5-9920B2A7A7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12" y="21657"/>
            <a:ext cx="4838700" cy="5440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5DA204-67B8-3A09-6DD9-422C2DA926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8" y="917937"/>
            <a:ext cx="5849422" cy="7985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BA38E88-DAFC-5ED7-65B6-C771927E0B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22" y="1716469"/>
            <a:ext cx="7371599" cy="479950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0D78A4-C5FE-B56D-479B-14F6222198D9}"/>
              </a:ext>
            </a:extLst>
          </p:cNvPr>
          <p:cNvSpPr txBox="1"/>
          <p:nvPr/>
        </p:nvSpPr>
        <p:spPr>
          <a:xfrm>
            <a:off x="2104780" y="1859958"/>
            <a:ext cx="95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すき</a:t>
            </a:r>
          </a:p>
        </p:txBody>
      </p:sp>
      <p:pic>
        <p:nvPicPr>
          <p:cNvPr id="11" name="X_[05-05]_katachi">
            <a:hlinkClick r:id="" action="ppaction://media"/>
            <a:extLst>
              <a:ext uri="{FF2B5EF4-FFF2-40B4-BE49-F238E27FC236}">
                <a16:creationId xmlns:a16="http://schemas.microsoft.com/office/drawing/2014/main" id="{4CD8A6B6-6FAE-70D9-6626-C7C63E2F1E7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7252" y="998317"/>
            <a:ext cx="487363" cy="487362"/>
          </a:xfr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B59C79-A179-516C-F2F7-B812D4BC89DA}"/>
              </a:ext>
            </a:extLst>
          </p:cNvPr>
          <p:cNvSpPr txBox="1"/>
          <p:nvPr/>
        </p:nvSpPr>
        <p:spPr>
          <a:xfrm>
            <a:off x="2104780" y="2459662"/>
            <a:ext cx="95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すき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6FDA7C-2F11-B2FB-26DF-09C17949CC76}"/>
              </a:ext>
            </a:extLst>
          </p:cNvPr>
          <p:cNvSpPr txBox="1"/>
          <p:nvPr/>
        </p:nvSpPr>
        <p:spPr>
          <a:xfrm>
            <a:off x="2193011" y="3626506"/>
            <a:ext cx="95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F99F5E2-EFA5-CE26-318C-0D7998C6DEEB}"/>
              </a:ext>
            </a:extLst>
          </p:cNvPr>
          <p:cNvSpPr txBox="1"/>
          <p:nvPr/>
        </p:nvSpPr>
        <p:spPr>
          <a:xfrm>
            <a:off x="3700718" y="3626506"/>
            <a:ext cx="156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じゃない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EEDBB8-9681-9B8F-4BAB-5C9BBECBBDEB}"/>
              </a:ext>
            </a:extLst>
          </p:cNvPr>
          <p:cNvSpPr txBox="1"/>
          <p:nvPr/>
        </p:nvSpPr>
        <p:spPr>
          <a:xfrm>
            <a:off x="2193011" y="4175507"/>
            <a:ext cx="95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0E6B7A-877F-B8E6-CED7-ED1F2B1A5A27}"/>
              </a:ext>
            </a:extLst>
          </p:cNvPr>
          <p:cNvSpPr txBox="1"/>
          <p:nvPr/>
        </p:nvSpPr>
        <p:spPr>
          <a:xfrm>
            <a:off x="1912526" y="5345742"/>
            <a:ext cx="95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A83E82-2569-4E1F-78C4-14B6DD96A1ED}"/>
              </a:ext>
            </a:extLst>
          </p:cNvPr>
          <p:cNvSpPr txBox="1"/>
          <p:nvPr/>
        </p:nvSpPr>
        <p:spPr>
          <a:xfrm>
            <a:off x="4415599" y="5345742"/>
            <a:ext cx="95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も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1DBBBB-86D7-1BD2-91E1-BFF717B2B375}"/>
              </a:ext>
            </a:extLst>
          </p:cNvPr>
          <p:cNvSpPr txBox="1"/>
          <p:nvPr/>
        </p:nvSpPr>
        <p:spPr>
          <a:xfrm>
            <a:off x="1409080" y="5940063"/>
            <a:ext cx="95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86AAA48-6618-3937-B752-4A8E5A67142A}"/>
              </a:ext>
            </a:extLst>
          </p:cNvPr>
          <p:cNvSpPr txBox="1"/>
          <p:nvPr/>
        </p:nvSpPr>
        <p:spPr>
          <a:xfrm>
            <a:off x="3095252" y="5940063"/>
            <a:ext cx="179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じゃない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ED2FA3C3-ACA4-1478-6BEE-DE58601E66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69" y="2596871"/>
            <a:ext cx="5905567" cy="83212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DA93DB3-4CC7-163A-E205-B23D566A9A0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69" y="4437117"/>
            <a:ext cx="5905567" cy="83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9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73524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8CB717-51F9-D377-9BB1-083C3B6A00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3" y="618193"/>
            <a:ext cx="10989578" cy="62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ED85AF-05DF-2A4C-C06E-E76F0DDD7B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403" y="836894"/>
            <a:ext cx="7101505" cy="58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35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473DB6-D668-4548-46DB-6DB2F8BC09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757868"/>
            <a:ext cx="10989350" cy="57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8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683BDF-5C09-ACF5-3D01-96D4BDEA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AI 生成コンテンツは間違っている可能性があります。">
            <a:extLst>
              <a:ext uri="{FF2B5EF4-FFF2-40B4-BE49-F238E27FC236}">
                <a16:creationId xmlns:a16="http://schemas.microsoft.com/office/drawing/2014/main" id="{4F62B27C-58FB-FEDC-3530-C3D77FDD9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333741" y="1304987"/>
            <a:ext cx="7104917" cy="762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E1B050D-B577-19CF-5657-2836C3073E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80652"/>
            <a:ext cx="2028825" cy="10151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266C60F-89C0-239F-3523-1834E10CBCA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12" y="21657"/>
            <a:ext cx="4838700" cy="5440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F72FAAF-3A2D-A4BE-FCC5-D4F262D7B2D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932" y="2110611"/>
            <a:ext cx="8021981" cy="4306796"/>
          </a:xfrm>
          <a:prstGeom prst="rect">
            <a:avLst/>
          </a:prstGeom>
        </p:spPr>
      </p:pic>
      <p:pic>
        <p:nvPicPr>
          <p:cNvPr id="9" name="X_[05-01]_kiku1">
            <a:hlinkClick r:id="" action="ppaction://media"/>
            <a:extLst>
              <a:ext uri="{FF2B5EF4-FFF2-40B4-BE49-F238E27FC236}">
                <a16:creationId xmlns:a16="http://schemas.microsoft.com/office/drawing/2014/main" id="{06B29EA2-045E-887F-8401-F8E43D761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4136" y="2375254"/>
            <a:ext cx="487363" cy="487362"/>
          </a:xfrm>
          <a:prstGeom prst="rect">
            <a:avLst/>
          </a:prstGeom>
        </p:spPr>
      </p:pic>
      <p:pic>
        <p:nvPicPr>
          <p:cNvPr id="10" name="X_[05-02]_kiku2">
            <a:hlinkClick r:id="" action="ppaction://media"/>
            <a:extLst>
              <a:ext uri="{FF2B5EF4-FFF2-40B4-BE49-F238E27FC236}">
                <a16:creationId xmlns:a16="http://schemas.microsoft.com/office/drawing/2014/main" id="{5415FA27-B1A0-0645-1900-42826489D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8206" y="2984335"/>
            <a:ext cx="487363" cy="487363"/>
          </a:xfrm>
          <a:prstGeom prst="rect">
            <a:avLst/>
          </a:prstGeom>
        </p:spPr>
      </p:pic>
      <p:pic>
        <p:nvPicPr>
          <p:cNvPr id="11" name="X_[05-03]_kiku3">
            <a:hlinkClick r:id="" action="ppaction://media"/>
            <a:extLst>
              <a:ext uri="{FF2B5EF4-FFF2-40B4-BE49-F238E27FC236}">
                <a16:creationId xmlns:a16="http://schemas.microsoft.com/office/drawing/2014/main" id="{CEF88A84-EED4-DA6B-9D0A-7EAC4C3892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8206" y="3660619"/>
            <a:ext cx="487363" cy="487363"/>
          </a:xfrm>
          <a:prstGeom prst="rect">
            <a:avLst/>
          </a:prstGeom>
        </p:spPr>
      </p:pic>
      <p:pic>
        <p:nvPicPr>
          <p:cNvPr id="12" name="X_[05-04]_kiku4">
            <a:hlinkClick r:id="" action="ppaction://media"/>
            <a:extLst>
              <a:ext uri="{FF2B5EF4-FFF2-40B4-BE49-F238E27FC236}">
                <a16:creationId xmlns:a16="http://schemas.microsoft.com/office/drawing/2014/main" id="{72278BBB-070E-05A8-2F28-59FC08F7DD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8206" y="4259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5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Widescreen</PresentationFormat>
  <Paragraphs>94</Paragraphs>
  <Slides>46</Slides>
  <Notes>8</Notes>
  <HiddenSlides>0</HiddenSlides>
  <MMClips>62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ｖ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2025-08-27T08:23:32Z</dcterms:created>
  <dcterms:modified xsi:type="dcterms:W3CDTF">2025-08-27T08:23:57Z</dcterms:modified>
</cp:coreProperties>
</file>