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62" r:id="rId3"/>
    <p:sldId id="263" r:id="rId4"/>
    <p:sldId id="507" r:id="rId5"/>
    <p:sldId id="508" r:id="rId6"/>
    <p:sldId id="509" r:id="rId7"/>
    <p:sldId id="485" r:id="rId8"/>
    <p:sldId id="510" r:id="rId9"/>
    <p:sldId id="450" r:id="rId10"/>
    <p:sldId id="456" r:id="rId11"/>
    <p:sldId id="457" r:id="rId12"/>
    <p:sldId id="511" r:id="rId13"/>
    <p:sldId id="459" r:id="rId14"/>
    <p:sldId id="374" r:id="rId15"/>
    <p:sldId id="334" r:id="rId16"/>
    <p:sldId id="512" r:id="rId17"/>
    <p:sldId id="513" r:id="rId18"/>
    <p:sldId id="492" r:id="rId19"/>
    <p:sldId id="514" r:id="rId20"/>
    <p:sldId id="467" r:id="rId21"/>
    <p:sldId id="416" r:id="rId22"/>
    <p:sldId id="418" r:id="rId23"/>
    <p:sldId id="515" r:id="rId24"/>
    <p:sldId id="516" r:id="rId25"/>
    <p:sldId id="417" r:id="rId26"/>
    <p:sldId id="517" r:id="rId27"/>
    <p:sldId id="376" r:id="rId28"/>
    <p:sldId id="518" r:id="rId29"/>
    <p:sldId id="51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5749" autoAdjust="0"/>
    <p:restoredTop sz="94660"/>
  </p:normalViewPr>
  <p:slideViewPr>
    <p:cSldViewPr snapToGrid="0">
      <p:cViewPr varScale="1">
        <p:scale>
          <a:sx n="21" d="100"/>
          <a:sy n="21" d="100"/>
        </p:scale>
        <p:origin x="56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41AA72-F45E-4AEE-8300-8AA95F106A2A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4408C-B9B6-4078-8D72-FE9DBF2D7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730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1909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0770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8803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1701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EA12E-3040-AF3D-7FBC-9BB9A7A673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A60219-BF1A-0DB7-3B10-458F1B6F9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658CA-85EF-723E-BF1F-F89080176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DBFC-E6F0-4A3A-833D-2D84ED7E5F11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E185F-A5AC-7D54-7A7C-2134AEF02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83CDB-3F25-0C1C-AD2F-6E112CAD3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A426-4C1A-43AF-B859-4BF494BF1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104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9D7E7-AC0E-F05D-F15A-C7E6EAE8A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AEAC51-4B37-E1EB-C51F-636A385B7C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6E1A0-AA04-B1C5-FE4F-A035EC6D9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DBFC-E6F0-4A3A-833D-2D84ED7E5F11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240DE-C4A5-6A88-BBB4-253BC1D70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279D4-E939-5123-4A4D-B86E6D75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A426-4C1A-43AF-B859-4BF494BF1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882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7FEDBA-F6FE-B1A2-B197-D76B3CEC95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051196-5A08-1DDD-A781-5B362BF4B8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3A21D-4E3F-FB27-3CC5-2D42E7478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DBFC-E6F0-4A3A-833D-2D84ED7E5F11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915C7-4B6F-33A5-B7F3-7C91C1FB9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58CB4-D6B4-E7AC-23C7-7EAD9959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A426-4C1A-43AF-B859-4BF494BF1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54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187B9-083A-E92F-AB1B-F1B94671B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F43A5-E47D-FAE8-395F-024B5E951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29629-FE09-36F6-32A2-DB6E459B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DBFC-E6F0-4A3A-833D-2D84ED7E5F11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6C644-0FE5-3063-0D8F-BA89005CE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29FAB-09E8-78EE-9858-1CA044FAF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A426-4C1A-43AF-B859-4BF494BF1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391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2C83E-4F9D-7756-5003-22E474DDC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36466B-60A7-9342-8E20-70E6D4FED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459FA-9818-4816-C653-AFFC71F24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DBFC-E6F0-4A3A-833D-2D84ED7E5F11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F3327-4A4C-1C3B-8CD6-BF957BAB6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081E1-312A-C027-CBE4-96EADB4BE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A426-4C1A-43AF-B859-4BF494BF1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454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4FAC6-9EC9-4728-5FC5-FE628FBA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8680C-B167-3032-0A91-04508CFD98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FCC53C-CC80-9A01-39E8-0D55C1D469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5E1965-68F9-7BE1-7B0F-C6E3977F3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DBFC-E6F0-4A3A-833D-2D84ED7E5F11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CAF875-4CA2-C5DD-B1A7-02BDB3878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E6B3F0-7C60-5E6A-FEB0-394932B36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A426-4C1A-43AF-B859-4BF494BF1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21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3ACC0-5584-E3B5-7433-6C4DEABA3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8330F2-0E5D-DBDA-A365-4AD106CCD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09A785-27E7-BB4C-E59F-5B23CA6EAD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D9F76C-7E40-E737-F3DB-1EB1631F56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4A0C45-3B94-7F37-2980-250643E550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306491-AC6A-226C-CBCD-C6BB0183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DBFC-E6F0-4A3A-833D-2D84ED7E5F11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3389D6-EE3C-E843-ED48-9F971DAF5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4C66F1-B840-79AA-069D-6F92D5822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A426-4C1A-43AF-B859-4BF494BF1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049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8D21E-6BCF-1DB6-870A-7FE2EF7E4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213C94-85F8-101B-F9AA-1A1D1E4C9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DBFC-E6F0-4A3A-833D-2D84ED7E5F11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5EC67A-B196-D01A-1F2D-34910298F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04B7E2-D7A7-CF86-B578-85DA54A46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A426-4C1A-43AF-B859-4BF494BF1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15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403726-2F3C-642E-B77E-63277F083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DBFC-E6F0-4A3A-833D-2D84ED7E5F11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3EAEAB-4BD5-C03A-7316-445DF24A9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0ADE7-30A6-4CFC-032D-F783385E8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A426-4C1A-43AF-B859-4BF494BF1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63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2864E-F6A3-45C3-C960-78165825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B76B0-61BD-5FD4-618B-98377E796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695B37-A706-F81D-30A6-165228ECD2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4A89C-5C35-E669-3E7E-1D3201B24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DBFC-E6F0-4A3A-833D-2D84ED7E5F11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50BC5-DEAA-4B82-20B4-00821D219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893ADF-A012-3BDE-BB60-24A8E9F9F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A426-4C1A-43AF-B859-4BF494BF1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87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554D5-4434-A0EC-40E4-B7BA0A09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500CB6-E203-BDF4-F356-DA660A4006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A80E91-D25C-121F-A046-6700A6960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A916DF-6792-6191-D8AD-14FD31EFB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DBFC-E6F0-4A3A-833D-2D84ED7E5F11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508AF3-880C-72D5-A4E4-80BE122A4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388AC-85EE-6D9C-33C4-92CFA3400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A426-4C1A-43AF-B859-4BF494BF1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430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0DD39B-291C-5374-03A7-F3079CFE6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8F122-AC8A-E85C-65D0-3E597D34F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D0494-796A-46C3-4800-4B3CF40C5C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2EDBFC-E6F0-4A3A-833D-2D84ED7E5F11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74763-0DF0-72D2-B6C4-BAAFEE5EE3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99F78-F26D-9223-3968-3AE704E87D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4A426-4C1A-43AF-B859-4BF494BF1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848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23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7.png"/><Relationship Id="rId5" Type="http://schemas.openxmlformats.org/officeDocument/2006/relationships/image" Target="../media/image6.png"/><Relationship Id="rId4" Type="http://schemas.openxmlformats.org/officeDocument/2006/relationships/image" Target="../media/image36.png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7.png"/><Relationship Id="rId5" Type="http://schemas.openxmlformats.org/officeDocument/2006/relationships/image" Target="../media/image6.png"/><Relationship Id="rId4" Type="http://schemas.openxmlformats.org/officeDocument/2006/relationships/image" Target="../media/image36.png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7.png"/><Relationship Id="rId5" Type="http://schemas.openxmlformats.org/officeDocument/2006/relationships/image" Target="../media/image6.png"/><Relationship Id="rId4" Type="http://schemas.openxmlformats.org/officeDocument/2006/relationships/image" Target="../media/image36.pn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8.mp3"/><Relationship Id="rId7" Type="http://schemas.openxmlformats.org/officeDocument/2006/relationships/image" Target="../media/image4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2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5.png"/><Relationship Id="rId4" Type="http://schemas.openxmlformats.org/officeDocument/2006/relationships/audio" Target="../media/media8.mp3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9.png"/><Relationship Id="rId3" Type="http://schemas.microsoft.com/office/2007/relationships/media" Target="../media/media8.mp3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7.png"/><Relationship Id="rId4" Type="http://schemas.openxmlformats.org/officeDocument/2006/relationships/audio" Target="../media/media8.mp3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3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media" Target="../media/media8.mp3"/><Relationship Id="rId7" Type="http://schemas.openxmlformats.org/officeDocument/2006/relationships/image" Target="../media/image5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3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6.png"/><Relationship Id="rId4" Type="http://schemas.openxmlformats.org/officeDocument/2006/relationships/audio" Target="../media/media8.mp3"/><Relationship Id="rId9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media" Target="../media/media1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9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image" Target="../media/image62.png"/><Relationship Id="rId5" Type="http://schemas.microsoft.com/office/2007/relationships/media" Target="../media/media12.mp3"/><Relationship Id="rId10" Type="http://schemas.openxmlformats.org/officeDocument/2006/relationships/image" Target="../media/image61.png"/><Relationship Id="rId4" Type="http://schemas.openxmlformats.org/officeDocument/2006/relationships/audio" Target="../media/media11.mp3"/><Relationship Id="rId9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media" Target="../media/media1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9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image" Target="../media/image63.png"/><Relationship Id="rId5" Type="http://schemas.microsoft.com/office/2007/relationships/media" Target="../media/media12.mp3"/><Relationship Id="rId10" Type="http://schemas.openxmlformats.org/officeDocument/2006/relationships/image" Target="../media/image62.png"/><Relationship Id="rId4" Type="http://schemas.openxmlformats.org/officeDocument/2006/relationships/audio" Target="../media/media11.mp3"/><Relationship Id="rId9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3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jpe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10" Type="http://schemas.openxmlformats.org/officeDocument/2006/relationships/image" Target="../media/image9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0">
            <a:extLst>
              <a:ext uri="{FF2B5EF4-FFF2-40B4-BE49-F238E27FC236}">
                <a16:creationId xmlns:a16="http://schemas.microsoft.com/office/drawing/2014/main" id="{6BD06773-2C91-0172-0B71-E48A2C47B1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49DB620-06CE-941D-9169-C36C9371A9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05" y="1256734"/>
            <a:ext cx="11621006" cy="287774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47CDBC9-A4CC-FDAE-D0E6-81ECF3CF76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948" y="4261607"/>
            <a:ext cx="10852484" cy="198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3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16B2D746-5AAB-52BD-9C0A-6A41C8953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024E213-613E-B227-351E-F300D8BA87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2749" y="113118"/>
            <a:ext cx="9878367" cy="358725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EFBD4BC-924C-37CE-9A53-DAB306EDBCC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5826" y="4186092"/>
            <a:ext cx="7083559" cy="239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412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379FA487-BF45-63DF-E251-EC31E442BC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07" y="584447"/>
            <a:ext cx="11164986" cy="546984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30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0852A86-012F-B69C-5FB1-A1F2CE6EE0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790" y="966282"/>
            <a:ext cx="9304420" cy="286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18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EF862F-9E6A-C2B1-3DED-28B971AF9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FB21019-D9D0-3846-2CCB-306DD30C2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89" y="100239"/>
            <a:ext cx="2028825" cy="101511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E254C69-49B9-D811-DFF9-2A6ED40FC4C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254" y="46373"/>
            <a:ext cx="6096000" cy="42725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2A76860-3528-C2E7-13D5-E3C0B1FF22E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389" y="1250289"/>
            <a:ext cx="5714198" cy="8922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77168E9-D3F0-8A68-4BAD-EE5D17A6765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95" y="3650878"/>
            <a:ext cx="4610816" cy="282719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E66DF62-8CA8-428D-E4F9-5CBEFF530A7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042" y="2022015"/>
            <a:ext cx="5989063" cy="4259045"/>
          </a:xfrm>
          <a:prstGeom prst="rect">
            <a:avLst/>
          </a:prstGeom>
        </p:spPr>
      </p:pic>
      <p:pic>
        <p:nvPicPr>
          <p:cNvPr id="6" name="X_[07-03]_kiku">
            <a:hlinkClick r:id="" action="ppaction://media"/>
            <a:extLst>
              <a:ext uri="{FF2B5EF4-FFF2-40B4-BE49-F238E27FC236}">
                <a16:creationId xmlns:a16="http://schemas.microsoft.com/office/drawing/2014/main" id="{E717315C-150E-F07C-B1EF-42550ADCBD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46690" y="1106121"/>
            <a:ext cx="484066" cy="53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8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CD7A0C-69AD-908E-71A2-A30E26324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3ED0400-E312-FD30-B2C4-31F0E8B10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00A05B4-5C9A-17AD-2EDA-629EF972E2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006" y="2146648"/>
            <a:ext cx="11729987" cy="219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98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A5307FF-8C56-D008-0A6F-A73F0490562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8094" y="65545"/>
            <a:ext cx="6301339" cy="53567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1B5E17C-ED14-D025-822E-130F13CF2B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57" y="10779"/>
            <a:ext cx="2455190" cy="70869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56DA748-7EAD-5859-67A7-969264CD08A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57" y="717037"/>
            <a:ext cx="5204059" cy="54658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4C35FC9-42DD-174F-85A3-0DEDD6F473F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500" y="1176993"/>
            <a:ext cx="6718543" cy="548882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6BF67B53-6434-9B92-2967-7D5028F68F6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19" y="1474825"/>
            <a:ext cx="3946466" cy="743866"/>
          </a:xfrm>
          <a:prstGeom prst="rect">
            <a:avLst/>
          </a:prstGeom>
        </p:spPr>
      </p:pic>
      <p:pic>
        <p:nvPicPr>
          <p:cNvPr id="2" name="X_[07-05]_kotoba1">
            <a:hlinkClick r:id="" action="ppaction://media"/>
            <a:extLst>
              <a:ext uri="{FF2B5EF4-FFF2-40B4-BE49-F238E27FC236}">
                <a16:creationId xmlns:a16="http://schemas.microsoft.com/office/drawing/2014/main" id="{E10C9323-1AC4-1270-FC86-2191D41105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3767" y="2372213"/>
            <a:ext cx="425450" cy="40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1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A5307FF-8C56-D008-0A6F-A73F0490562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8094" y="65545"/>
            <a:ext cx="6301339" cy="53567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1B5E17C-ED14-D025-822E-130F13CF2B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57" y="10779"/>
            <a:ext cx="2455190" cy="70869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56DA748-7EAD-5859-67A7-969264CD08A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57" y="717037"/>
            <a:ext cx="5204059" cy="54658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4C35FC9-42DD-174F-85A3-0DEDD6F473F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500" y="1176993"/>
            <a:ext cx="6718543" cy="548882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495F514-0609-A743-E697-4D854F66D4A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79" y="1438425"/>
            <a:ext cx="3510122" cy="795681"/>
          </a:xfrm>
          <a:prstGeom prst="rect">
            <a:avLst/>
          </a:prstGeom>
        </p:spPr>
      </p:pic>
      <p:pic>
        <p:nvPicPr>
          <p:cNvPr id="2" name="X_[07-05]_kotoba1">
            <a:hlinkClick r:id="" action="ppaction://media"/>
            <a:extLst>
              <a:ext uri="{FF2B5EF4-FFF2-40B4-BE49-F238E27FC236}">
                <a16:creationId xmlns:a16="http://schemas.microsoft.com/office/drawing/2014/main" id="{946B5EA8-3584-3D6D-6C4F-13950A1C0E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3767" y="2372213"/>
            <a:ext cx="425450" cy="40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6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A5307FF-8C56-D008-0A6F-A73F0490562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8094" y="65545"/>
            <a:ext cx="6301339" cy="53567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1B5E17C-ED14-D025-822E-130F13CF2B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57" y="10779"/>
            <a:ext cx="2455190" cy="70869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56DA748-7EAD-5859-67A7-969264CD08A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57" y="717037"/>
            <a:ext cx="5204059" cy="54658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4C35FC9-42DD-174F-85A3-0DEDD6F473F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7077" y="1142417"/>
            <a:ext cx="6718543" cy="548882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1EDD624-07C1-25C4-03F1-7AD7E579495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29" y="1379439"/>
            <a:ext cx="4610500" cy="845982"/>
          </a:xfrm>
          <a:prstGeom prst="rect">
            <a:avLst/>
          </a:prstGeom>
        </p:spPr>
      </p:pic>
      <p:sp>
        <p:nvSpPr>
          <p:cNvPr id="8" name="楕円 7">
            <a:extLst>
              <a:ext uri="{FF2B5EF4-FFF2-40B4-BE49-F238E27FC236}">
                <a16:creationId xmlns:a16="http://schemas.microsoft.com/office/drawing/2014/main" id="{08D51989-6619-8A54-9A5E-8827EE241514}"/>
              </a:ext>
            </a:extLst>
          </p:cNvPr>
          <p:cNvSpPr/>
          <p:nvPr/>
        </p:nvSpPr>
        <p:spPr>
          <a:xfrm>
            <a:off x="4780232" y="1563660"/>
            <a:ext cx="1569769" cy="129941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033A760-1FD0-B784-1CCF-44AC05630F7B}"/>
              </a:ext>
            </a:extLst>
          </p:cNvPr>
          <p:cNvSpPr txBox="1"/>
          <p:nvPr/>
        </p:nvSpPr>
        <p:spPr>
          <a:xfrm>
            <a:off x="5268171" y="1547007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6969"/>
                </a:solidFill>
              </a:rPr>
              <a:t>１</a:t>
            </a: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6412BFD1-9B56-2811-108E-26B46FE571C8}"/>
              </a:ext>
            </a:extLst>
          </p:cNvPr>
          <p:cNvSpPr/>
          <p:nvPr/>
        </p:nvSpPr>
        <p:spPr>
          <a:xfrm>
            <a:off x="6413258" y="5261992"/>
            <a:ext cx="1379622" cy="1530463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4CA51DB-BF03-1758-67D1-A6E4D5E9F9B2}"/>
              </a:ext>
            </a:extLst>
          </p:cNvPr>
          <p:cNvSpPr txBox="1"/>
          <p:nvPr/>
        </p:nvSpPr>
        <p:spPr>
          <a:xfrm>
            <a:off x="6413258" y="5734835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2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3CC05CD-2068-2BCF-0A98-3DA31755D8FD}"/>
              </a:ext>
            </a:extLst>
          </p:cNvPr>
          <p:cNvSpPr/>
          <p:nvPr/>
        </p:nvSpPr>
        <p:spPr>
          <a:xfrm>
            <a:off x="9697530" y="3427833"/>
            <a:ext cx="1551705" cy="1377004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04308CA-1BC7-19A2-7D8F-3E3FABDFBBA3}"/>
              </a:ext>
            </a:extLst>
          </p:cNvPr>
          <p:cNvSpPr txBox="1"/>
          <p:nvPr/>
        </p:nvSpPr>
        <p:spPr>
          <a:xfrm>
            <a:off x="10195208" y="4092456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7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95FB9A1A-4A84-1A17-3BE5-C45971D5823C}"/>
              </a:ext>
            </a:extLst>
          </p:cNvPr>
          <p:cNvSpPr/>
          <p:nvPr/>
        </p:nvSpPr>
        <p:spPr>
          <a:xfrm>
            <a:off x="8040833" y="5242024"/>
            <a:ext cx="1551705" cy="1404815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BB41B80-AB82-0FB5-419A-DB8A7A2C731D}"/>
              </a:ext>
            </a:extLst>
          </p:cNvPr>
          <p:cNvSpPr txBox="1"/>
          <p:nvPr/>
        </p:nvSpPr>
        <p:spPr>
          <a:xfrm>
            <a:off x="8648148" y="5172989"/>
            <a:ext cx="783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3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ABCAF71A-C08A-7260-7B9C-3F37AE24F388}"/>
              </a:ext>
            </a:extLst>
          </p:cNvPr>
          <p:cNvSpPr/>
          <p:nvPr/>
        </p:nvSpPr>
        <p:spPr>
          <a:xfrm>
            <a:off x="9707269" y="1405022"/>
            <a:ext cx="1569769" cy="1497405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4E239DF-FC7A-8187-D734-7EF3654C5360}"/>
              </a:ext>
            </a:extLst>
          </p:cNvPr>
          <p:cNvSpPr txBox="1"/>
          <p:nvPr/>
        </p:nvSpPr>
        <p:spPr>
          <a:xfrm>
            <a:off x="10849004" y="1787547"/>
            <a:ext cx="1299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4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A7777314-00BD-9EC1-2DD0-016AF44D04DE}"/>
              </a:ext>
            </a:extLst>
          </p:cNvPr>
          <p:cNvSpPr/>
          <p:nvPr/>
        </p:nvSpPr>
        <p:spPr>
          <a:xfrm>
            <a:off x="8039085" y="1508845"/>
            <a:ext cx="1569769" cy="1369465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2382A1B-4AE2-5690-B03A-9AF2179E4CCC}"/>
              </a:ext>
            </a:extLst>
          </p:cNvPr>
          <p:cNvSpPr txBox="1"/>
          <p:nvPr/>
        </p:nvSpPr>
        <p:spPr>
          <a:xfrm>
            <a:off x="8580003" y="1455200"/>
            <a:ext cx="1299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5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57B0A8AC-6FEE-327A-9AAF-A0FFF5442BFB}"/>
              </a:ext>
            </a:extLst>
          </p:cNvPr>
          <p:cNvSpPr/>
          <p:nvPr/>
        </p:nvSpPr>
        <p:spPr>
          <a:xfrm>
            <a:off x="6410241" y="3380519"/>
            <a:ext cx="2848085" cy="1446265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6AD47F3-A01A-D068-BF4F-CE4A742D76C0}"/>
              </a:ext>
            </a:extLst>
          </p:cNvPr>
          <p:cNvSpPr txBox="1"/>
          <p:nvPr/>
        </p:nvSpPr>
        <p:spPr>
          <a:xfrm>
            <a:off x="7628699" y="3811263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6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C321E491-4280-2448-6034-35EB252DC806}"/>
              </a:ext>
            </a:extLst>
          </p:cNvPr>
          <p:cNvSpPr/>
          <p:nvPr/>
        </p:nvSpPr>
        <p:spPr>
          <a:xfrm>
            <a:off x="9803889" y="5242024"/>
            <a:ext cx="1442748" cy="155043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BF8850A-FE96-4FCF-7572-30A9F32245A1}"/>
              </a:ext>
            </a:extLst>
          </p:cNvPr>
          <p:cNvSpPr txBox="1"/>
          <p:nvPr/>
        </p:nvSpPr>
        <p:spPr>
          <a:xfrm>
            <a:off x="10695414" y="5652043"/>
            <a:ext cx="783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8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A454BE95-553A-666B-0082-1BD6BBB1E17E}"/>
              </a:ext>
            </a:extLst>
          </p:cNvPr>
          <p:cNvSpPr/>
          <p:nvPr/>
        </p:nvSpPr>
        <p:spPr>
          <a:xfrm>
            <a:off x="4790133" y="5203651"/>
            <a:ext cx="1305868" cy="1377004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70040A0-E234-B433-3524-37983122123B}"/>
              </a:ext>
            </a:extLst>
          </p:cNvPr>
          <p:cNvSpPr txBox="1"/>
          <p:nvPr/>
        </p:nvSpPr>
        <p:spPr>
          <a:xfrm>
            <a:off x="4790133" y="5556188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6969"/>
                </a:solidFill>
              </a:rPr>
              <a:t>７</a:t>
            </a: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856A349E-F3C7-6268-1550-F56767A2019E}"/>
              </a:ext>
            </a:extLst>
          </p:cNvPr>
          <p:cNvSpPr/>
          <p:nvPr/>
        </p:nvSpPr>
        <p:spPr>
          <a:xfrm>
            <a:off x="6424713" y="1440383"/>
            <a:ext cx="1569769" cy="1497405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32D9326-4CD2-D6EA-CCF2-EDDEE5777FE0}"/>
              </a:ext>
            </a:extLst>
          </p:cNvPr>
          <p:cNvSpPr txBox="1"/>
          <p:nvPr/>
        </p:nvSpPr>
        <p:spPr>
          <a:xfrm>
            <a:off x="7566448" y="1822908"/>
            <a:ext cx="1299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4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93FBA0F9-CDA8-5DDA-372B-080FDF028090}"/>
              </a:ext>
            </a:extLst>
          </p:cNvPr>
          <p:cNvSpPr/>
          <p:nvPr/>
        </p:nvSpPr>
        <p:spPr>
          <a:xfrm>
            <a:off x="4667521" y="3397950"/>
            <a:ext cx="1569769" cy="1369465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F5BE8CC-AA08-0A47-AB1F-9D9100A793C3}"/>
              </a:ext>
            </a:extLst>
          </p:cNvPr>
          <p:cNvSpPr txBox="1"/>
          <p:nvPr/>
        </p:nvSpPr>
        <p:spPr>
          <a:xfrm>
            <a:off x="5208439" y="3344305"/>
            <a:ext cx="1299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5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pic>
        <p:nvPicPr>
          <p:cNvPr id="2" name="X_[07-06]_kotoba2">
            <a:hlinkClick r:id="" action="ppaction://media"/>
            <a:extLst>
              <a:ext uri="{FF2B5EF4-FFF2-40B4-BE49-F238E27FC236}">
                <a16:creationId xmlns:a16="http://schemas.microsoft.com/office/drawing/2014/main" id="{90803108-63B5-6B5E-C6DE-6514D81EC7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4814" y="2372213"/>
            <a:ext cx="554404" cy="48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1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9" grpId="0" animBg="1"/>
      <p:bldP spid="30" grpId="0"/>
      <p:bldP spid="31" grpId="0" animBg="1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>
            <a:extLst>
              <a:ext uri="{FF2B5EF4-FFF2-40B4-BE49-F238E27FC236}">
                <a16:creationId xmlns:a16="http://schemas.microsoft.com/office/drawing/2014/main" id="{48142423-1CEF-DE25-BA5B-E5B23F3876D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067" y="2210145"/>
            <a:ext cx="5986407" cy="460097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4BC08B01-F9FF-930C-5E31-79BAFA0575F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505" y="691693"/>
            <a:ext cx="8582527" cy="90029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7B24E08-FB0A-C18B-CCE2-4D7A12004BE9}"/>
              </a:ext>
            </a:extLst>
          </p:cNvPr>
          <p:cNvSpPr txBox="1"/>
          <p:nvPr/>
        </p:nvSpPr>
        <p:spPr>
          <a:xfrm>
            <a:off x="4449596" y="5417263"/>
            <a:ext cx="607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70645A9-7901-C240-DD3F-15416B894072}"/>
              </a:ext>
            </a:extLst>
          </p:cNvPr>
          <p:cNvSpPr txBox="1"/>
          <p:nvPr/>
        </p:nvSpPr>
        <p:spPr>
          <a:xfrm>
            <a:off x="4458927" y="5738145"/>
            <a:ext cx="607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CC153DD-CBBD-5D07-054C-0D084BEDEB6A}"/>
              </a:ext>
            </a:extLst>
          </p:cNvPr>
          <p:cNvSpPr txBox="1"/>
          <p:nvPr/>
        </p:nvSpPr>
        <p:spPr>
          <a:xfrm>
            <a:off x="4458927" y="6059027"/>
            <a:ext cx="500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4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C758E0C-40E5-894B-7CD8-D4A5A2AF118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8230"/>
            <a:ext cx="2621228" cy="67349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6FADE29-A208-34C9-2C44-C626750D0C6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8094" y="65545"/>
            <a:ext cx="6301339" cy="535673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36D3BB19-57F7-4AFE-ED3D-ECDDE61F117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54" y="1580635"/>
            <a:ext cx="5759116" cy="629510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B9F01A7-E737-D0C0-183D-6CECC080AD79}"/>
              </a:ext>
            </a:extLst>
          </p:cNvPr>
          <p:cNvSpPr txBox="1"/>
          <p:nvPr/>
        </p:nvSpPr>
        <p:spPr>
          <a:xfrm>
            <a:off x="4449596" y="6379909"/>
            <a:ext cx="607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D440EF8-C5E0-5769-69D5-8920B021E3A2}"/>
              </a:ext>
            </a:extLst>
          </p:cNvPr>
          <p:cNvSpPr txBox="1"/>
          <p:nvPr/>
        </p:nvSpPr>
        <p:spPr>
          <a:xfrm>
            <a:off x="7093272" y="5364742"/>
            <a:ext cx="500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4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25C3207-8339-7B66-CE18-4C8E97CE5828}"/>
              </a:ext>
            </a:extLst>
          </p:cNvPr>
          <p:cNvSpPr txBox="1"/>
          <p:nvPr/>
        </p:nvSpPr>
        <p:spPr>
          <a:xfrm>
            <a:off x="7078825" y="5676088"/>
            <a:ext cx="607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CCA1853-0819-0E78-59FE-171C39FF04E5}"/>
              </a:ext>
            </a:extLst>
          </p:cNvPr>
          <p:cNvSpPr txBox="1"/>
          <p:nvPr/>
        </p:nvSpPr>
        <p:spPr>
          <a:xfrm>
            <a:off x="7078825" y="5998772"/>
            <a:ext cx="607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</a:p>
        </p:txBody>
      </p:sp>
      <p:pic>
        <p:nvPicPr>
          <p:cNvPr id="3" name="X_[07-07]_kiku1">
            <a:hlinkClick r:id="" action="ppaction://media"/>
            <a:extLst>
              <a:ext uri="{FF2B5EF4-FFF2-40B4-BE49-F238E27FC236}">
                <a16:creationId xmlns:a16="http://schemas.microsoft.com/office/drawing/2014/main" id="{4D53B503-7356-B3B5-0C41-C010CCEFC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3610" y="2626846"/>
            <a:ext cx="360456" cy="360456"/>
          </a:xfrm>
          <a:prstGeom prst="rect">
            <a:avLst/>
          </a:prstGeom>
        </p:spPr>
      </p:pic>
      <p:pic>
        <p:nvPicPr>
          <p:cNvPr id="4" name="X_[07-08]_kiku2">
            <a:hlinkClick r:id="" action="ppaction://media"/>
            <a:extLst>
              <a:ext uri="{FF2B5EF4-FFF2-40B4-BE49-F238E27FC236}">
                <a16:creationId xmlns:a16="http://schemas.microsoft.com/office/drawing/2014/main" id="{5FBB500D-1705-97BC-DC2F-9059035D56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10050" y="2649257"/>
            <a:ext cx="338045" cy="33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8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10" grpId="0"/>
      <p:bldP spid="13" grpId="0"/>
      <p:bldP spid="21" grpId="0"/>
      <p:bldP spid="22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4BC08B01-F9FF-930C-5E31-79BAFA0575F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505" y="691693"/>
            <a:ext cx="8582527" cy="90029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C758E0C-40E5-894B-7CD8-D4A5A2AF118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8230"/>
            <a:ext cx="2621228" cy="67349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6FADE29-A208-34C9-2C44-C626750D0C6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0102" y="68230"/>
            <a:ext cx="6301339" cy="53567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9A27329-A59B-64F9-BC5D-25EE838DE66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558" y="1646157"/>
            <a:ext cx="6229739" cy="74219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B4D2433-7E39-F971-AC0C-B602D6DD6C2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68" y="3992343"/>
            <a:ext cx="11747241" cy="1174969"/>
          </a:xfrm>
          <a:prstGeom prst="rect">
            <a:avLst/>
          </a:prstGeom>
        </p:spPr>
      </p:pic>
      <p:pic>
        <p:nvPicPr>
          <p:cNvPr id="1026" name="Picture 2" descr="X_07_2_13_daidokorode">
            <a:extLst>
              <a:ext uri="{FF2B5EF4-FFF2-40B4-BE49-F238E27FC236}">
                <a16:creationId xmlns:a16="http://schemas.microsoft.com/office/drawing/2014/main" id="{8A4DF343-1732-EAA8-ACF2-06C1AD120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144" y="1690688"/>
            <a:ext cx="2013468" cy="201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X_07_2_14_heyanonaka">
            <a:extLst>
              <a:ext uri="{FF2B5EF4-FFF2-40B4-BE49-F238E27FC236}">
                <a16:creationId xmlns:a16="http://schemas.microsoft.com/office/drawing/2014/main" id="{0F60B801-90D1-E2E1-0319-FB25FD86A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48763" y="1690688"/>
            <a:ext cx="1949188" cy="194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X_[07-07]_kiku1">
            <a:hlinkClick r:id="" action="ppaction://media"/>
            <a:extLst>
              <a:ext uri="{FF2B5EF4-FFF2-40B4-BE49-F238E27FC236}">
                <a16:creationId xmlns:a16="http://schemas.microsoft.com/office/drawing/2014/main" id="{3215A69C-B730-9714-C2B8-A56CC2C519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96167" y="2665290"/>
            <a:ext cx="495789" cy="472343"/>
          </a:xfrm>
          <a:prstGeom prst="rect">
            <a:avLst/>
          </a:prstGeom>
        </p:spPr>
      </p:pic>
      <p:pic>
        <p:nvPicPr>
          <p:cNvPr id="6" name="X_[07-08]_kiku2">
            <a:hlinkClick r:id="" action="ppaction://media"/>
            <a:extLst>
              <a:ext uri="{FF2B5EF4-FFF2-40B4-BE49-F238E27FC236}">
                <a16:creationId xmlns:a16="http://schemas.microsoft.com/office/drawing/2014/main" id="{303B7568-A211-7F1B-C1CA-9AD5B79C63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97428" y="2665290"/>
            <a:ext cx="495789" cy="46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02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A2B7B04-E606-2E63-75E5-D9FEE68B23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A07C28D-82EB-AD8F-057D-0C009C47AF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53" y="2158954"/>
            <a:ext cx="11574379" cy="208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90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0B3C1FF2-9586-A349-1625-57789F28FA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2244" y="1915174"/>
            <a:ext cx="4601849" cy="484258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B45A0D2-EEA5-7402-18BA-5C8B1754EB1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264" y="1011668"/>
            <a:ext cx="6195527" cy="83022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89" y="100239"/>
            <a:ext cx="2028825" cy="1015113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2B013A0-9A5D-E477-7503-0B4B0A14B945}"/>
              </a:ext>
            </a:extLst>
          </p:cNvPr>
          <p:cNvSpPr txBox="1"/>
          <p:nvPr/>
        </p:nvSpPr>
        <p:spPr>
          <a:xfrm>
            <a:off x="3657659" y="1811316"/>
            <a:ext cx="1756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ありますか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96CBFB5-5953-C4BF-45B9-F1551DE999BF}"/>
              </a:ext>
            </a:extLst>
          </p:cNvPr>
          <p:cNvSpPr txBox="1"/>
          <p:nvPr/>
        </p:nvSpPr>
        <p:spPr>
          <a:xfrm>
            <a:off x="2441983" y="2306543"/>
            <a:ext cx="1504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あります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A037FF2-7605-C244-6C28-6E244130A68D}"/>
              </a:ext>
            </a:extLst>
          </p:cNvPr>
          <p:cNvSpPr txBox="1"/>
          <p:nvPr/>
        </p:nvSpPr>
        <p:spPr>
          <a:xfrm>
            <a:off x="3566467" y="3167390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ありますか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D0213AC-1239-3BA3-15FC-FD17028151D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8094" y="65545"/>
            <a:ext cx="6301339" cy="53567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B217E0F-0ECC-177F-EABB-6176B57DA171}"/>
              </a:ext>
            </a:extLst>
          </p:cNvPr>
          <p:cNvSpPr txBox="1"/>
          <p:nvPr/>
        </p:nvSpPr>
        <p:spPr>
          <a:xfrm>
            <a:off x="3566467" y="3634494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ありません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835D065-96B6-BBAF-B21C-36F0D6916862}"/>
              </a:ext>
            </a:extLst>
          </p:cNvPr>
          <p:cNvSpPr txBox="1"/>
          <p:nvPr/>
        </p:nvSpPr>
        <p:spPr>
          <a:xfrm>
            <a:off x="3023856" y="4927816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ないです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4A67142-4465-0F1A-E934-D054ADDA23DC}"/>
              </a:ext>
            </a:extLst>
          </p:cNvPr>
          <p:cNvSpPr txBox="1"/>
          <p:nvPr/>
        </p:nvSpPr>
        <p:spPr>
          <a:xfrm>
            <a:off x="2336501" y="6255767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ないです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DF7B178C-B37F-3E7A-353F-AEA6096B855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3669" y="4422025"/>
            <a:ext cx="6729752" cy="830228"/>
          </a:xfrm>
          <a:prstGeom prst="rect">
            <a:avLst/>
          </a:prstGeom>
        </p:spPr>
      </p:pic>
      <p:pic>
        <p:nvPicPr>
          <p:cNvPr id="2" name="X_[07-09]_katachi">
            <a:hlinkClick r:id="" action="ppaction://media"/>
            <a:extLst>
              <a:ext uri="{FF2B5EF4-FFF2-40B4-BE49-F238E27FC236}">
                <a16:creationId xmlns:a16="http://schemas.microsoft.com/office/drawing/2014/main" id="{0699BBA8-8433-8942-5811-BE4D0A4E73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39059" y="1188182"/>
            <a:ext cx="425450" cy="46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19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22" grpId="0"/>
      <p:bldP spid="11" grpId="0"/>
      <p:bldP spid="9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7531C8-C624-4F4A-00D1-9B63CA435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D34D152-EE57-3813-6257-74F2D160477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15" y="712879"/>
            <a:ext cx="11128310" cy="577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77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D89FBAFD-025D-8193-8E71-59A78BDB80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C0E039E-EDFB-77B9-372D-0320B2C21F0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735" y="534534"/>
            <a:ext cx="7796576" cy="614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714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7531C8-C624-4F4A-00D1-9B63CA435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4269BA2-BA8C-9BC5-562A-8D7FDB27B3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131" y="1298912"/>
            <a:ext cx="11353800" cy="358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427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7531C8-C624-4F4A-00D1-9B63CA435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7" name="コンテンツ プレースホルダー 16">
            <a:extLst>
              <a:ext uri="{FF2B5EF4-FFF2-40B4-BE49-F238E27FC236}">
                <a16:creationId xmlns:a16="http://schemas.microsoft.com/office/drawing/2014/main" id="{7680B4CC-B9B1-1933-0350-896681013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66E6938-5887-1831-8C6F-D981105136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8E41D04-6994-7233-03C7-E338FF24B3D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520" y="1080972"/>
            <a:ext cx="6215595" cy="500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901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4F98F4A7-961E-8FDD-9C9F-FF911C3912B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24" y="82550"/>
            <a:ext cx="2028825" cy="101511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E2162FA-23EC-10EC-5016-A47C5FEEF76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732" y="1110247"/>
            <a:ext cx="6673969" cy="946635"/>
          </a:xfrm>
          <a:prstGeom prst="rect">
            <a:avLst/>
          </a:prstGeom>
        </p:spPr>
      </p:pic>
      <p:pic>
        <p:nvPicPr>
          <p:cNvPr id="8" name="Picture 2" descr="X_07_2_13_daidokorode">
            <a:extLst>
              <a:ext uri="{FF2B5EF4-FFF2-40B4-BE49-F238E27FC236}">
                <a16:creationId xmlns:a16="http://schemas.microsoft.com/office/drawing/2014/main" id="{01A294C0-C0C5-9312-029C-C3A0A0E6C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8307" y="2548526"/>
            <a:ext cx="3967661" cy="396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X_07_2_14_heyanonaka">
            <a:extLst>
              <a:ext uri="{FF2B5EF4-FFF2-40B4-BE49-F238E27FC236}">
                <a16:creationId xmlns:a16="http://schemas.microsoft.com/office/drawing/2014/main" id="{000BB426-468C-43B3-DA1E-A0DD36EF8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4919" y="2548526"/>
            <a:ext cx="3840993" cy="384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DCB1BD6-21F2-3C13-09AE-C4D3EED0BD6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8094" y="65545"/>
            <a:ext cx="6301339" cy="535673"/>
          </a:xfrm>
          <a:prstGeom prst="rect">
            <a:avLst/>
          </a:prstGeom>
        </p:spPr>
      </p:pic>
      <p:pic>
        <p:nvPicPr>
          <p:cNvPr id="2" name="X_[07-07]_kiku1">
            <a:hlinkClick r:id="" action="ppaction://media"/>
            <a:extLst>
              <a:ext uri="{FF2B5EF4-FFF2-40B4-BE49-F238E27FC236}">
                <a16:creationId xmlns:a16="http://schemas.microsoft.com/office/drawing/2014/main" id="{2BB2B3F1-4FED-2217-38D5-2B88B54736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18998" y="1317136"/>
            <a:ext cx="519235" cy="507512"/>
          </a:xfrm>
          <a:prstGeom prst="rect">
            <a:avLst/>
          </a:prstGeom>
        </p:spPr>
      </p:pic>
      <p:pic>
        <p:nvPicPr>
          <p:cNvPr id="4" name="X_[07-08]_kiku2">
            <a:hlinkClick r:id="" action="ppaction://media"/>
            <a:extLst>
              <a:ext uri="{FF2B5EF4-FFF2-40B4-BE49-F238E27FC236}">
                <a16:creationId xmlns:a16="http://schemas.microsoft.com/office/drawing/2014/main" id="{68CF31AB-8FF7-000F-04BB-C2903156B7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56136" y="1317137"/>
            <a:ext cx="542681" cy="54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3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FDDDDEB-DFB2-19D7-BD24-510A9BFDC83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99" y="0"/>
            <a:ext cx="3811571" cy="77941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E402D02-58B6-2F0A-01E2-E6B8BB3B16E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8094" y="65545"/>
            <a:ext cx="6301339" cy="53567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4147331-A025-10F6-58F3-92184FB8E7E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097" y="1144544"/>
            <a:ext cx="5297864" cy="70601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B0030A6-4AFB-098D-5BA1-987EBF28FC7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2557" y="2459803"/>
            <a:ext cx="9355318" cy="3028131"/>
          </a:xfrm>
          <a:prstGeom prst="rect">
            <a:avLst/>
          </a:prstGeom>
        </p:spPr>
      </p:pic>
      <p:pic>
        <p:nvPicPr>
          <p:cNvPr id="3" name="X_[07-10]_hanasu1">
            <a:hlinkClick r:id="" action="ppaction://media"/>
            <a:extLst>
              <a:ext uri="{FF2B5EF4-FFF2-40B4-BE49-F238E27FC236}">
                <a16:creationId xmlns:a16="http://schemas.microsoft.com/office/drawing/2014/main" id="{1BF4C329-D2AF-9413-1EFB-A023B58A4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5674" y="1141290"/>
            <a:ext cx="495789" cy="495789"/>
          </a:xfrm>
          <a:prstGeom prst="rect">
            <a:avLst/>
          </a:prstGeom>
        </p:spPr>
      </p:pic>
      <p:pic>
        <p:nvPicPr>
          <p:cNvPr id="4" name="X_[07-11]_hanasu2">
            <a:hlinkClick r:id="" action="ppaction://media"/>
            <a:extLst>
              <a:ext uri="{FF2B5EF4-FFF2-40B4-BE49-F238E27FC236}">
                <a16:creationId xmlns:a16="http://schemas.microsoft.com/office/drawing/2014/main" id="{35F7CA09-C357-0A5D-00C9-AA0D2C45EF4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184536" y="1141290"/>
            <a:ext cx="495789" cy="495789"/>
          </a:xfrm>
          <a:prstGeom prst="rect">
            <a:avLst/>
          </a:prstGeom>
        </p:spPr>
      </p:pic>
      <p:pic>
        <p:nvPicPr>
          <p:cNvPr id="5" name="X_[07-12]_hanasu3">
            <a:hlinkClick r:id="" action="ppaction://media"/>
            <a:extLst>
              <a:ext uri="{FF2B5EF4-FFF2-40B4-BE49-F238E27FC236}">
                <a16:creationId xmlns:a16="http://schemas.microsoft.com/office/drawing/2014/main" id="{CAC8BA38-644B-89C4-6916-1ED956640DA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50628" y="1141290"/>
            <a:ext cx="495789" cy="49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0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FDDDDEB-DFB2-19D7-BD24-510A9BFDC83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99" y="0"/>
            <a:ext cx="3811571" cy="77941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E402D02-58B6-2F0A-01E2-E6B8BB3B16E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8094" y="65545"/>
            <a:ext cx="6301339" cy="53567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B0030A6-4AFB-098D-5BA1-987EBF28FC7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2557" y="2459803"/>
            <a:ext cx="9355318" cy="3028131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30159D5-2988-FEDE-8F2F-D15CD61D6D01}"/>
              </a:ext>
            </a:extLst>
          </p:cNvPr>
          <p:cNvSpPr/>
          <p:nvPr/>
        </p:nvSpPr>
        <p:spPr>
          <a:xfrm>
            <a:off x="1904643" y="4214747"/>
            <a:ext cx="1262763" cy="396767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C154E702-00DE-A8DB-EF05-FFE2FF4607C0}"/>
              </a:ext>
            </a:extLst>
          </p:cNvPr>
          <p:cNvSpPr/>
          <p:nvPr/>
        </p:nvSpPr>
        <p:spPr>
          <a:xfrm>
            <a:off x="2735342" y="2690168"/>
            <a:ext cx="2986727" cy="54322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113FC7ED-8CD4-A3C7-7A26-547585C20C30}"/>
              </a:ext>
            </a:extLst>
          </p:cNvPr>
          <p:cNvSpPr/>
          <p:nvPr/>
        </p:nvSpPr>
        <p:spPr>
          <a:xfrm>
            <a:off x="4228705" y="4201794"/>
            <a:ext cx="2803691" cy="396767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D7D70ABC-02CF-E256-9282-F2A26F1C0BB1}"/>
              </a:ext>
            </a:extLst>
          </p:cNvPr>
          <p:cNvSpPr/>
          <p:nvPr/>
        </p:nvSpPr>
        <p:spPr>
          <a:xfrm>
            <a:off x="4141115" y="4674761"/>
            <a:ext cx="5945565" cy="543226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05AD410B-40B8-1B56-6442-F4A5360F8BA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67" y="1161737"/>
            <a:ext cx="7267136" cy="842054"/>
          </a:xfrm>
          <a:prstGeom prst="rect">
            <a:avLst/>
          </a:prstGeom>
        </p:spPr>
      </p:pic>
      <p:pic>
        <p:nvPicPr>
          <p:cNvPr id="3" name="X_[07-10]_hanasu1">
            <a:hlinkClick r:id="" action="ppaction://media"/>
            <a:extLst>
              <a:ext uri="{FF2B5EF4-FFF2-40B4-BE49-F238E27FC236}">
                <a16:creationId xmlns:a16="http://schemas.microsoft.com/office/drawing/2014/main" id="{6A2EA7FC-7929-3A79-7DBC-F751E65246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30013" y="1035782"/>
            <a:ext cx="507512" cy="542681"/>
          </a:xfrm>
          <a:prstGeom prst="rect">
            <a:avLst/>
          </a:prstGeom>
        </p:spPr>
      </p:pic>
      <p:pic>
        <p:nvPicPr>
          <p:cNvPr id="4" name="X_[07-11]_hanasu2">
            <a:hlinkClick r:id="" action="ppaction://media"/>
            <a:extLst>
              <a:ext uri="{FF2B5EF4-FFF2-40B4-BE49-F238E27FC236}">
                <a16:creationId xmlns:a16="http://schemas.microsoft.com/office/drawing/2014/main" id="{8CDDAC95-1368-E32C-D6BA-1BD75BDA15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08536" y="1024059"/>
            <a:ext cx="484066" cy="530958"/>
          </a:xfrm>
          <a:prstGeom prst="rect">
            <a:avLst/>
          </a:prstGeom>
        </p:spPr>
      </p:pic>
      <p:pic>
        <p:nvPicPr>
          <p:cNvPr id="5" name="X_[07-12]_hanasu3">
            <a:hlinkClick r:id="" action="ppaction://media"/>
            <a:extLst>
              <a:ext uri="{FF2B5EF4-FFF2-40B4-BE49-F238E27FC236}">
                <a16:creationId xmlns:a16="http://schemas.microsoft.com/office/drawing/2014/main" id="{CA6D15AA-5EB5-C398-CF56-DDCA42C415A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63614" y="1012337"/>
            <a:ext cx="648189" cy="56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9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FDDDDEB-DFB2-19D7-BD24-510A9BFDC8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99" y="0"/>
            <a:ext cx="3811571" cy="77941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E402D02-58B6-2F0A-01E2-E6B8BB3B16E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8094" y="65545"/>
            <a:ext cx="6301339" cy="53567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B0030A6-4AFB-098D-5BA1-987EBF28FC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918" y="4013718"/>
            <a:ext cx="7885073" cy="255224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86FDAA4-0CD8-22AD-349B-872D80A6D63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604" y="1151985"/>
            <a:ext cx="4604204" cy="90382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693EE03-7E6C-EA0D-F7C6-1BC98514F44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2368" y="807394"/>
            <a:ext cx="5452789" cy="4454743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6D94560-A170-DC44-E686-E967D5EA86BC}"/>
              </a:ext>
            </a:extLst>
          </p:cNvPr>
          <p:cNvSpPr/>
          <p:nvPr/>
        </p:nvSpPr>
        <p:spPr>
          <a:xfrm>
            <a:off x="1165165" y="4223251"/>
            <a:ext cx="1242130" cy="423186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9934B7-FDFC-861E-CB75-C1ADE3B05FD8}"/>
              </a:ext>
            </a:extLst>
          </p:cNvPr>
          <p:cNvSpPr/>
          <p:nvPr/>
        </p:nvSpPr>
        <p:spPr>
          <a:xfrm>
            <a:off x="2511159" y="5935212"/>
            <a:ext cx="1066800" cy="357327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CC728DB-A49F-1076-C534-1ADBF605C0A2}"/>
              </a:ext>
            </a:extLst>
          </p:cNvPr>
          <p:cNvSpPr/>
          <p:nvPr/>
        </p:nvSpPr>
        <p:spPr>
          <a:xfrm>
            <a:off x="5266805" y="5938320"/>
            <a:ext cx="1066800" cy="357327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A8AB949-BB59-A95E-9DC1-BF913C9D24E6}"/>
              </a:ext>
            </a:extLst>
          </p:cNvPr>
          <p:cNvSpPr/>
          <p:nvPr/>
        </p:nvSpPr>
        <p:spPr>
          <a:xfrm>
            <a:off x="6333605" y="750389"/>
            <a:ext cx="5096394" cy="4015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00986465-1EEC-9987-260A-E813DC96AF06}"/>
              </a:ext>
            </a:extLst>
          </p:cNvPr>
          <p:cNvSpPr/>
          <p:nvPr/>
        </p:nvSpPr>
        <p:spPr>
          <a:xfrm>
            <a:off x="6222368" y="2358325"/>
            <a:ext cx="5096394" cy="4015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F12F6F9E-CBC7-D259-4EC6-73642E816E5B}"/>
              </a:ext>
            </a:extLst>
          </p:cNvPr>
          <p:cNvSpPr/>
          <p:nvPr/>
        </p:nvSpPr>
        <p:spPr>
          <a:xfrm>
            <a:off x="6257406" y="3766919"/>
            <a:ext cx="5096394" cy="4015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234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吹き出し: 円形 12">
            <a:extLst>
              <a:ext uri="{FF2B5EF4-FFF2-40B4-BE49-F238E27FC236}">
                <a16:creationId xmlns:a16="http://schemas.microsoft.com/office/drawing/2014/main" id="{1AFAD4B5-F044-E38A-4CCD-FBC1A94C481A}"/>
              </a:ext>
            </a:extLst>
          </p:cNvPr>
          <p:cNvSpPr/>
          <p:nvPr/>
        </p:nvSpPr>
        <p:spPr>
          <a:xfrm>
            <a:off x="5470069" y="3823099"/>
            <a:ext cx="4798667" cy="2286131"/>
          </a:xfrm>
          <a:prstGeom prst="wedgeEllipseCallout">
            <a:avLst>
              <a:gd name="adj1" fmla="val 7515"/>
              <a:gd name="adj2" fmla="val -41713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9732"/>
            <a:ext cx="10515600" cy="1325563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FDDDDEB-DFB2-19D7-BD24-510A9BFDC8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99" y="0"/>
            <a:ext cx="3811571" cy="77941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E402D02-58B6-2F0A-01E2-E6B8BB3B16E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8094" y="65545"/>
            <a:ext cx="6301339" cy="53567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11C44DD9-3CB6-BEBE-7F9E-2BD892DC1FE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62439"/>
            <a:ext cx="8282473" cy="193106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B0030A6-4AFB-098D-5BA1-987EBF28FC7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8529" y="1939092"/>
            <a:ext cx="4986887" cy="1614157"/>
          </a:xfrm>
          <a:prstGeom prst="rect">
            <a:avLst/>
          </a:prstGeom>
        </p:spPr>
      </p:pic>
      <p:pic>
        <p:nvPicPr>
          <p:cNvPr id="2050" name="Picture 2" descr="社員寮のイラスト">
            <a:extLst>
              <a:ext uri="{FF2B5EF4-FFF2-40B4-BE49-F238E27FC236}">
                <a16:creationId xmlns:a16="http://schemas.microsoft.com/office/drawing/2014/main" id="{7D7671B0-6242-D4BD-334D-093A8194C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952" y="3276520"/>
            <a:ext cx="3023118" cy="326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案内をするスーツを着た女性のイラスト">
            <a:extLst>
              <a:ext uri="{FF2B5EF4-FFF2-40B4-BE49-F238E27FC236}">
                <a16:creationId xmlns:a16="http://schemas.microsoft.com/office/drawing/2014/main" id="{7A75388F-E407-E717-34C1-0DC6EE121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2390" y="4206744"/>
            <a:ext cx="1508846" cy="228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いろいろな斜めから見た立つ人のイラスト（男性） | かわいい ...">
            <a:extLst>
              <a:ext uri="{FF2B5EF4-FFF2-40B4-BE49-F238E27FC236}">
                <a16:creationId xmlns:a16="http://schemas.microsoft.com/office/drawing/2014/main" id="{577F06A5-B431-2EEF-C220-9C5CE88DE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5778" y="4212441"/>
            <a:ext cx="1665450" cy="227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X_07_2_06_beddo">
            <a:extLst>
              <a:ext uri="{FF2B5EF4-FFF2-40B4-BE49-F238E27FC236}">
                <a16:creationId xmlns:a16="http://schemas.microsoft.com/office/drawing/2014/main" id="{211B3F88-8232-96EC-96F5-3DEA59F49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5748" y="4741838"/>
            <a:ext cx="854140" cy="85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ドライヤーでピンポン玉を浮かせるイラスト">
            <a:extLst>
              <a:ext uri="{FF2B5EF4-FFF2-40B4-BE49-F238E27FC236}">
                <a16:creationId xmlns:a16="http://schemas.microsoft.com/office/drawing/2014/main" id="{2800F160-4C0B-6255-01EB-A814FE5608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516952">
            <a:off x="9101703" y="4601658"/>
            <a:ext cx="1010908" cy="66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木の棚イラスト｜無料イラスト・フリー素材なら「イラストAC」">
            <a:extLst>
              <a:ext uri="{FF2B5EF4-FFF2-40B4-BE49-F238E27FC236}">
                <a16:creationId xmlns:a16="http://schemas.microsoft.com/office/drawing/2014/main" id="{B1810A98-3852-EEA1-66A2-0E0EC1EB8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2138" y="4962556"/>
            <a:ext cx="869213" cy="85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X_07_2_01_eakon">
            <a:extLst>
              <a:ext uri="{FF2B5EF4-FFF2-40B4-BE49-F238E27FC236}">
                <a16:creationId xmlns:a16="http://schemas.microsoft.com/office/drawing/2014/main" id="{A7E3DD6E-7EF7-2DFE-B215-E47344C35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1021" y="3905421"/>
            <a:ext cx="869213" cy="86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X_07_2_08_teeburu">
            <a:extLst>
              <a:ext uri="{FF2B5EF4-FFF2-40B4-BE49-F238E27FC236}">
                <a16:creationId xmlns:a16="http://schemas.microsoft.com/office/drawing/2014/main" id="{07EF23DF-F818-EF19-E224-764CCD47F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5975" y="3982857"/>
            <a:ext cx="869213" cy="86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壁掛け扇風機のイラスト">
            <a:extLst>
              <a:ext uri="{FF2B5EF4-FFF2-40B4-BE49-F238E27FC236}">
                <a16:creationId xmlns:a16="http://schemas.microsoft.com/office/drawing/2014/main" id="{E802E541-E189-409C-CBA3-E51198D1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5198" y="4860652"/>
            <a:ext cx="747524" cy="86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305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55D361B0-029C-E8EC-C9B3-EA599662799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2714" y="581321"/>
            <a:ext cx="7421011" cy="613405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F74BA35-A333-6207-474E-6274F43B49E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254" y="46373"/>
            <a:ext cx="6096000" cy="42725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E61775E-5092-9BEE-5066-3E55F1263E8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86" y="46373"/>
            <a:ext cx="2455190" cy="70869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3A4F0EE-7E39-2CDC-E41D-BF7CB5E2FC9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6" y="1204697"/>
            <a:ext cx="2288507" cy="485991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10D6B7D1-F8A8-DFC5-CFCB-A57B1C7641F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16" y="1818530"/>
            <a:ext cx="3307716" cy="765486"/>
          </a:xfrm>
          <a:prstGeom prst="rect">
            <a:avLst/>
          </a:prstGeom>
        </p:spPr>
      </p:pic>
      <p:pic>
        <p:nvPicPr>
          <p:cNvPr id="2" name="X_[07-01]_kotoba1">
            <a:hlinkClick r:id="" action="ppaction://media"/>
            <a:extLst>
              <a:ext uri="{FF2B5EF4-FFF2-40B4-BE49-F238E27FC236}">
                <a16:creationId xmlns:a16="http://schemas.microsoft.com/office/drawing/2014/main" id="{B9958081-91E8-F9E5-3029-7EABA14736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5151" y="2712182"/>
            <a:ext cx="472343" cy="49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3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55D361B0-029C-E8EC-C9B3-EA599662799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2714" y="581321"/>
            <a:ext cx="7421011" cy="613405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F74BA35-A333-6207-474E-6274F43B49E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254" y="46373"/>
            <a:ext cx="6096000" cy="42725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E61775E-5092-9BEE-5066-3E55F1263E8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86" y="46373"/>
            <a:ext cx="2455190" cy="70869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3A4F0EE-7E39-2CDC-E41D-BF7CB5E2FC9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6" y="1204697"/>
            <a:ext cx="2288507" cy="48599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80B5CDC-4655-68A6-6E35-17AF6865112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20" y="1816053"/>
            <a:ext cx="2719137" cy="648534"/>
          </a:xfrm>
          <a:prstGeom prst="rect">
            <a:avLst/>
          </a:prstGeom>
        </p:spPr>
      </p:pic>
      <p:pic>
        <p:nvPicPr>
          <p:cNvPr id="2" name="X_[07-01]_kotoba1">
            <a:hlinkClick r:id="" action="ppaction://media"/>
            <a:extLst>
              <a:ext uri="{FF2B5EF4-FFF2-40B4-BE49-F238E27FC236}">
                <a16:creationId xmlns:a16="http://schemas.microsoft.com/office/drawing/2014/main" id="{9F297676-9594-E468-D753-CBB6AA2D10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7922" y="2653567"/>
            <a:ext cx="589572" cy="47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6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55D361B0-029C-E8EC-C9B3-EA599662799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2714" y="581321"/>
            <a:ext cx="7421011" cy="613405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F74BA35-A333-6207-474E-6274F43B49E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254" y="46373"/>
            <a:ext cx="6096000" cy="42725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E61775E-5092-9BEE-5066-3E55F1263E8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86" y="46373"/>
            <a:ext cx="2455190" cy="70869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3A4F0EE-7E39-2CDC-E41D-BF7CB5E2FC9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6" y="1204697"/>
            <a:ext cx="2288507" cy="48599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7A82972-6B1E-758C-C2E9-74FAF052B79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6" y="1894024"/>
            <a:ext cx="3679166" cy="664692"/>
          </a:xfrm>
          <a:prstGeom prst="rect">
            <a:avLst/>
          </a:prstGeom>
        </p:spPr>
      </p:pic>
      <p:sp>
        <p:nvSpPr>
          <p:cNvPr id="3" name="楕円 2">
            <a:extLst>
              <a:ext uri="{FF2B5EF4-FFF2-40B4-BE49-F238E27FC236}">
                <a16:creationId xmlns:a16="http://schemas.microsoft.com/office/drawing/2014/main" id="{99D34A98-8257-D041-E0FD-04D11CC9AAB1}"/>
              </a:ext>
            </a:extLst>
          </p:cNvPr>
          <p:cNvSpPr/>
          <p:nvPr/>
        </p:nvSpPr>
        <p:spPr>
          <a:xfrm>
            <a:off x="3769482" y="4949832"/>
            <a:ext cx="1569769" cy="129941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33F5F68-0951-8BFD-9DB1-3567C0F0F401}"/>
              </a:ext>
            </a:extLst>
          </p:cNvPr>
          <p:cNvSpPr txBox="1"/>
          <p:nvPr/>
        </p:nvSpPr>
        <p:spPr>
          <a:xfrm>
            <a:off x="3944791" y="5609363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6969"/>
                </a:solidFill>
              </a:rPr>
              <a:t>１</a:t>
            </a: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5D940FE2-AA03-C959-0B0A-1F7B1A058422}"/>
              </a:ext>
            </a:extLst>
          </p:cNvPr>
          <p:cNvSpPr/>
          <p:nvPr/>
        </p:nvSpPr>
        <p:spPr>
          <a:xfrm>
            <a:off x="3862980" y="1020492"/>
            <a:ext cx="1379622" cy="129941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1B48AD3-A93B-BB31-7CB1-7777B4F07511}"/>
              </a:ext>
            </a:extLst>
          </p:cNvPr>
          <p:cNvSpPr txBox="1"/>
          <p:nvPr/>
        </p:nvSpPr>
        <p:spPr>
          <a:xfrm>
            <a:off x="4386981" y="965387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2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38E96AF5-DE02-A2FE-FD91-BFE4FABD0D7A}"/>
              </a:ext>
            </a:extLst>
          </p:cNvPr>
          <p:cNvSpPr/>
          <p:nvPr/>
        </p:nvSpPr>
        <p:spPr>
          <a:xfrm>
            <a:off x="9057558" y="2811145"/>
            <a:ext cx="1551705" cy="1377004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8FC4C95-93AA-D348-5A6F-2694DB36074D}"/>
              </a:ext>
            </a:extLst>
          </p:cNvPr>
          <p:cNvSpPr txBox="1"/>
          <p:nvPr/>
        </p:nvSpPr>
        <p:spPr>
          <a:xfrm>
            <a:off x="9204533" y="2948972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7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3ED534-AF24-7ABF-564B-26924CA1905F}"/>
              </a:ext>
            </a:extLst>
          </p:cNvPr>
          <p:cNvSpPr/>
          <p:nvPr/>
        </p:nvSpPr>
        <p:spPr>
          <a:xfrm>
            <a:off x="8268716" y="1269682"/>
            <a:ext cx="1918021" cy="956688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4185E20-C6EA-6672-1FCE-03472C52D98D}"/>
              </a:ext>
            </a:extLst>
          </p:cNvPr>
          <p:cNvSpPr txBox="1"/>
          <p:nvPr/>
        </p:nvSpPr>
        <p:spPr>
          <a:xfrm>
            <a:off x="9084310" y="1431460"/>
            <a:ext cx="783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3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BA2E4E47-8038-3A83-6029-F657365BD99F}"/>
              </a:ext>
            </a:extLst>
          </p:cNvPr>
          <p:cNvSpPr/>
          <p:nvPr/>
        </p:nvSpPr>
        <p:spPr>
          <a:xfrm>
            <a:off x="3672833" y="2948972"/>
            <a:ext cx="1569769" cy="1497405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774C638-DCA7-BD6D-0C6B-B3C2C5894E81}"/>
              </a:ext>
            </a:extLst>
          </p:cNvPr>
          <p:cNvSpPr txBox="1"/>
          <p:nvPr/>
        </p:nvSpPr>
        <p:spPr>
          <a:xfrm>
            <a:off x="4386981" y="3112899"/>
            <a:ext cx="1299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4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97630C4C-2681-3FC0-2B40-6714E17FFD27}"/>
              </a:ext>
            </a:extLst>
          </p:cNvPr>
          <p:cNvSpPr/>
          <p:nvPr/>
        </p:nvSpPr>
        <p:spPr>
          <a:xfrm>
            <a:off x="5439669" y="4949832"/>
            <a:ext cx="1569769" cy="1369465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A928A0C-5EFC-C129-4551-97CC613D3C07}"/>
              </a:ext>
            </a:extLst>
          </p:cNvPr>
          <p:cNvSpPr txBox="1"/>
          <p:nvPr/>
        </p:nvSpPr>
        <p:spPr>
          <a:xfrm>
            <a:off x="5769141" y="5049789"/>
            <a:ext cx="1299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5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408C1EB1-B3DC-BF9F-C219-E1B15E5195BF}"/>
              </a:ext>
            </a:extLst>
          </p:cNvPr>
          <p:cNvSpPr/>
          <p:nvPr/>
        </p:nvSpPr>
        <p:spPr>
          <a:xfrm>
            <a:off x="5274644" y="849367"/>
            <a:ext cx="2930893" cy="1578800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388D52B-5D3E-6102-39A8-6C59C4EF8394}"/>
              </a:ext>
            </a:extLst>
          </p:cNvPr>
          <p:cNvSpPr txBox="1"/>
          <p:nvPr/>
        </p:nvSpPr>
        <p:spPr>
          <a:xfrm>
            <a:off x="6310643" y="1734285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6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954DA080-29F3-088C-2E41-4815E020CCA9}"/>
              </a:ext>
            </a:extLst>
          </p:cNvPr>
          <p:cNvSpPr/>
          <p:nvPr/>
        </p:nvSpPr>
        <p:spPr>
          <a:xfrm>
            <a:off x="8205537" y="473631"/>
            <a:ext cx="1918021" cy="747019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E50AD8D-9BE2-22B8-D448-D38FA2B5DFF0}"/>
              </a:ext>
            </a:extLst>
          </p:cNvPr>
          <p:cNvSpPr txBox="1"/>
          <p:nvPr/>
        </p:nvSpPr>
        <p:spPr>
          <a:xfrm>
            <a:off x="8924112" y="420417"/>
            <a:ext cx="783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8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CB217954-1D6C-4F69-1378-DF090B820E1D}"/>
              </a:ext>
            </a:extLst>
          </p:cNvPr>
          <p:cNvSpPr/>
          <p:nvPr/>
        </p:nvSpPr>
        <p:spPr>
          <a:xfrm>
            <a:off x="7316976" y="4899675"/>
            <a:ext cx="1551705" cy="1377004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62A9F01-B854-16E7-45B2-11C147FF4854}"/>
              </a:ext>
            </a:extLst>
          </p:cNvPr>
          <p:cNvSpPr txBox="1"/>
          <p:nvPr/>
        </p:nvSpPr>
        <p:spPr>
          <a:xfrm>
            <a:off x="7795015" y="5107623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9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A9B708EA-DB59-EA1B-1738-DFDAB047F24D}"/>
              </a:ext>
            </a:extLst>
          </p:cNvPr>
          <p:cNvSpPr/>
          <p:nvPr/>
        </p:nvSpPr>
        <p:spPr>
          <a:xfrm>
            <a:off x="9106453" y="4942257"/>
            <a:ext cx="1551705" cy="1377004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4A86078-D433-4431-3A23-51564BD7098C}"/>
              </a:ext>
            </a:extLst>
          </p:cNvPr>
          <p:cNvSpPr txBox="1"/>
          <p:nvPr/>
        </p:nvSpPr>
        <p:spPr>
          <a:xfrm>
            <a:off x="9666651" y="4942257"/>
            <a:ext cx="781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>
                <a:solidFill>
                  <a:srgbClr val="FF6969"/>
                </a:solidFill>
              </a:rPr>
              <a:t>10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pic>
        <p:nvPicPr>
          <p:cNvPr id="2" name="X_[07-02]_kotoba2">
            <a:hlinkClick r:id="" action="ppaction://media"/>
            <a:extLst>
              <a:ext uri="{FF2B5EF4-FFF2-40B4-BE49-F238E27FC236}">
                <a16:creationId xmlns:a16="http://schemas.microsoft.com/office/drawing/2014/main" id="{DB64F90C-B5D8-E69D-46EA-2DCD6BD7AC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8259" y="2735629"/>
            <a:ext cx="519235" cy="49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1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7" grpId="0"/>
      <p:bldP spid="8" grpId="0" animBg="1"/>
      <p:bldP spid="9" grpId="0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FBC0E68-87AD-B22B-9F79-9AED1AC196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9983"/>
            <a:ext cx="2544528" cy="64870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0E5701F-FADD-6F68-8B73-71EE7C45B5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254" y="46373"/>
            <a:ext cx="6096000" cy="42725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5DA524F-76C5-9021-8AD1-BC724142C0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847" y="1586827"/>
            <a:ext cx="8596657" cy="527117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21745AE-9131-23AA-91CE-5831F0BD893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719" y="642115"/>
            <a:ext cx="7887555" cy="78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3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F21745AE-9131-23AA-91CE-5831F0BD893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95939"/>
            <a:ext cx="7781003" cy="77175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FBC0E68-87AD-B22B-9F79-9AED1AC196B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9983"/>
            <a:ext cx="2544528" cy="64870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0E5701F-FADD-6F68-8B73-71EE7C45B57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254" y="46373"/>
            <a:ext cx="6096000" cy="42725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6FB1E4D-6358-0DC8-A321-137985D09C6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9274" y="533730"/>
            <a:ext cx="3163079" cy="1939491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32680128-6973-9281-B0BF-23F870E8D7B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6359" y="2081954"/>
            <a:ext cx="6650859" cy="4729673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32AE5215-4C21-EDE9-C8F0-126A5978D2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96" y="1348529"/>
            <a:ext cx="7191375" cy="733425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8551060-D0E6-ED69-1BA9-55606145ADFF}"/>
              </a:ext>
            </a:extLst>
          </p:cNvPr>
          <p:cNvSpPr txBox="1"/>
          <p:nvPr/>
        </p:nvSpPr>
        <p:spPr>
          <a:xfrm>
            <a:off x="5584640" y="2334549"/>
            <a:ext cx="48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  <a:latin typeface="+mj-ea"/>
                <a:ea typeface="+mj-ea"/>
              </a:rPr>
              <a:t>5</a:t>
            </a:r>
            <a:endParaRPr kumimoji="1" lang="ja-JP" altLang="en-US" sz="24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E0B978D-913B-E298-9E86-EB008069AB3E}"/>
              </a:ext>
            </a:extLst>
          </p:cNvPr>
          <p:cNvSpPr txBox="1"/>
          <p:nvPr/>
        </p:nvSpPr>
        <p:spPr>
          <a:xfrm>
            <a:off x="4446134" y="2334549"/>
            <a:ext cx="488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  <a:latin typeface="+mj-ea"/>
                <a:ea typeface="+mj-ea"/>
              </a:rPr>
              <a:t>4</a:t>
            </a:r>
            <a:endParaRPr kumimoji="1" lang="ja-JP" altLang="en-US" sz="24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307B07A-022B-D167-8B5C-6AD84DCB9892}"/>
              </a:ext>
            </a:extLst>
          </p:cNvPr>
          <p:cNvSpPr txBox="1"/>
          <p:nvPr/>
        </p:nvSpPr>
        <p:spPr>
          <a:xfrm>
            <a:off x="3814360" y="6454085"/>
            <a:ext cx="420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+mj-ea"/>
                <a:ea typeface="+mj-ea"/>
              </a:rPr>
              <a:t>3</a:t>
            </a:r>
            <a:endParaRPr kumimoji="1" lang="ja-JP" altLang="en-US" sz="24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66DC488-0C59-151C-B25E-EA82EBD50F54}"/>
              </a:ext>
            </a:extLst>
          </p:cNvPr>
          <p:cNvSpPr txBox="1"/>
          <p:nvPr/>
        </p:nvSpPr>
        <p:spPr>
          <a:xfrm>
            <a:off x="7672672" y="2346581"/>
            <a:ext cx="43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  <a:latin typeface="+mj-ea"/>
                <a:ea typeface="+mj-ea"/>
              </a:rPr>
              <a:t>6</a:t>
            </a:r>
            <a:endParaRPr kumimoji="1" lang="ja-JP" altLang="en-US" sz="24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697C59B-42C3-8EAD-9B49-F68E50A1609D}"/>
              </a:ext>
            </a:extLst>
          </p:cNvPr>
          <p:cNvSpPr txBox="1"/>
          <p:nvPr/>
        </p:nvSpPr>
        <p:spPr>
          <a:xfrm>
            <a:off x="5855548" y="6454085"/>
            <a:ext cx="43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  <a:latin typeface="+mj-ea"/>
                <a:ea typeface="+mj-ea"/>
              </a:rPr>
              <a:t>7</a:t>
            </a:r>
            <a:endParaRPr kumimoji="1" lang="ja-JP" altLang="en-US" sz="24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5D1598C-EB56-3E18-6819-A7526B27C6BB}"/>
              </a:ext>
            </a:extLst>
          </p:cNvPr>
          <p:cNvSpPr txBox="1"/>
          <p:nvPr/>
        </p:nvSpPr>
        <p:spPr>
          <a:xfrm>
            <a:off x="8077994" y="6484010"/>
            <a:ext cx="43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  <a:latin typeface="+mj-ea"/>
                <a:ea typeface="+mj-ea"/>
              </a:rPr>
              <a:t>8</a:t>
            </a:r>
            <a:endParaRPr kumimoji="1" lang="ja-JP" altLang="en-US" sz="24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X_[07-03]_kiku">
            <a:hlinkClick r:id="" action="ppaction://media"/>
            <a:extLst>
              <a:ext uri="{FF2B5EF4-FFF2-40B4-BE49-F238E27FC236}">
                <a16:creationId xmlns:a16="http://schemas.microsoft.com/office/drawing/2014/main" id="{553FCD5A-755F-FE32-C2C8-96785CD663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77613" y="1504705"/>
            <a:ext cx="601297" cy="58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1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0E5701F-FADD-6F68-8B73-71EE7C45B57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254" y="46373"/>
            <a:ext cx="6096000" cy="42725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6FB1E4D-6358-0DC8-A321-137985D09C6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3841" y="615888"/>
            <a:ext cx="4098888" cy="251329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33C284E-F39F-A754-390B-68AD9672F34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861" y="518812"/>
            <a:ext cx="5596189" cy="74680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CDC33A3-8AEF-1EA7-D195-C90A52E101D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56" y="3129185"/>
            <a:ext cx="11733196" cy="2915698"/>
          </a:xfrm>
          <a:prstGeom prst="rect">
            <a:avLst/>
          </a:prstGeom>
        </p:spPr>
      </p:pic>
      <p:pic>
        <p:nvPicPr>
          <p:cNvPr id="2" name="X_[07-03]_kiku">
            <a:hlinkClick r:id="" action="ppaction://media"/>
            <a:extLst>
              <a:ext uri="{FF2B5EF4-FFF2-40B4-BE49-F238E27FC236}">
                <a16:creationId xmlns:a16="http://schemas.microsoft.com/office/drawing/2014/main" id="{16430F0C-5D36-6526-BAE7-9AFE3B8969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10105" y="613752"/>
            <a:ext cx="437174" cy="40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4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F9E8838D-853E-310D-F895-8DAC008353F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89" y="1925236"/>
            <a:ext cx="7337448" cy="457004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9D9D5FC-CCDE-0C96-E533-C30E4BB72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A2D3E2A-4E5F-8B0D-C781-F55ECA33D42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89" y="100239"/>
            <a:ext cx="2028825" cy="101511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7108AEC-0C70-F346-1C60-40DB54576C6E}"/>
              </a:ext>
            </a:extLst>
          </p:cNvPr>
          <p:cNvSpPr txBox="1"/>
          <p:nvPr/>
        </p:nvSpPr>
        <p:spPr>
          <a:xfrm>
            <a:off x="1205836" y="2020276"/>
            <a:ext cx="983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ここ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E01D82F-65F0-6A8D-E6AF-B457E9157C4D}"/>
              </a:ext>
            </a:extLst>
          </p:cNvPr>
          <p:cNvSpPr txBox="1"/>
          <p:nvPr/>
        </p:nvSpPr>
        <p:spPr>
          <a:xfrm>
            <a:off x="1205836" y="3303818"/>
            <a:ext cx="1391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ここ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88C4B79-C223-0479-DA1F-FA46E1ADC523}"/>
              </a:ext>
            </a:extLst>
          </p:cNvPr>
          <p:cNvSpPr txBox="1"/>
          <p:nvPr/>
        </p:nvSpPr>
        <p:spPr>
          <a:xfrm>
            <a:off x="1205836" y="2638536"/>
            <a:ext cx="851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ここ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431F5C3-733E-82EE-E4DE-6B848A3A8E0E}"/>
              </a:ext>
            </a:extLst>
          </p:cNvPr>
          <p:cNvSpPr txBox="1"/>
          <p:nvPr/>
        </p:nvSpPr>
        <p:spPr>
          <a:xfrm>
            <a:off x="1709576" y="4558988"/>
            <a:ext cx="69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に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20709C0-2ADA-5275-C90D-D551439D74F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254" y="46373"/>
            <a:ext cx="6096000" cy="42725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B5FFD0C-E60B-9CD3-DB65-66CA8BFFE6C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45" y="1158941"/>
            <a:ext cx="6096000" cy="75883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0BB4D5D-EE4C-5013-3E8A-BC978E1571A5}"/>
              </a:ext>
            </a:extLst>
          </p:cNvPr>
          <p:cNvSpPr txBox="1"/>
          <p:nvPr/>
        </p:nvSpPr>
        <p:spPr>
          <a:xfrm>
            <a:off x="3204548" y="4558988"/>
            <a:ext cx="69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に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58FAAB9-C0D5-0534-7D13-ADB7F801334D}"/>
              </a:ext>
            </a:extLst>
          </p:cNvPr>
          <p:cNvSpPr txBox="1"/>
          <p:nvPr/>
        </p:nvSpPr>
        <p:spPr>
          <a:xfrm>
            <a:off x="4680333" y="4558988"/>
            <a:ext cx="277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あります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F760467-EF4F-D974-A032-84CEF0839FAF}"/>
              </a:ext>
            </a:extLst>
          </p:cNvPr>
          <p:cNvSpPr txBox="1"/>
          <p:nvPr/>
        </p:nvSpPr>
        <p:spPr>
          <a:xfrm>
            <a:off x="1709576" y="5207848"/>
            <a:ext cx="69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に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16C19BF-ADC4-30B6-3AF5-721FD5B934B2}"/>
              </a:ext>
            </a:extLst>
          </p:cNvPr>
          <p:cNvSpPr txBox="1"/>
          <p:nvPr/>
        </p:nvSpPr>
        <p:spPr>
          <a:xfrm>
            <a:off x="3204548" y="5207848"/>
            <a:ext cx="256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が　あります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9D4950B-9045-96A3-D217-4D0C50DE79AD}"/>
              </a:ext>
            </a:extLst>
          </p:cNvPr>
          <p:cNvSpPr txBox="1"/>
          <p:nvPr/>
        </p:nvSpPr>
        <p:spPr>
          <a:xfrm>
            <a:off x="1720405" y="5940957"/>
            <a:ext cx="615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に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A4D82E0-8B48-B216-20EF-95672DCB20F3}"/>
              </a:ext>
            </a:extLst>
          </p:cNvPr>
          <p:cNvSpPr txBox="1"/>
          <p:nvPr/>
        </p:nvSpPr>
        <p:spPr>
          <a:xfrm>
            <a:off x="4787978" y="5851564"/>
            <a:ext cx="256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が　あります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8E07B8FD-F28E-633E-6572-8B2935D38C2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846" y="2629198"/>
            <a:ext cx="6002254" cy="835308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7968D535-EA88-3F17-7C56-B70E375E973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0681" y="4807402"/>
            <a:ext cx="5737573" cy="790603"/>
          </a:xfrm>
          <a:prstGeom prst="rect">
            <a:avLst/>
          </a:prstGeom>
        </p:spPr>
      </p:pic>
      <p:pic>
        <p:nvPicPr>
          <p:cNvPr id="4" name="X_[07-04]_katachi">
            <a:hlinkClick r:id="" action="ppaction://media"/>
            <a:extLst>
              <a:ext uri="{FF2B5EF4-FFF2-40B4-BE49-F238E27FC236}">
                <a16:creationId xmlns:a16="http://schemas.microsoft.com/office/drawing/2014/main" id="{1FFA3BB2-E552-F69A-D462-2FBA58E1CD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99090" y="1164737"/>
            <a:ext cx="413728" cy="48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9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  <p:bldP spid="12" grpId="0"/>
      <p:bldP spid="18" grpId="0"/>
      <p:bldP spid="19" grpId="0"/>
      <p:bldP spid="16" grpId="0"/>
      <p:bldP spid="20" grpId="0"/>
      <p:bldP spid="21" grpId="0"/>
      <p:bldP spid="23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89</Words>
  <Application>Microsoft Office PowerPoint</Application>
  <PresentationFormat>Widescreen</PresentationFormat>
  <Paragraphs>54</Paragraphs>
  <Slides>29</Slides>
  <Notes>4</Notes>
  <HiddenSlides>2</HiddenSlides>
  <MMClips>23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Viriyaphone Phamavanh</dc:creator>
  <cp:lastModifiedBy>Viriyaphone Phamavanh</cp:lastModifiedBy>
  <cp:revision>1</cp:revision>
  <dcterms:created xsi:type="dcterms:W3CDTF">2025-08-27T08:46:51Z</dcterms:created>
  <dcterms:modified xsi:type="dcterms:W3CDTF">2025-08-27T08:48:52Z</dcterms:modified>
</cp:coreProperties>
</file>