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77" r:id="rId2"/>
    <p:sldId id="305" r:id="rId3"/>
    <p:sldId id="521" r:id="rId4"/>
    <p:sldId id="520" r:id="rId5"/>
    <p:sldId id="423" r:id="rId6"/>
    <p:sldId id="522" r:id="rId7"/>
    <p:sldId id="524" r:id="rId8"/>
    <p:sldId id="523" r:id="rId9"/>
    <p:sldId id="525" r:id="rId10"/>
    <p:sldId id="476" r:id="rId11"/>
    <p:sldId id="428" r:id="rId12"/>
    <p:sldId id="477" r:id="rId13"/>
    <p:sldId id="430" r:id="rId14"/>
    <p:sldId id="431" r:id="rId15"/>
    <p:sldId id="526" r:id="rId16"/>
    <p:sldId id="527" r:id="rId17"/>
    <p:sldId id="528" r:id="rId18"/>
    <p:sldId id="395" r:id="rId19"/>
    <p:sldId id="396" r:id="rId20"/>
    <p:sldId id="529" r:id="rId21"/>
    <p:sldId id="530" r:id="rId22"/>
    <p:sldId id="531" r:id="rId23"/>
    <p:sldId id="532" r:id="rId24"/>
    <p:sldId id="533" r:id="rId25"/>
    <p:sldId id="534" r:id="rId26"/>
    <p:sldId id="535" r:id="rId27"/>
    <p:sldId id="536" r:id="rId28"/>
    <p:sldId id="537" r:id="rId29"/>
    <p:sldId id="538" r:id="rId30"/>
    <p:sldId id="539" r:id="rId31"/>
    <p:sldId id="540" r:id="rId32"/>
    <p:sldId id="541" r:id="rId33"/>
    <p:sldId id="506" r:id="rId34"/>
    <p:sldId id="542" r:id="rId35"/>
    <p:sldId id="543" r:id="rId36"/>
    <p:sldId id="544" r:id="rId37"/>
    <p:sldId id="364" r:id="rId38"/>
    <p:sldId id="400" r:id="rId39"/>
    <p:sldId id="438" r:id="rId40"/>
    <p:sldId id="40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012" autoAdjust="0"/>
    <p:restoredTop sz="94660"/>
  </p:normalViewPr>
  <p:slideViewPr>
    <p:cSldViewPr snapToGrid="0">
      <p:cViewPr varScale="1">
        <p:scale>
          <a:sx n="27" d="100"/>
          <a:sy n="27" d="100"/>
        </p:scale>
        <p:origin x="36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6B4930-E4AB-46AA-AC93-D58AA4114059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3538F-0714-4D9C-BADD-6089AA38A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23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0883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6375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4206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0104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2621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5631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57353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1706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6666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27930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5741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17069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33398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57064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1443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212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77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2379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145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6478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6316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059BD-50DA-1F51-DC54-345AF7C111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995F5B-C79B-F5E3-5039-C9EE188ACF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1AA8F-6913-F068-AA47-F096E7658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9B3A-D0E5-45E9-A36D-9781DF99AE1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A02CB-9736-C953-0C4F-0F3D627ED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CA773-A9CF-5E22-D207-58FD676E3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B34E-A8F8-4A38-A7F5-F76E0487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20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CC944-B831-C3B7-5291-50509207B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A24115-1E23-64B3-A0C7-0D5A78765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B80B0-EAF1-08A2-D10A-18EB0C7F4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9B3A-D0E5-45E9-A36D-9781DF99AE1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D9475-B8D3-56C6-23FD-75A04BF25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E42D4-381E-F146-53C7-FFAD3E876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B34E-A8F8-4A38-A7F5-F76E0487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14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9ECC93-75DC-8E00-4E47-1C016947D6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7D4214-9FD7-9A28-C215-130B74A278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63BEC-CAC1-5F24-BC15-46E4BED7A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9B3A-D0E5-45E9-A36D-9781DF99AE1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95BAB-44A0-651D-0534-3F7A2959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243DE-6D57-BA9F-48BA-2E1047D5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B34E-A8F8-4A38-A7F5-F76E0487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1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2DC12-816B-B72F-3FCB-A4C5028F5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12104-4FE4-4379-5527-E39D0716B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3CD29-D6CE-1D04-2DB2-25D80BB08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9B3A-D0E5-45E9-A36D-9781DF99AE1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520A6-97EE-E3E3-AB39-208EB1882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0EC36-4F06-1C09-FC52-9B4A082D3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B34E-A8F8-4A38-A7F5-F76E0487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41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E185F-35C8-ED9F-7BEB-C488CBB04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77ED5-F517-D0F1-AF4A-FD2F4DF24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D8666-646A-FA88-E2C4-691B52BF8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9B3A-D0E5-45E9-A36D-9781DF99AE1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8AE30-9047-FDBB-52F4-8542C0054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AEC8C-DE1E-2D96-C481-A538EABE4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B34E-A8F8-4A38-A7F5-F76E0487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59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9B3C2-FDFE-FE7C-2836-8BF8C0AE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DEF42-7953-8113-D748-CE2717C05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484576-9FB7-8CDB-4116-AE18D50B83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65841C-B409-FBDE-6064-35A4FCEC3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9B3A-D0E5-45E9-A36D-9781DF99AE1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F28D2F-338C-897C-797F-6035F7F5B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DB3AE4-3BB1-9675-4CA3-1B468C396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B34E-A8F8-4A38-A7F5-F76E0487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81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5563F-85FF-CEA3-102F-5E1C7A243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DA352-6ECD-8A19-6683-C3323EE36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FCE573-A157-6203-ED7F-BCFAF6391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F30807-7958-FEF9-C7BB-14B8E17D59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109D5F-CEE4-1004-AB43-9A3269E3D9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6BC9E-7D81-36B0-2BB2-F7AD59D3E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9B3A-D0E5-45E9-A36D-9781DF99AE1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6AC06E-578B-2E62-0361-EC77447DB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257418-A44F-4C4C-EC6B-1F09D1472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B34E-A8F8-4A38-A7F5-F76E0487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01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9BE4F-29CE-BD1C-482C-A01A7E482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AE7F1-5C33-9EF0-31C4-A123E4EDE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9B3A-D0E5-45E9-A36D-9781DF99AE1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7A074-69A9-96F9-FF0B-8EE28A3F9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D69402-4505-9541-F5F7-08DD9212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B34E-A8F8-4A38-A7F5-F76E0487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051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DADEF4-D4AB-6392-1A78-0C070A084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9B3A-D0E5-45E9-A36D-9781DF99AE1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B4E213-843E-6855-FB2E-512219635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F30A20-C8E4-872B-7682-9ACEE781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B34E-A8F8-4A38-A7F5-F76E0487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47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AB6D8-C44A-40E0-5258-343892A0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ED929-D37B-CB80-3D81-716CDE5A8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401574-6BD3-04FD-184D-B2665FDB67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8C7417-CEAE-7FF8-7B3C-6D698314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9B3A-D0E5-45E9-A36D-9781DF99AE1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C57D27-817E-741C-50DC-C02EA0397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3F0DA8-45A9-39EE-861B-5B3ED3471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B34E-A8F8-4A38-A7F5-F76E0487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98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666D8-3EF8-AD82-13D5-B0BB92315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994AAF-9D11-2702-20F8-E117D50E94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E21B5-8548-A863-0C6D-810F1CC1A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A6CD93-887D-D28D-EAC5-8BC8CE8C6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A9B3A-D0E5-45E9-A36D-9781DF99AE1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E2A393-EEAB-02A6-AEBD-A7885FD82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371632-8652-D8E8-2FC2-01CB110D1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B34E-A8F8-4A38-A7F5-F76E0487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7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8F2EF8-8647-C774-6AE5-381351936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587A5-04DD-BC49-B02B-151633C3F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392B0-B5FE-A3E4-868C-4EFD03F41B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8A9B3A-D0E5-45E9-A36D-9781DF99AE14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2EA24-DC7E-E64B-C367-C2BC3C1847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C75D0-EB32-133D-74BE-990FEBFB1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21B34E-A8F8-4A38-A7F5-F76E04870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84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7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0.png"/><Relationship Id="rId5" Type="http://schemas.microsoft.com/office/2007/relationships/media" Target="../media/media5.mp3"/><Relationship Id="rId10" Type="http://schemas.openxmlformats.org/officeDocument/2006/relationships/image" Target="../media/image26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9.mp3"/><Relationship Id="rId7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audio" Target="../media/media9.mp3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9.mp3"/><Relationship Id="rId7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audio" Target="../media/media9.mp3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13" Type="http://schemas.openxmlformats.org/officeDocument/2006/relationships/image" Target="../media/image50.png"/><Relationship Id="rId3" Type="http://schemas.microsoft.com/office/2007/relationships/media" Target="../media/media1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9.png"/><Relationship Id="rId2" Type="http://schemas.openxmlformats.org/officeDocument/2006/relationships/audio" Target="../media/media10.mp3"/><Relationship Id="rId16" Type="http://schemas.openxmlformats.org/officeDocument/2006/relationships/image" Target="../media/image7.png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47.png"/><Relationship Id="rId5" Type="http://schemas.microsoft.com/office/2007/relationships/media" Target="../media/media12.mp3"/><Relationship Id="rId15" Type="http://schemas.openxmlformats.org/officeDocument/2006/relationships/image" Target="../media/image52.png"/><Relationship Id="rId10" Type="http://schemas.openxmlformats.org/officeDocument/2006/relationships/image" Target="../media/image46.png"/><Relationship Id="rId4" Type="http://schemas.openxmlformats.org/officeDocument/2006/relationships/audio" Target="../media/media11.mp3"/><Relationship Id="rId9" Type="http://schemas.openxmlformats.org/officeDocument/2006/relationships/image" Target="../media/image45.png"/><Relationship Id="rId1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13" Type="http://schemas.openxmlformats.org/officeDocument/2006/relationships/image" Target="../media/image55.png"/><Relationship Id="rId3" Type="http://schemas.microsoft.com/office/2007/relationships/media" Target="../media/media1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46.png"/><Relationship Id="rId5" Type="http://schemas.microsoft.com/office/2007/relationships/media" Target="../media/media12.mp3"/><Relationship Id="rId15" Type="http://schemas.openxmlformats.org/officeDocument/2006/relationships/image" Target="../media/image7.png"/><Relationship Id="rId10" Type="http://schemas.openxmlformats.org/officeDocument/2006/relationships/image" Target="../media/image53.png"/><Relationship Id="rId4" Type="http://schemas.openxmlformats.org/officeDocument/2006/relationships/audio" Target="../media/media11.mp3"/><Relationship Id="rId9" Type="http://schemas.openxmlformats.org/officeDocument/2006/relationships/image" Target="../media/image45.png"/><Relationship Id="rId1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13" Type="http://schemas.openxmlformats.org/officeDocument/2006/relationships/image" Target="../media/image54.png"/><Relationship Id="rId3" Type="http://schemas.microsoft.com/office/2007/relationships/media" Target="../media/media1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6.png"/><Relationship Id="rId2" Type="http://schemas.openxmlformats.org/officeDocument/2006/relationships/audio" Target="../media/media10.mp3"/><Relationship Id="rId16" Type="http://schemas.openxmlformats.org/officeDocument/2006/relationships/image" Target="../media/image7.png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45.png"/><Relationship Id="rId5" Type="http://schemas.microsoft.com/office/2007/relationships/media" Target="../media/media12.mp3"/><Relationship Id="rId15" Type="http://schemas.openxmlformats.org/officeDocument/2006/relationships/image" Target="../media/image59.png"/><Relationship Id="rId10" Type="http://schemas.openxmlformats.org/officeDocument/2006/relationships/image" Target="../media/image58.png"/><Relationship Id="rId4" Type="http://schemas.openxmlformats.org/officeDocument/2006/relationships/audio" Target="../media/media11.mp3"/><Relationship Id="rId9" Type="http://schemas.openxmlformats.org/officeDocument/2006/relationships/image" Target="../media/image57.png"/><Relationship Id="rId1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13" Type="http://schemas.openxmlformats.org/officeDocument/2006/relationships/image" Target="../media/image61.png"/><Relationship Id="rId3" Type="http://schemas.microsoft.com/office/2007/relationships/media" Target="../media/media1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0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54.png"/><Relationship Id="rId5" Type="http://schemas.microsoft.com/office/2007/relationships/media" Target="../media/media12.mp3"/><Relationship Id="rId15" Type="http://schemas.openxmlformats.org/officeDocument/2006/relationships/image" Target="../media/image7.png"/><Relationship Id="rId10" Type="http://schemas.openxmlformats.org/officeDocument/2006/relationships/image" Target="../media/image46.png"/><Relationship Id="rId4" Type="http://schemas.openxmlformats.org/officeDocument/2006/relationships/audio" Target="../media/media11.mp3"/><Relationship Id="rId9" Type="http://schemas.openxmlformats.org/officeDocument/2006/relationships/image" Target="../media/image45.png"/><Relationship Id="rId1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64.png"/><Relationship Id="rId5" Type="http://schemas.openxmlformats.org/officeDocument/2006/relationships/image" Target="../media/image20.png"/><Relationship Id="rId4" Type="http://schemas.openxmlformats.org/officeDocument/2006/relationships/image" Target="../media/image63.png"/><Relationship Id="rId9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media" Target="../media/media1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69.png"/><Relationship Id="rId5" Type="http://schemas.microsoft.com/office/2007/relationships/media" Target="../media/media12.mp3"/><Relationship Id="rId10" Type="http://schemas.openxmlformats.org/officeDocument/2006/relationships/image" Target="../media/image45.png"/><Relationship Id="rId4" Type="http://schemas.openxmlformats.org/officeDocument/2006/relationships/audio" Target="../media/media11.mp3"/><Relationship Id="rId9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microsoft.com/office/2007/relationships/media" Target="../media/media15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audio" Target="../media/media16.mp3"/><Relationship Id="rId11" Type="http://schemas.openxmlformats.org/officeDocument/2006/relationships/image" Target="../media/image72.png"/><Relationship Id="rId5" Type="http://schemas.microsoft.com/office/2007/relationships/media" Target="../media/media16.mp3"/><Relationship Id="rId10" Type="http://schemas.openxmlformats.org/officeDocument/2006/relationships/image" Target="../media/image71.png"/><Relationship Id="rId4" Type="http://schemas.openxmlformats.org/officeDocument/2006/relationships/audio" Target="../media/media15.mp3"/><Relationship Id="rId9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microsoft.com/office/2007/relationships/media" Target="../media/media15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audio" Target="../media/media16.mp3"/><Relationship Id="rId11" Type="http://schemas.openxmlformats.org/officeDocument/2006/relationships/image" Target="../media/image73.png"/><Relationship Id="rId5" Type="http://schemas.microsoft.com/office/2007/relationships/media" Target="../media/media16.mp3"/><Relationship Id="rId10" Type="http://schemas.openxmlformats.org/officeDocument/2006/relationships/image" Target="../media/image71.png"/><Relationship Id="rId4" Type="http://schemas.openxmlformats.org/officeDocument/2006/relationships/audio" Target="../media/media15.mp3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3" Type="http://schemas.openxmlformats.org/officeDocument/2006/relationships/image" Target="../media/image45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" Type="http://schemas.openxmlformats.org/officeDocument/2006/relationships/image" Target="../media/image70.pn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45.png"/><Relationship Id="rId7" Type="http://schemas.openxmlformats.org/officeDocument/2006/relationships/image" Target="../media/image9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98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2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8.png"/><Relationship Id="rId5" Type="http://schemas.microsoft.com/office/2007/relationships/media" Target="../media/media5.mp3"/><Relationship Id="rId1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AF6103-1E22-AB40-0942-5EC52DA06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2682F0A-72CA-0A4C-916C-395C88440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3FA0721-DB61-CA2A-0E8D-65D0D3A312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13964"/>
            <a:ext cx="12192000" cy="223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67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E7FEBF83-039F-28CF-B640-E3724887C6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28" y="2319344"/>
            <a:ext cx="8457433" cy="379784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FEF862F-9E6A-C2B1-3DED-28B971AF9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89" y="100239"/>
            <a:ext cx="2028825" cy="101511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B013A0-9A5D-E477-7503-0B4B0A14B945}"/>
              </a:ext>
            </a:extLst>
          </p:cNvPr>
          <p:cNvSpPr txBox="1"/>
          <p:nvPr/>
        </p:nvSpPr>
        <p:spPr>
          <a:xfrm>
            <a:off x="2689517" y="3274675"/>
            <a:ext cx="1504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せまい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6CBFB5-5953-C4BF-45B9-F1551DE999BF}"/>
              </a:ext>
            </a:extLst>
          </p:cNvPr>
          <p:cNvSpPr txBox="1"/>
          <p:nvPr/>
        </p:nvSpPr>
        <p:spPr>
          <a:xfrm>
            <a:off x="6588981" y="3981576"/>
            <a:ext cx="1504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ひろい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0C2524B-BD8F-47EA-1CB6-467B44C85A2C}"/>
              </a:ext>
            </a:extLst>
          </p:cNvPr>
          <p:cNvSpPr txBox="1"/>
          <p:nvPr/>
        </p:nvSpPr>
        <p:spPr>
          <a:xfrm>
            <a:off x="2326929" y="4753226"/>
            <a:ext cx="1504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きれい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F409429-58F3-007D-F4A0-B667DF61DBEF}"/>
              </a:ext>
            </a:extLst>
          </p:cNvPr>
          <p:cNvSpPr txBox="1"/>
          <p:nvPr/>
        </p:nvSpPr>
        <p:spPr>
          <a:xfrm>
            <a:off x="2560195" y="3992197"/>
            <a:ext cx="1504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ふるい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1011E63-682F-BECA-0039-A06CD5F8BBF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27" y="1128865"/>
            <a:ext cx="6902339" cy="873120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AFF889D-78CD-557C-4FD6-CB5B23299ADB}"/>
              </a:ext>
            </a:extLst>
          </p:cNvPr>
          <p:cNvSpPr txBox="1"/>
          <p:nvPr/>
        </p:nvSpPr>
        <p:spPr>
          <a:xfrm>
            <a:off x="1574668" y="5514255"/>
            <a:ext cx="1504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しずか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3130E70B-46E8-CA82-A6CF-0BA62EFA9D6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637" y="5491899"/>
            <a:ext cx="7134808" cy="94264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F7FF7BD1-80D5-0FD3-BE72-F585CFA3C50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502" y="46373"/>
            <a:ext cx="5828522" cy="478393"/>
          </a:xfrm>
          <a:prstGeom prst="rect">
            <a:avLst/>
          </a:prstGeom>
        </p:spPr>
      </p:pic>
      <p:pic>
        <p:nvPicPr>
          <p:cNvPr id="3" name="X_[07-19]_katachi">
            <a:hlinkClick r:id="" action="ppaction://media"/>
            <a:extLst>
              <a:ext uri="{FF2B5EF4-FFF2-40B4-BE49-F238E27FC236}">
                <a16:creationId xmlns:a16="http://schemas.microsoft.com/office/drawing/2014/main" id="{03862CC9-A01E-EFF3-E719-90FEEF0D75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12075" y="1176459"/>
            <a:ext cx="378558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4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/>
      <p:bldP spid="22" grpId="0"/>
      <p:bldP spid="23" grpId="0"/>
      <p:bldP spid="10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531C8-C624-4F4A-00D1-9B63CA43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5FFA62C-4727-B9F5-C7DB-4E71D59731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565" y="260874"/>
            <a:ext cx="10384973" cy="633625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11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531C8-C624-4F4A-00D1-9B63CA43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7" name="コンテンツ プレースホルダー 16">
            <a:extLst>
              <a:ext uri="{FF2B5EF4-FFF2-40B4-BE49-F238E27FC236}">
                <a16:creationId xmlns:a16="http://schemas.microsoft.com/office/drawing/2014/main" id="{7680B4CC-B9B1-1933-0350-896681013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66E6938-5887-1831-8C6F-D981105136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CE7050E-67E0-CE85-B85E-BC6BF0FC08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278" y="1027907"/>
            <a:ext cx="7625245" cy="473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0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39774A6-FA75-CC52-6D08-8099E952199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24" y="993097"/>
            <a:ext cx="7175241" cy="8284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F98F4A7-961E-8FDD-9C9F-FF911C3912B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24" y="82550"/>
            <a:ext cx="2028825" cy="101511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CBB412E-7629-C862-3B95-07FE8964B17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502" y="46373"/>
            <a:ext cx="5828522" cy="47839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2E86CE0-0F54-8590-A954-01538D0B3D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0644" y="1989815"/>
            <a:ext cx="10810875" cy="4838700"/>
          </a:xfrm>
          <a:prstGeom prst="rect">
            <a:avLst/>
          </a:prstGeom>
        </p:spPr>
      </p:pic>
      <p:pic>
        <p:nvPicPr>
          <p:cNvPr id="2" name="X_[07-15]_kiku1">
            <a:hlinkClick r:id="" action="ppaction://media"/>
            <a:extLst>
              <a:ext uri="{FF2B5EF4-FFF2-40B4-BE49-F238E27FC236}">
                <a16:creationId xmlns:a16="http://schemas.microsoft.com/office/drawing/2014/main" id="{7176E844-C653-6A31-397E-CF33B44DA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02782" y="1985350"/>
            <a:ext cx="484066" cy="460620"/>
          </a:xfrm>
          <a:prstGeom prst="rect">
            <a:avLst/>
          </a:prstGeom>
        </p:spPr>
      </p:pic>
      <p:pic>
        <p:nvPicPr>
          <p:cNvPr id="5" name="X_[07-16]_kiku2">
            <a:hlinkClick r:id="" action="ppaction://media"/>
            <a:extLst>
              <a:ext uri="{FF2B5EF4-FFF2-40B4-BE49-F238E27FC236}">
                <a16:creationId xmlns:a16="http://schemas.microsoft.com/office/drawing/2014/main" id="{674013A7-FDFA-6244-1C6D-AC7E86F675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9182" y="1985352"/>
            <a:ext cx="390281" cy="390281"/>
          </a:xfrm>
          <a:prstGeom prst="rect">
            <a:avLst/>
          </a:prstGeom>
        </p:spPr>
      </p:pic>
      <p:pic>
        <p:nvPicPr>
          <p:cNvPr id="6" name="X_[07-17]_kiku3">
            <a:hlinkClick r:id="" action="ppaction://media"/>
            <a:extLst>
              <a:ext uri="{FF2B5EF4-FFF2-40B4-BE49-F238E27FC236}">
                <a16:creationId xmlns:a16="http://schemas.microsoft.com/office/drawing/2014/main" id="{008E3819-B392-3729-D9F5-1DA181F7723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820014" y="4400306"/>
            <a:ext cx="366835" cy="366835"/>
          </a:xfrm>
          <a:prstGeom prst="rect">
            <a:avLst/>
          </a:prstGeom>
        </p:spPr>
      </p:pic>
      <p:pic>
        <p:nvPicPr>
          <p:cNvPr id="8" name="X_[07-18]_kiku4">
            <a:hlinkClick r:id="" action="ppaction://media"/>
            <a:extLst>
              <a:ext uri="{FF2B5EF4-FFF2-40B4-BE49-F238E27FC236}">
                <a16:creationId xmlns:a16="http://schemas.microsoft.com/office/drawing/2014/main" id="{E068E233-CDE1-5FFA-1735-1EC46711533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9183" y="4400306"/>
            <a:ext cx="390281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0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6C62740-1266-3255-7EC4-33701B42D15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571" y="46373"/>
            <a:ext cx="5066522" cy="83573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F44F003-4416-EEDC-1D96-386018C73B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502" y="46373"/>
            <a:ext cx="5828522" cy="47839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80DC9FD-6BCB-1A13-1563-34CAD61E001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571" y="889523"/>
            <a:ext cx="5147388" cy="76843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BA5EE27-97C6-F70D-39A4-37387317E86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661" y="2007929"/>
            <a:ext cx="6954392" cy="4664264"/>
          </a:xfrm>
          <a:prstGeom prst="rect">
            <a:avLst/>
          </a:prstGeom>
        </p:spPr>
      </p:pic>
      <p:pic>
        <p:nvPicPr>
          <p:cNvPr id="2" name="X_[07-20]_hanasu1">
            <a:hlinkClick r:id="" action="ppaction://media"/>
            <a:extLst>
              <a:ext uri="{FF2B5EF4-FFF2-40B4-BE49-F238E27FC236}">
                <a16:creationId xmlns:a16="http://schemas.microsoft.com/office/drawing/2014/main" id="{84910A6F-BD6E-31D8-C415-F231C2BAA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45983" y="883383"/>
            <a:ext cx="413727" cy="378558"/>
          </a:xfrm>
          <a:prstGeom prst="rect">
            <a:avLst/>
          </a:prstGeom>
        </p:spPr>
      </p:pic>
      <p:pic>
        <p:nvPicPr>
          <p:cNvPr id="3" name="X_[07-21]_hanasu2">
            <a:hlinkClick r:id="" action="ppaction://media"/>
            <a:extLst>
              <a:ext uri="{FF2B5EF4-FFF2-40B4-BE49-F238E27FC236}">
                <a16:creationId xmlns:a16="http://schemas.microsoft.com/office/drawing/2014/main" id="{B2D0FDE7-DA40-AC8A-2B29-9E40A74BE2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81705" y="871659"/>
            <a:ext cx="472343" cy="40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6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6C62740-1266-3255-7EC4-33701B42D15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571" y="46373"/>
            <a:ext cx="5066522" cy="83573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F44F003-4416-EEDC-1D96-386018C73B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502" y="46373"/>
            <a:ext cx="5828522" cy="47839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BA5EE27-97C6-F70D-39A4-37387317E86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661" y="2007929"/>
            <a:ext cx="6954392" cy="466426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5DF33C7-4EB3-9A90-489C-75FD5674ABB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571" y="882108"/>
            <a:ext cx="5828522" cy="717392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58F1E28-4D83-879F-050B-14304EA23485}"/>
              </a:ext>
            </a:extLst>
          </p:cNvPr>
          <p:cNvSpPr/>
          <p:nvPr/>
        </p:nvSpPr>
        <p:spPr>
          <a:xfrm>
            <a:off x="3293191" y="2152778"/>
            <a:ext cx="2342794" cy="424986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823ED86-2E42-AED5-D58C-69306A314A76}"/>
              </a:ext>
            </a:extLst>
          </p:cNvPr>
          <p:cNvSpPr/>
          <p:nvPr/>
        </p:nvSpPr>
        <p:spPr>
          <a:xfrm>
            <a:off x="6484774" y="2842115"/>
            <a:ext cx="2239348" cy="48109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4CF10D4-C630-A662-21C6-A1637D8C6491}"/>
              </a:ext>
            </a:extLst>
          </p:cNvPr>
          <p:cNvSpPr/>
          <p:nvPr/>
        </p:nvSpPr>
        <p:spPr>
          <a:xfrm>
            <a:off x="6413239" y="3391571"/>
            <a:ext cx="2239348" cy="41283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52BC7C1-E719-7DB4-817F-36BC8F21BB8D}"/>
              </a:ext>
            </a:extLst>
          </p:cNvPr>
          <p:cNvSpPr/>
          <p:nvPr/>
        </p:nvSpPr>
        <p:spPr>
          <a:xfrm>
            <a:off x="3202995" y="4127568"/>
            <a:ext cx="2342794" cy="424986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06EA1FF-D7EF-7972-14D4-F2CFE2607A92}"/>
              </a:ext>
            </a:extLst>
          </p:cNvPr>
          <p:cNvSpPr/>
          <p:nvPr/>
        </p:nvSpPr>
        <p:spPr>
          <a:xfrm>
            <a:off x="3202995" y="6035717"/>
            <a:ext cx="2342794" cy="424986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F3A13E4-BB8F-B90E-D56E-1A3D11C35534}"/>
              </a:ext>
            </a:extLst>
          </p:cNvPr>
          <p:cNvSpPr/>
          <p:nvPr/>
        </p:nvSpPr>
        <p:spPr>
          <a:xfrm>
            <a:off x="6484774" y="4775210"/>
            <a:ext cx="2239348" cy="48109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270533E-2AF3-4DCB-2948-1C932492C20F}"/>
              </a:ext>
            </a:extLst>
          </p:cNvPr>
          <p:cNvSpPr/>
          <p:nvPr/>
        </p:nvSpPr>
        <p:spPr>
          <a:xfrm>
            <a:off x="6413239" y="5324666"/>
            <a:ext cx="2239348" cy="41283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X_[07-20]_hanasu1">
            <a:hlinkClick r:id="" action="ppaction://media"/>
            <a:extLst>
              <a:ext uri="{FF2B5EF4-FFF2-40B4-BE49-F238E27FC236}">
                <a16:creationId xmlns:a16="http://schemas.microsoft.com/office/drawing/2014/main" id="{D9F739BB-D599-01CE-EBFA-04601179E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78320" y="883382"/>
            <a:ext cx="507512" cy="472343"/>
          </a:xfrm>
          <a:prstGeom prst="rect">
            <a:avLst/>
          </a:prstGeom>
        </p:spPr>
      </p:pic>
      <p:pic>
        <p:nvPicPr>
          <p:cNvPr id="9" name="X_[07-21]_hanasu2">
            <a:hlinkClick r:id="" action="ppaction://media"/>
            <a:extLst>
              <a:ext uri="{FF2B5EF4-FFF2-40B4-BE49-F238E27FC236}">
                <a16:creationId xmlns:a16="http://schemas.microsoft.com/office/drawing/2014/main" id="{598B264A-9819-88BD-042B-7850B05E31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74074" y="883382"/>
            <a:ext cx="507512" cy="47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8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6C62740-1266-3255-7EC4-33701B42D1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571" y="46373"/>
            <a:ext cx="5066522" cy="83573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F44F003-4416-EEDC-1D96-386018C73B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502" y="46373"/>
            <a:ext cx="5828522" cy="47839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BA5EE27-97C6-F70D-39A4-37387317E8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797" y="906957"/>
            <a:ext cx="4827425" cy="323772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B9555ED-9B62-22DA-3DFC-92E3CC39549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52" y="1132784"/>
            <a:ext cx="5203370" cy="831479"/>
          </a:xfrm>
          <a:prstGeom prst="rect">
            <a:avLst/>
          </a:prstGeom>
        </p:spPr>
      </p:pic>
      <p:pic>
        <p:nvPicPr>
          <p:cNvPr id="4100" name="Picture 4" descr="X_07_3_11_hiroiheya">
            <a:extLst>
              <a:ext uri="{FF2B5EF4-FFF2-40B4-BE49-F238E27FC236}">
                <a16:creationId xmlns:a16="http://schemas.microsoft.com/office/drawing/2014/main" id="{4178105C-A58C-F06D-B3B4-95A95BB67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882" y="2450537"/>
            <a:ext cx="1656572" cy="165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44782A1-8133-4886-BCA5-60122500639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0683" y="2462200"/>
            <a:ext cx="1626441" cy="163324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38C0154C-52AE-4027-9EE0-A1526E979E0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8353" y="2462200"/>
            <a:ext cx="1626441" cy="164685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1F1ACE6F-C9DC-46B2-91C6-75EB33FFC4C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023" y="2450537"/>
            <a:ext cx="1606025" cy="1633245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1EA43FBF-FE1D-4E99-A69E-A9695FF7615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882" y="4248155"/>
            <a:ext cx="1656572" cy="1607643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F62F365E-210A-4B35-9014-3BEFBA0448F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813" y="4248155"/>
            <a:ext cx="1626441" cy="1673879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6B26C43A-80AA-436F-A8BF-3BD6ECAC1D7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8222" y="4248155"/>
            <a:ext cx="1680912" cy="167387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1D9B41C9-0CD0-41EC-8B32-400AAB0CAEA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022" y="4248155"/>
            <a:ext cx="1625659" cy="1673878"/>
          </a:xfrm>
          <a:prstGeom prst="rect">
            <a:avLst/>
          </a:prstGeom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7B7B1D20-7954-2D7D-4927-CFA3377B438D}"/>
              </a:ext>
            </a:extLst>
          </p:cNvPr>
          <p:cNvSpPr/>
          <p:nvPr/>
        </p:nvSpPr>
        <p:spPr>
          <a:xfrm>
            <a:off x="10169206" y="2861742"/>
            <a:ext cx="626312" cy="28343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91BF131-8FCB-1DC0-AD5F-A31EF2E0CD8E}"/>
              </a:ext>
            </a:extLst>
          </p:cNvPr>
          <p:cNvSpPr/>
          <p:nvPr/>
        </p:nvSpPr>
        <p:spPr>
          <a:xfrm>
            <a:off x="10841926" y="2861742"/>
            <a:ext cx="522760" cy="28343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60EC7DA0-3CE6-245D-04E2-A3EDB5C6564D}"/>
              </a:ext>
            </a:extLst>
          </p:cNvPr>
          <p:cNvSpPr/>
          <p:nvPr/>
        </p:nvSpPr>
        <p:spPr>
          <a:xfrm>
            <a:off x="10169206" y="1517373"/>
            <a:ext cx="374386" cy="28343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6F26327C-85DE-BDB0-57BA-B72E9D9BC1DA}"/>
              </a:ext>
            </a:extLst>
          </p:cNvPr>
          <p:cNvSpPr/>
          <p:nvPr/>
        </p:nvSpPr>
        <p:spPr>
          <a:xfrm>
            <a:off x="10169206" y="1862241"/>
            <a:ext cx="374386" cy="28343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90188B36-DC81-BE71-1CC8-5165FC1C5EA0}"/>
              </a:ext>
            </a:extLst>
          </p:cNvPr>
          <p:cNvSpPr/>
          <p:nvPr/>
        </p:nvSpPr>
        <p:spPr>
          <a:xfrm>
            <a:off x="10169206" y="2861742"/>
            <a:ext cx="626312" cy="28343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788FB771-6847-58E9-D7E8-74BEC4C636E4}"/>
              </a:ext>
            </a:extLst>
          </p:cNvPr>
          <p:cNvSpPr/>
          <p:nvPr/>
        </p:nvSpPr>
        <p:spPr>
          <a:xfrm>
            <a:off x="10841926" y="2861742"/>
            <a:ext cx="522760" cy="28343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7417352A-21B8-F543-0AC8-4DAD083DDD40}"/>
              </a:ext>
            </a:extLst>
          </p:cNvPr>
          <p:cNvSpPr/>
          <p:nvPr/>
        </p:nvSpPr>
        <p:spPr>
          <a:xfrm>
            <a:off x="10169206" y="3206610"/>
            <a:ext cx="522760" cy="28343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C22C288-4DE8-7C9C-6C55-E504BA153C61}"/>
              </a:ext>
            </a:extLst>
          </p:cNvPr>
          <p:cNvSpPr/>
          <p:nvPr/>
        </p:nvSpPr>
        <p:spPr>
          <a:xfrm>
            <a:off x="10738496" y="3206610"/>
            <a:ext cx="522760" cy="28343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8022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吹き出し: 円形 10">
            <a:extLst>
              <a:ext uri="{FF2B5EF4-FFF2-40B4-BE49-F238E27FC236}">
                <a16:creationId xmlns:a16="http://schemas.microsoft.com/office/drawing/2014/main" id="{2E7576AD-4B1E-EC87-4C94-565626ACEE90}"/>
              </a:ext>
            </a:extLst>
          </p:cNvPr>
          <p:cNvSpPr/>
          <p:nvPr/>
        </p:nvSpPr>
        <p:spPr>
          <a:xfrm>
            <a:off x="1629765" y="1296445"/>
            <a:ext cx="5066522" cy="2831972"/>
          </a:xfrm>
          <a:prstGeom prst="wedgeEllipseCallout">
            <a:avLst>
              <a:gd name="adj1" fmla="val 7515"/>
              <a:gd name="adj2" fmla="val -41713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6C62740-1266-3255-7EC4-33701B42D1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571" y="46373"/>
            <a:ext cx="5066522" cy="83573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F44F003-4416-EEDC-1D96-386018C73B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502" y="46373"/>
            <a:ext cx="5828522" cy="47839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BA5EE27-97C6-F70D-39A4-37387317E8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268" y="1093570"/>
            <a:ext cx="4827425" cy="3237722"/>
          </a:xfrm>
          <a:prstGeom prst="rect">
            <a:avLst/>
          </a:prstGeom>
        </p:spPr>
      </p:pic>
      <p:pic>
        <p:nvPicPr>
          <p:cNvPr id="5122" name="Picture 2" descr="世間話をする男性のイラスト | かわいいフリー素材集 いらすとや">
            <a:extLst>
              <a:ext uri="{FF2B5EF4-FFF2-40B4-BE49-F238E27FC236}">
                <a16:creationId xmlns:a16="http://schemas.microsoft.com/office/drawing/2014/main" id="{D95B18E5-A956-9C86-D6DC-E567A9C18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0686" y="3429000"/>
            <a:ext cx="3604273" cy="326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家のイラスト1">
            <a:extLst>
              <a:ext uri="{FF2B5EF4-FFF2-40B4-BE49-F238E27FC236}">
                <a16:creationId xmlns:a16="http://schemas.microsoft.com/office/drawing/2014/main" id="{8D15EB53-C17C-2DFF-A9A9-DAED8113A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4256" y="1653787"/>
            <a:ext cx="2083564" cy="192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162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CD7A0C-69AD-908E-71A2-A30E2632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ED0400-E312-FD30-B2C4-31F0E8B10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230B7EF-1D60-F248-25C2-6A11B45BDF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404" y="2264615"/>
            <a:ext cx="11915192" cy="207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27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1AA3163-99C9-0C82-6D54-CC424B9643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433" y="72101"/>
            <a:ext cx="4808738" cy="45018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0C9B1BF-DA99-C77D-FAB3-6DB640C018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388" y="72101"/>
            <a:ext cx="2702559" cy="71010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EF39FF8-F4AA-C97D-D3B2-BE8CAF9239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40" y="919438"/>
            <a:ext cx="10515600" cy="81819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118E37B-F4C0-8A15-93E8-7C90A139477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9223" y="1827919"/>
            <a:ext cx="5859625" cy="49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7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3E4674C-3E34-D504-D68D-E6DE9583545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86" y="46373"/>
            <a:ext cx="2455190" cy="70869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37741E8-E39F-9EA7-A4F0-808C02BCDED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86" y="755065"/>
            <a:ext cx="3317687" cy="57109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0A6F252-746B-B5D0-67DF-7263E1564F0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38" y="1350540"/>
            <a:ext cx="4488024" cy="77599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FAF4713-CC8C-4EE3-7880-9747D4D5619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502" y="46373"/>
            <a:ext cx="5828522" cy="47839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8B94724-51A3-19E3-088C-42720EAA176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0662" y="688698"/>
            <a:ext cx="7602800" cy="5889384"/>
          </a:xfrm>
          <a:prstGeom prst="rect">
            <a:avLst/>
          </a:prstGeom>
        </p:spPr>
      </p:pic>
      <p:pic>
        <p:nvPicPr>
          <p:cNvPr id="2" name="X_[07-13]_kotoba1">
            <a:hlinkClick r:id="" action="ppaction://media"/>
            <a:extLst>
              <a:ext uri="{FF2B5EF4-FFF2-40B4-BE49-F238E27FC236}">
                <a16:creationId xmlns:a16="http://schemas.microsoft.com/office/drawing/2014/main" id="{AF81CD5E-049E-CDDA-DCFA-8461188CC6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7890" y="2337044"/>
            <a:ext cx="495789" cy="49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3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1AA3163-99C9-0C82-6D54-CC424B96438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433" y="72101"/>
            <a:ext cx="4808738" cy="45018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0C9B1BF-DA99-C77D-FAB3-6DB640C018A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388" y="72101"/>
            <a:ext cx="2702559" cy="71010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EF39FF8-F4AA-C97D-D3B2-BE8CAF92397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40" y="919438"/>
            <a:ext cx="10515600" cy="81819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118E37B-F4C0-8A15-93E8-7C90A139477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8061" y="2646447"/>
            <a:ext cx="2995126" cy="255494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6B301CB-0A40-6B06-8D73-8BDB6068E6F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66" y="1749600"/>
            <a:ext cx="6379029" cy="77036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637332D2-97AD-50B9-58C7-CADDFCC71FF2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935" y="2599280"/>
            <a:ext cx="6637175" cy="425872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CBDD233-F801-8531-6AC9-89D1AE35640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742" y="5633329"/>
            <a:ext cx="6637175" cy="859546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306A525-0868-DEB1-28E8-8908B1851643}"/>
              </a:ext>
            </a:extLst>
          </p:cNvPr>
          <p:cNvSpPr txBox="1"/>
          <p:nvPr/>
        </p:nvSpPr>
        <p:spPr>
          <a:xfrm>
            <a:off x="5944662" y="5969655"/>
            <a:ext cx="655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70C4D8E-2135-A018-6E22-63EC54023C66}"/>
              </a:ext>
            </a:extLst>
          </p:cNvPr>
          <p:cNvSpPr txBox="1"/>
          <p:nvPr/>
        </p:nvSpPr>
        <p:spPr>
          <a:xfrm>
            <a:off x="8140466" y="5969655"/>
            <a:ext cx="655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8374C2B-8531-DE1E-9127-945B41424A97}"/>
              </a:ext>
            </a:extLst>
          </p:cNvPr>
          <p:cNvSpPr txBox="1"/>
          <p:nvPr/>
        </p:nvSpPr>
        <p:spPr>
          <a:xfrm>
            <a:off x="10326938" y="5969655"/>
            <a:ext cx="655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e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X_[07-22]_kiku1">
            <a:hlinkClick r:id="" action="ppaction://media"/>
            <a:extLst>
              <a:ext uri="{FF2B5EF4-FFF2-40B4-BE49-F238E27FC236}">
                <a16:creationId xmlns:a16="http://schemas.microsoft.com/office/drawing/2014/main" id="{A91581AB-1337-B79F-F24F-67EC77C218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379182" y="5244367"/>
            <a:ext cx="402004" cy="378558"/>
          </a:xfrm>
          <a:prstGeom prst="rect">
            <a:avLst/>
          </a:prstGeom>
        </p:spPr>
      </p:pic>
      <p:pic>
        <p:nvPicPr>
          <p:cNvPr id="6" name="X_[07-23]_kiku2">
            <a:hlinkClick r:id="" action="ppaction://media"/>
            <a:extLst>
              <a:ext uri="{FF2B5EF4-FFF2-40B4-BE49-F238E27FC236}">
                <a16:creationId xmlns:a16="http://schemas.microsoft.com/office/drawing/2014/main" id="{5A743082-E359-3294-7D29-53AA28ADB8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501058" y="5220921"/>
            <a:ext cx="413728" cy="425451"/>
          </a:xfrm>
          <a:prstGeom prst="rect">
            <a:avLst/>
          </a:prstGeom>
        </p:spPr>
      </p:pic>
      <p:pic>
        <p:nvPicPr>
          <p:cNvPr id="8" name="X_[07-24]_kiku3">
            <a:hlinkClick r:id="" action="ppaction://media"/>
            <a:extLst>
              <a:ext uri="{FF2B5EF4-FFF2-40B4-BE49-F238E27FC236}">
                <a16:creationId xmlns:a16="http://schemas.microsoft.com/office/drawing/2014/main" id="{EEC2BFCE-C728-FB3B-2A42-22C74549318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962905" y="5220921"/>
            <a:ext cx="448897" cy="42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1AA3163-99C9-0C82-6D54-CC424B96438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433" y="72101"/>
            <a:ext cx="4808738" cy="45018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B10667F-A1BF-894F-D82B-6517D646644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3" y="3846276"/>
            <a:ext cx="8894308" cy="238498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0C9B1BF-DA99-C77D-FAB3-6DB640C018A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388" y="72101"/>
            <a:ext cx="2702559" cy="71010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EF39FF8-F4AA-C97D-D3B2-BE8CAF92397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869" y="812303"/>
            <a:ext cx="10328988" cy="80367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118E37B-F4C0-8A15-93E8-7C90A139477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7276" y="2427006"/>
            <a:ext cx="2795886" cy="2384989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306A525-0868-DEB1-28E8-8908B1851643}"/>
              </a:ext>
            </a:extLst>
          </p:cNvPr>
          <p:cNvSpPr txBox="1"/>
          <p:nvPr/>
        </p:nvSpPr>
        <p:spPr>
          <a:xfrm>
            <a:off x="2053797" y="4504283"/>
            <a:ext cx="655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70C4D8E-2135-A018-6E22-63EC54023C66}"/>
              </a:ext>
            </a:extLst>
          </p:cNvPr>
          <p:cNvSpPr txBox="1"/>
          <p:nvPr/>
        </p:nvSpPr>
        <p:spPr>
          <a:xfrm>
            <a:off x="2053796" y="5034897"/>
            <a:ext cx="655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8374C2B-8531-DE1E-9127-945B41424A97}"/>
              </a:ext>
            </a:extLst>
          </p:cNvPr>
          <p:cNvSpPr txBox="1"/>
          <p:nvPr/>
        </p:nvSpPr>
        <p:spPr>
          <a:xfrm>
            <a:off x="5090473" y="4511677"/>
            <a:ext cx="655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C0BF950-D39E-D086-7457-08F9F58B315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3" y="1754668"/>
            <a:ext cx="12080033" cy="766396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4008270-A4DB-A7BC-A7CE-D2CF4B36638A}"/>
              </a:ext>
            </a:extLst>
          </p:cNvPr>
          <p:cNvSpPr txBox="1"/>
          <p:nvPr/>
        </p:nvSpPr>
        <p:spPr>
          <a:xfrm>
            <a:off x="5090473" y="4943996"/>
            <a:ext cx="655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43F4CDA-5306-52C9-9A85-EF874BA3EA82}"/>
              </a:ext>
            </a:extLst>
          </p:cNvPr>
          <p:cNvSpPr txBox="1"/>
          <p:nvPr/>
        </p:nvSpPr>
        <p:spPr>
          <a:xfrm>
            <a:off x="5138965" y="5467216"/>
            <a:ext cx="655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ACB3DD9-5777-DD99-BC44-23EDBCD3441A}"/>
              </a:ext>
            </a:extLst>
          </p:cNvPr>
          <p:cNvSpPr txBox="1"/>
          <p:nvPr/>
        </p:nvSpPr>
        <p:spPr>
          <a:xfrm>
            <a:off x="7991750" y="4511677"/>
            <a:ext cx="655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703AEF5-42DB-3EAD-6CA9-3D6DC188F367}"/>
              </a:ext>
            </a:extLst>
          </p:cNvPr>
          <p:cNvSpPr txBox="1"/>
          <p:nvPr/>
        </p:nvSpPr>
        <p:spPr>
          <a:xfrm>
            <a:off x="7991751" y="5027503"/>
            <a:ext cx="655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X_[07-22]_kiku1">
            <a:hlinkClick r:id="" action="ppaction://media"/>
            <a:extLst>
              <a:ext uri="{FF2B5EF4-FFF2-40B4-BE49-F238E27FC236}">
                <a16:creationId xmlns:a16="http://schemas.microsoft.com/office/drawing/2014/main" id="{F9A865CE-C452-B3C8-9B72-367EA4C586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22290" y="3439013"/>
            <a:ext cx="366835" cy="402004"/>
          </a:xfrm>
          <a:prstGeom prst="rect">
            <a:avLst/>
          </a:prstGeom>
        </p:spPr>
      </p:pic>
      <p:pic>
        <p:nvPicPr>
          <p:cNvPr id="4" name="X_[07-23]_kiku2">
            <a:hlinkClick r:id="" action="ppaction://media"/>
            <a:extLst>
              <a:ext uri="{FF2B5EF4-FFF2-40B4-BE49-F238E27FC236}">
                <a16:creationId xmlns:a16="http://schemas.microsoft.com/office/drawing/2014/main" id="{7DFEB948-1C9C-98B3-F345-65B4C7A9D6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12382" y="3427290"/>
            <a:ext cx="378558" cy="413727"/>
          </a:xfrm>
          <a:prstGeom prst="rect">
            <a:avLst/>
          </a:prstGeom>
        </p:spPr>
      </p:pic>
      <p:pic>
        <p:nvPicPr>
          <p:cNvPr id="6" name="X_[07-24]_kiku3">
            <a:hlinkClick r:id="" action="ppaction://media"/>
            <a:extLst>
              <a:ext uri="{FF2B5EF4-FFF2-40B4-BE49-F238E27FC236}">
                <a16:creationId xmlns:a16="http://schemas.microsoft.com/office/drawing/2014/main" id="{F1818DA9-E9C9-BB4C-3D2B-481AD8C4006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196259" y="3427290"/>
            <a:ext cx="378558" cy="41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8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  <p:bldP spid="15" grpId="0"/>
      <p:bldP spid="16" grpId="0"/>
      <p:bldP spid="17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35C23ED8-6972-42A2-AC7A-ABFDF9A9E00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954" y="5783021"/>
            <a:ext cx="7276013" cy="92444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61778CA-6F8A-8F33-A519-935937C2296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353" y="2552776"/>
            <a:ext cx="8187203" cy="299794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1AA3163-99C9-0C82-6D54-CC424B96438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433" y="72101"/>
            <a:ext cx="4808738" cy="45018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0C9B1BF-DA99-C77D-FAB3-6DB640C018A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388" y="72101"/>
            <a:ext cx="2702559" cy="71010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EF39FF8-F4AA-C97D-D3B2-BE8CAF92397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869" y="812303"/>
            <a:ext cx="10328988" cy="80367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118E37B-F4C0-8A15-93E8-7C90A139477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7276" y="2427006"/>
            <a:ext cx="2795886" cy="2384989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306A525-0868-DEB1-28E8-8908B1851643}"/>
              </a:ext>
            </a:extLst>
          </p:cNvPr>
          <p:cNvSpPr txBox="1"/>
          <p:nvPr/>
        </p:nvSpPr>
        <p:spPr>
          <a:xfrm>
            <a:off x="5645589" y="6184247"/>
            <a:ext cx="655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ウ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70C4D8E-2135-A018-6E22-63EC54023C66}"/>
              </a:ext>
            </a:extLst>
          </p:cNvPr>
          <p:cNvSpPr txBox="1"/>
          <p:nvPr/>
        </p:nvSpPr>
        <p:spPr>
          <a:xfrm>
            <a:off x="8096841" y="6245244"/>
            <a:ext cx="655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イ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8374C2B-8531-DE1E-9127-945B41424A97}"/>
              </a:ext>
            </a:extLst>
          </p:cNvPr>
          <p:cNvSpPr txBox="1"/>
          <p:nvPr/>
        </p:nvSpPr>
        <p:spPr>
          <a:xfrm>
            <a:off x="10352938" y="6231265"/>
            <a:ext cx="655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solidFill>
                  <a:srgbClr val="FF0000"/>
                </a:solidFill>
                <a:latin typeface="+mj-ea"/>
                <a:ea typeface="+mj-ea"/>
              </a:rPr>
              <a:t>ア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18249FB-7430-0F4C-D8A7-0B9190551C7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354" y="1690688"/>
            <a:ext cx="8817429" cy="787378"/>
          </a:xfrm>
          <a:prstGeom prst="rect">
            <a:avLst/>
          </a:prstGeom>
        </p:spPr>
      </p:pic>
      <p:pic>
        <p:nvPicPr>
          <p:cNvPr id="3" name="X_[07-22]_kiku1">
            <a:hlinkClick r:id="" action="ppaction://media"/>
            <a:extLst>
              <a:ext uri="{FF2B5EF4-FFF2-40B4-BE49-F238E27FC236}">
                <a16:creationId xmlns:a16="http://schemas.microsoft.com/office/drawing/2014/main" id="{BEEF9FA6-5079-B35C-9EED-606DD4416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30321" y="5994644"/>
            <a:ext cx="366835" cy="366835"/>
          </a:xfrm>
          <a:prstGeom prst="rect">
            <a:avLst/>
          </a:prstGeom>
        </p:spPr>
      </p:pic>
      <p:pic>
        <p:nvPicPr>
          <p:cNvPr id="6" name="X_[07-23]_kiku2">
            <a:hlinkClick r:id="" action="ppaction://media"/>
            <a:extLst>
              <a:ext uri="{FF2B5EF4-FFF2-40B4-BE49-F238E27FC236}">
                <a16:creationId xmlns:a16="http://schemas.microsoft.com/office/drawing/2014/main" id="{D70BEE19-F598-21AB-C2A8-8F6F91E9CB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559675" y="5584336"/>
            <a:ext cx="378558" cy="378558"/>
          </a:xfrm>
          <a:prstGeom prst="rect">
            <a:avLst/>
          </a:prstGeom>
        </p:spPr>
      </p:pic>
      <p:pic>
        <p:nvPicPr>
          <p:cNvPr id="9" name="X_[07-24]_kiku3">
            <a:hlinkClick r:id="" action="ppaction://media"/>
            <a:extLst>
              <a:ext uri="{FF2B5EF4-FFF2-40B4-BE49-F238E27FC236}">
                <a16:creationId xmlns:a16="http://schemas.microsoft.com/office/drawing/2014/main" id="{A9295111-91CB-A75D-AC6F-93508536C24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986352" y="5373321"/>
            <a:ext cx="402003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8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1AA3163-99C9-0C82-6D54-CC424B96438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433" y="72101"/>
            <a:ext cx="4808738" cy="45018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0C9B1BF-DA99-C77D-FAB3-6DB640C018A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388" y="72101"/>
            <a:ext cx="2702559" cy="71010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EF39FF8-F4AA-C97D-D3B2-BE8CAF92397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869" y="812303"/>
            <a:ext cx="10328988" cy="80367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3A2409E-BE5D-3CE3-1ED8-58B8B707E4D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93" y="1615978"/>
            <a:ext cx="7379433" cy="85448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3177824-A4AD-1768-BD80-FC77FF415E4B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247" y="2927636"/>
            <a:ext cx="8416212" cy="86653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118E37B-F4C0-8A15-93E8-7C90A139477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5119" y="2343766"/>
            <a:ext cx="3817626" cy="3256569"/>
          </a:xfrm>
          <a:prstGeom prst="rect">
            <a:avLst/>
          </a:prstGeom>
        </p:spPr>
      </p:pic>
      <p:pic>
        <p:nvPicPr>
          <p:cNvPr id="3" name="X_[07-22]_kiku1">
            <a:hlinkClick r:id="" action="ppaction://media"/>
            <a:extLst>
              <a:ext uri="{FF2B5EF4-FFF2-40B4-BE49-F238E27FC236}">
                <a16:creationId xmlns:a16="http://schemas.microsoft.com/office/drawing/2014/main" id="{2257F33F-A425-CCAA-4308-3759DFA41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077921" y="2090859"/>
            <a:ext cx="366835" cy="366835"/>
          </a:xfrm>
          <a:prstGeom prst="rect">
            <a:avLst/>
          </a:prstGeom>
        </p:spPr>
      </p:pic>
      <p:pic>
        <p:nvPicPr>
          <p:cNvPr id="4" name="X_[07-23]_kiku2">
            <a:hlinkClick r:id="" action="ppaction://media"/>
            <a:extLst>
              <a:ext uri="{FF2B5EF4-FFF2-40B4-BE49-F238E27FC236}">
                <a16:creationId xmlns:a16="http://schemas.microsoft.com/office/drawing/2014/main" id="{92CC92E3-D541-408A-36B1-6FE28A895A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38505" y="2043967"/>
            <a:ext cx="378558" cy="413728"/>
          </a:xfrm>
          <a:prstGeom prst="rect">
            <a:avLst/>
          </a:prstGeom>
        </p:spPr>
      </p:pic>
      <p:pic>
        <p:nvPicPr>
          <p:cNvPr id="8" name="X_[07-24]_kiku3">
            <a:hlinkClick r:id="" action="ppaction://media"/>
            <a:extLst>
              <a:ext uri="{FF2B5EF4-FFF2-40B4-BE49-F238E27FC236}">
                <a16:creationId xmlns:a16="http://schemas.microsoft.com/office/drawing/2014/main" id="{FFEA9B24-6508-9960-C225-7E5728A7D15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10813" y="2032244"/>
            <a:ext cx="390281" cy="42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3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532F3698-03FC-1DC0-67F2-92FDCB47E4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581" y="1983902"/>
            <a:ext cx="5126665" cy="468396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FEF862F-9E6A-C2B1-3DED-28B971AF9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89" y="100239"/>
            <a:ext cx="2028825" cy="101511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B013A0-9A5D-E477-7503-0B4B0A14B945}"/>
              </a:ext>
            </a:extLst>
          </p:cNvPr>
          <p:cNvSpPr txBox="1"/>
          <p:nvPr/>
        </p:nvSpPr>
        <p:spPr>
          <a:xfrm>
            <a:off x="2745501" y="2600314"/>
            <a:ext cx="1891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ひろくない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0C2524B-BD8F-47EA-1CB6-467B44C85A2C}"/>
              </a:ext>
            </a:extLst>
          </p:cNvPr>
          <p:cNvSpPr txBox="1"/>
          <p:nvPr/>
        </p:nvSpPr>
        <p:spPr>
          <a:xfrm>
            <a:off x="3079190" y="5098208"/>
            <a:ext cx="2422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おおきくない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F409429-58F3-007D-F4A0-B667DF61DBEF}"/>
              </a:ext>
            </a:extLst>
          </p:cNvPr>
          <p:cNvSpPr txBox="1"/>
          <p:nvPr/>
        </p:nvSpPr>
        <p:spPr>
          <a:xfrm>
            <a:off x="2745501" y="4110871"/>
            <a:ext cx="269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しずかじゃない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AFF889D-78CD-557C-4FD6-CB5B23299ADB}"/>
              </a:ext>
            </a:extLst>
          </p:cNvPr>
          <p:cNvSpPr txBox="1"/>
          <p:nvPr/>
        </p:nvSpPr>
        <p:spPr>
          <a:xfrm>
            <a:off x="2718247" y="6077639"/>
            <a:ext cx="2692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あたらしくない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5E16BCA-750F-86ED-0BC6-7D12DA02961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719" y="1057745"/>
            <a:ext cx="6095996" cy="86898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4E9ABA6-3892-60B5-2F7E-88D095A7278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433" y="72101"/>
            <a:ext cx="4808738" cy="45018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8CAB29E-ED93-710C-9F46-7FA1BC2F2A2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024" y="3146284"/>
            <a:ext cx="5933550" cy="849465"/>
          </a:xfrm>
          <a:prstGeom prst="rect">
            <a:avLst/>
          </a:prstGeom>
        </p:spPr>
      </p:pic>
      <p:pic>
        <p:nvPicPr>
          <p:cNvPr id="3" name="X_[07-25]_katachi">
            <a:hlinkClick r:id="" action="ppaction://media"/>
            <a:extLst>
              <a:ext uri="{FF2B5EF4-FFF2-40B4-BE49-F238E27FC236}">
                <a16:creationId xmlns:a16="http://schemas.microsoft.com/office/drawing/2014/main" id="{C8312D9B-38A4-B8A6-ADBA-F9D9484F49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07982" y="1129567"/>
            <a:ext cx="343389" cy="3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2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/>
      <p:bldP spid="23" grpId="0"/>
      <p:bldP spid="10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531C8-C624-4F4A-00D1-9B63CA43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D4B5FF4-1370-2AA3-99EE-578290C33E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762160"/>
            <a:ext cx="11070322" cy="562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98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531C8-C624-4F4A-00D1-9B63CA43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7" name="コンテンツ プレースホルダー 16">
            <a:extLst>
              <a:ext uri="{FF2B5EF4-FFF2-40B4-BE49-F238E27FC236}">
                <a16:creationId xmlns:a16="http://schemas.microsoft.com/office/drawing/2014/main" id="{7680B4CC-B9B1-1933-0350-896681013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66E6938-5887-1831-8C6F-D981105136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1804FEB-FA1F-F1E0-4B9F-FF3B7DE1A8F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303" y="1080972"/>
            <a:ext cx="8877300" cy="43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373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98B93F60-A02C-21E3-8B33-B7F6C9D151F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24" y="925646"/>
            <a:ext cx="6715125" cy="89820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F98F4A7-961E-8FDD-9C9F-FF911C3912B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24" y="82550"/>
            <a:ext cx="2028825" cy="101511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3B6D369-AE82-B39E-4BA4-2F4790E24D3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433" y="72101"/>
            <a:ext cx="4808738" cy="45018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31AD98C-DD33-21CD-1173-C939E4F76DC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398" y="1736857"/>
            <a:ext cx="5810251" cy="4956348"/>
          </a:xfrm>
          <a:prstGeom prst="rect">
            <a:avLst/>
          </a:prstGeom>
        </p:spPr>
      </p:pic>
      <p:pic>
        <p:nvPicPr>
          <p:cNvPr id="2" name="X_[07-22]_kiku1">
            <a:hlinkClick r:id="" action="ppaction://media"/>
            <a:extLst>
              <a:ext uri="{FF2B5EF4-FFF2-40B4-BE49-F238E27FC236}">
                <a16:creationId xmlns:a16="http://schemas.microsoft.com/office/drawing/2014/main" id="{EA4DE98C-39C5-B6CA-7797-A2FA8DC82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82413" y="1106121"/>
            <a:ext cx="390281" cy="378558"/>
          </a:xfrm>
          <a:prstGeom prst="rect">
            <a:avLst/>
          </a:prstGeom>
        </p:spPr>
      </p:pic>
      <p:pic>
        <p:nvPicPr>
          <p:cNvPr id="3" name="X_[07-23]_kiku2">
            <a:hlinkClick r:id="" action="ppaction://media"/>
            <a:extLst>
              <a:ext uri="{FF2B5EF4-FFF2-40B4-BE49-F238E27FC236}">
                <a16:creationId xmlns:a16="http://schemas.microsoft.com/office/drawing/2014/main" id="{54D6BFD8-F1E3-F724-522D-090CA74CA2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25767" y="1094398"/>
            <a:ext cx="390281" cy="390281"/>
          </a:xfrm>
          <a:prstGeom prst="rect">
            <a:avLst/>
          </a:prstGeom>
        </p:spPr>
      </p:pic>
      <p:pic>
        <p:nvPicPr>
          <p:cNvPr id="4" name="X_[07-24]_kiku3">
            <a:hlinkClick r:id="" action="ppaction://media"/>
            <a:extLst>
              <a:ext uri="{FF2B5EF4-FFF2-40B4-BE49-F238E27FC236}">
                <a16:creationId xmlns:a16="http://schemas.microsoft.com/office/drawing/2014/main" id="{6EE83E8E-97EB-5012-A4BD-6D23A3AE7F7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86352" y="1106121"/>
            <a:ext cx="390281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8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1D4A00A-823C-6A8D-8B06-62C7D184A19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50" y="46373"/>
            <a:ext cx="4343400" cy="77982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DAB723C-5A14-8791-AE7A-D0CFFB8D20D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433" y="72101"/>
            <a:ext cx="4808738" cy="45018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7ED6130-ACB3-925C-F0FE-1E7A3A5DFF2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669" y="642036"/>
            <a:ext cx="6843756" cy="621596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40DA847-479C-8DE3-A5CE-6022EC8F59F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50" y="1232452"/>
            <a:ext cx="5214937" cy="695941"/>
          </a:xfrm>
          <a:prstGeom prst="rect">
            <a:avLst/>
          </a:prstGeom>
        </p:spPr>
      </p:pic>
      <p:pic>
        <p:nvPicPr>
          <p:cNvPr id="2" name="X_[07-26]_hanasu1">
            <a:hlinkClick r:id="" action="ppaction://media"/>
            <a:extLst>
              <a:ext uri="{FF2B5EF4-FFF2-40B4-BE49-F238E27FC236}">
                <a16:creationId xmlns:a16="http://schemas.microsoft.com/office/drawing/2014/main" id="{BF41FB86-4E33-7BB5-1492-3BBCD70D4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89798" y="1715721"/>
            <a:ext cx="390281" cy="355112"/>
          </a:xfrm>
          <a:prstGeom prst="rect">
            <a:avLst/>
          </a:prstGeom>
        </p:spPr>
      </p:pic>
      <p:pic>
        <p:nvPicPr>
          <p:cNvPr id="5" name="X_[07-27]_hanasu2">
            <a:hlinkClick r:id="" action="ppaction://media"/>
            <a:extLst>
              <a:ext uri="{FF2B5EF4-FFF2-40B4-BE49-F238E27FC236}">
                <a16:creationId xmlns:a16="http://schemas.microsoft.com/office/drawing/2014/main" id="{C02062C6-D6AD-A3F3-6FE9-8ED13495A7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80044" y="1739167"/>
            <a:ext cx="390281" cy="355112"/>
          </a:xfrm>
          <a:prstGeom prst="rect">
            <a:avLst/>
          </a:prstGeom>
        </p:spPr>
      </p:pic>
      <p:pic>
        <p:nvPicPr>
          <p:cNvPr id="6" name="X_[07-28]_hanasu3">
            <a:hlinkClick r:id="" action="ppaction://media"/>
            <a:extLst>
              <a:ext uri="{FF2B5EF4-FFF2-40B4-BE49-F238E27FC236}">
                <a16:creationId xmlns:a16="http://schemas.microsoft.com/office/drawing/2014/main" id="{51570DBA-48AE-2A8E-C264-E36C140B8E0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58567" y="1715721"/>
            <a:ext cx="390281" cy="3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1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1D4A00A-823C-6A8D-8B06-62C7D184A19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50" y="46373"/>
            <a:ext cx="4343400" cy="77982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DAB723C-5A14-8791-AE7A-D0CFFB8D20D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433" y="72101"/>
            <a:ext cx="4808738" cy="45018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7ED6130-ACB3-925C-F0FE-1E7A3A5DFF2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669" y="642036"/>
            <a:ext cx="6843756" cy="621596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1B6E1D9-DA1B-08C5-70BE-9B589A72AAA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50" y="1268168"/>
            <a:ext cx="5562600" cy="626133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027C709-4A89-F866-309F-A2195A8C7995}"/>
              </a:ext>
            </a:extLst>
          </p:cNvPr>
          <p:cNvSpPr/>
          <p:nvPr/>
        </p:nvSpPr>
        <p:spPr>
          <a:xfrm>
            <a:off x="6096000" y="816673"/>
            <a:ext cx="2342794" cy="424986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47620C8-63B3-8448-8B42-1BCB3BB3A3C5}"/>
              </a:ext>
            </a:extLst>
          </p:cNvPr>
          <p:cNvSpPr/>
          <p:nvPr/>
        </p:nvSpPr>
        <p:spPr>
          <a:xfrm>
            <a:off x="7177201" y="1614433"/>
            <a:ext cx="3024074" cy="44103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0C78CEA-2B46-D1D6-AC29-B0D883E554C9}"/>
              </a:ext>
            </a:extLst>
          </p:cNvPr>
          <p:cNvSpPr/>
          <p:nvPr/>
        </p:nvSpPr>
        <p:spPr>
          <a:xfrm>
            <a:off x="8438794" y="3784147"/>
            <a:ext cx="2239348" cy="41283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C90623F-9B0F-7753-6B34-8F36CB16EC68}"/>
              </a:ext>
            </a:extLst>
          </p:cNvPr>
          <p:cNvSpPr/>
          <p:nvPr/>
        </p:nvSpPr>
        <p:spPr>
          <a:xfrm>
            <a:off x="6096000" y="2468304"/>
            <a:ext cx="2342794" cy="357412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227643E-F90D-920D-87D6-F691CF5A87FB}"/>
              </a:ext>
            </a:extLst>
          </p:cNvPr>
          <p:cNvSpPr/>
          <p:nvPr/>
        </p:nvSpPr>
        <p:spPr>
          <a:xfrm>
            <a:off x="6096000" y="5277324"/>
            <a:ext cx="2342794" cy="424986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E81823E-A4E5-2761-5C14-8887627A6248}"/>
              </a:ext>
            </a:extLst>
          </p:cNvPr>
          <p:cNvSpPr/>
          <p:nvPr/>
        </p:nvSpPr>
        <p:spPr>
          <a:xfrm>
            <a:off x="4706058" y="3784734"/>
            <a:ext cx="2239348" cy="42498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29A2895-0D04-3FAA-1F48-34787FD091DD}"/>
              </a:ext>
            </a:extLst>
          </p:cNvPr>
          <p:cNvSpPr/>
          <p:nvPr/>
        </p:nvSpPr>
        <p:spPr>
          <a:xfrm>
            <a:off x="7379433" y="6215964"/>
            <a:ext cx="2239348" cy="41283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DAEB30D-C3E9-07C2-BF4C-74D9ED44CFE6}"/>
              </a:ext>
            </a:extLst>
          </p:cNvPr>
          <p:cNvSpPr/>
          <p:nvPr/>
        </p:nvSpPr>
        <p:spPr>
          <a:xfrm>
            <a:off x="8438794" y="4268823"/>
            <a:ext cx="2239348" cy="41283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4A2FBB6-22F1-2EAF-0EFB-4040D8C81859}"/>
              </a:ext>
            </a:extLst>
          </p:cNvPr>
          <p:cNvSpPr/>
          <p:nvPr/>
        </p:nvSpPr>
        <p:spPr>
          <a:xfrm>
            <a:off x="4791783" y="4269410"/>
            <a:ext cx="2239348" cy="412251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1C243C4-4D9A-9E11-F490-8DBF525BA150}"/>
              </a:ext>
            </a:extLst>
          </p:cNvPr>
          <p:cNvSpPr/>
          <p:nvPr/>
        </p:nvSpPr>
        <p:spPr>
          <a:xfrm>
            <a:off x="6156313" y="2897554"/>
            <a:ext cx="2342794" cy="357412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X_[07-26]_hanasu1">
            <a:hlinkClick r:id="" action="ppaction://media"/>
            <a:extLst>
              <a:ext uri="{FF2B5EF4-FFF2-40B4-BE49-F238E27FC236}">
                <a16:creationId xmlns:a16="http://schemas.microsoft.com/office/drawing/2014/main" id="{621B4B7E-ED18-1B99-5C6C-9EEA48DFB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22843" y="1621936"/>
            <a:ext cx="378559" cy="390282"/>
          </a:xfrm>
          <a:prstGeom prst="rect">
            <a:avLst/>
          </a:prstGeom>
        </p:spPr>
      </p:pic>
      <p:pic>
        <p:nvPicPr>
          <p:cNvPr id="11" name="X_[07-27]_hanasu2">
            <a:hlinkClick r:id="" action="ppaction://media"/>
            <a:extLst>
              <a:ext uri="{FF2B5EF4-FFF2-40B4-BE49-F238E27FC236}">
                <a16:creationId xmlns:a16="http://schemas.microsoft.com/office/drawing/2014/main" id="{EE013E17-D83F-2367-025E-7DB57D0A6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937243" y="1633659"/>
            <a:ext cx="366835" cy="355112"/>
          </a:xfrm>
          <a:prstGeom prst="rect">
            <a:avLst/>
          </a:prstGeom>
        </p:spPr>
      </p:pic>
      <p:pic>
        <p:nvPicPr>
          <p:cNvPr id="18" name="X_[07-28]_hanasu3">
            <a:hlinkClick r:id="" action="ppaction://media"/>
            <a:extLst>
              <a:ext uri="{FF2B5EF4-FFF2-40B4-BE49-F238E27FC236}">
                <a16:creationId xmlns:a16="http://schemas.microsoft.com/office/drawing/2014/main" id="{BDBC97CE-7739-EC6C-5094-B604B5D6383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15767" y="1633659"/>
            <a:ext cx="390281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7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3E4674C-3E34-D504-D68D-E6DE9583545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86" y="46373"/>
            <a:ext cx="2455190" cy="70869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37741E8-E39F-9EA7-A4F0-808C02BCDED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86" y="755065"/>
            <a:ext cx="3317687" cy="57109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FAF4713-CC8C-4EE3-7880-9747D4D5619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502" y="46373"/>
            <a:ext cx="5828522" cy="47839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8B94724-51A3-19E3-088C-42720EAA176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0662" y="688698"/>
            <a:ext cx="7602800" cy="588938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AF65316-6D22-E520-087D-925C75C90FD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868" y="1500738"/>
            <a:ext cx="3769051" cy="740997"/>
          </a:xfrm>
          <a:prstGeom prst="rect">
            <a:avLst/>
          </a:prstGeom>
        </p:spPr>
      </p:pic>
      <p:pic>
        <p:nvPicPr>
          <p:cNvPr id="2" name="X_[07-13]_kotoba1">
            <a:hlinkClick r:id="" action="ppaction://media"/>
            <a:extLst>
              <a:ext uri="{FF2B5EF4-FFF2-40B4-BE49-F238E27FC236}">
                <a16:creationId xmlns:a16="http://schemas.microsoft.com/office/drawing/2014/main" id="{3EC8DDD4-4005-F1DC-743B-E1590854DC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6875" y="2477721"/>
            <a:ext cx="460620" cy="49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6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1D4A00A-823C-6A8D-8B06-62C7D184A1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50" y="46373"/>
            <a:ext cx="4343400" cy="77982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DAB723C-5A14-8791-AE7A-D0CFFB8D20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433" y="72101"/>
            <a:ext cx="4808738" cy="45018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7ED6130-ACB3-925C-F0FE-1E7A3A5DFF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7521" y="966736"/>
            <a:ext cx="4452561" cy="4044118"/>
          </a:xfrm>
          <a:prstGeom prst="rect">
            <a:avLst/>
          </a:prstGeom>
        </p:spPr>
      </p:pic>
      <p:pic>
        <p:nvPicPr>
          <p:cNvPr id="6156" name="Picture 12" descr="X_07_4_06_ikkodate">
            <a:extLst>
              <a:ext uri="{FF2B5EF4-FFF2-40B4-BE49-F238E27FC236}">
                <a16:creationId xmlns:a16="http://schemas.microsoft.com/office/drawing/2014/main" id="{DB0FEF67-272C-9F9A-A630-B017A082A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397" y="1859206"/>
            <a:ext cx="1095337" cy="109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677C023-922A-DBCB-BB6C-341109E01D5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51" y="966736"/>
            <a:ext cx="4660720" cy="779825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166076D5-A597-588C-7156-7EFAACA952B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0573" y="719019"/>
            <a:ext cx="1888127" cy="1610638"/>
          </a:xfrm>
          <a:prstGeom prst="rect">
            <a:avLst/>
          </a:prstGeom>
        </p:spPr>
      </p:pic>
      <p:pic>
        <p:nvPicPr>
          <p:cNvPr id="6146" name="Picture 2" descr="X_07_4_02_apaato">
            <a:extLst>
              <a:ext uri="{FF2B5EF4-FFF2-40B4-BE49-F238E27FC236}">
                <a16:creationId xmlns:a16="http://schemas.microsoft.com/office/drawing/2014/main" id="{5F647B50-67AF-5FF9-53F6-3969074B5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00" y="2014445"/>
            <a:ext cx="1169154" cy="116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X_07_4_03_manshon">
            <a:extLst>
              <a:ext uri="{FF2B5EF4-FFF2-40B4-BE49-F238E27FC236}">
                <a16:creationId xmlns:a16="http://schemas.microsoft.com/office/drawing/2014/main" id="{B627C5EF-69D5-0BAE-2AA0-F378BE6CB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091" y="2038735"/>
            <a:ext cx="904267" cy="90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X_07_4_04_ryoo">
            <a:extLst>
              <a:ext uri="{FF2B5EF4-FFF2-40B4-BE49-F238E27FC236}">
                <a16:creationId xmlns:a16="http://schemas.microsoft.com/office/drawing/2014/main" id="{9496B44E-996B-4B49-0142-F44878D09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8040" y="2045020"/>
            <a:ext cx="904266" cy="90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X_07_4_05_sheahausu">
            <a:extLst>
              <a:ext uri="{FF2B5EF4-FFF2-40B4-BE49-F238E27FC236}">
                <a16:creationId xmlns:a16="http://schemas.microsoft.com/office/drawing/2014/main" id="{CCF66319-DF86-0172-9DD6-72FEDB7BB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7473" y="2091654"/>
            <a:ext cx="872174" cy="87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3A9D081C-5609-3CB0-D38B-35EED23F7DA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551" y="3183599"/>
            <a:ext cx="1840278" cy="86902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224D9E52-7C2F-4F6E-E345-B8AB7DD0A5A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048" y="3183599"/>
            <a:ext cx="2014249" cy="839743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8CE9B1D6-3F97-4EFA-D0A7-386BAD18169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048" y="4158771"/>
            <a:ext cx="1873690" cy="803771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DB704835-F264-FB4F-07E9-E78DB08D4902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551" y="4158771"/>
            <a:ext cx="1873690" cy="793125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8B3CA89A-FE5F-7A21-3F6F-55A2EF45E134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7403" y="3183599"/>
            <a:ext cx="1984643" cy="827400"/>
          </a:xfrm>
          <a:prstGeom prst="rect">
            <a:avLst/>
          </a:prstGeom>
        </p:spPr>
      </p:pic>
      <p:pic>
        <p:nvPicPr>
          <p:cNvPr id="6158" name="Picture 14" descr="X_07_4_07_otera">
            <a:extLst>
              <a:ext uri="{FF2B5EF4-FFF2-40B4-BE49-F238E27FC236}">
                <a16:creationId xmlns:a16="http://schemas.microsoft.com/office/drawing/2014/main" id="{EB9A7307-A84D-B0CF-50D2-AFE872DD7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838" y="5460381"/>
            <a:ext cx="1157288" cy="11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X_07_4_08_gakkoo">
            <a:extLst>
              <a:ext uri="{FF2B5EF4-FFF2-40B4-BE49-F238E27FC236}">
                <a16:creationId xmlns:a16="http://schemas.microsoft.com/office/drawing/2014/main" id="{CDA26BE3-8B40-DAE2-D529-1947AE183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8675" y="5460381"/>
            <a:ext cx="1157288" cy="11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X_07_4_09_kooen">
            <a:extLst>
              <a:ext uri="{FF2B5EF4-FFF2-40B4-BE49-F238E27FC236}">
                <a16:creationId xmlns:a16="http://schemas.microsoft.com/office/drawing/2014/main" id="{0F3040EA-C456-C4F4-10EA-FC41DE226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0512" y="5460381"/>
            <a:ext cx="1157288" cy="11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2864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吹き出し: 円形 5">
            <a:extLst>
              <a:ext uri="{FF2B5EF4-FFF2-40B4-BE49-F238E27FC236}">
                <a16:creationId xmlns:a16="http://schemas.microsoft.com/office/drawing/2014/main" id="{3F653FD6-CBE7-0465-3B61-64504E944D7A}"/>
              </a:ext>
            </a:extLst>
          </p:cNvPr>
          <p:cNvSpPr/>
          <p:nvPr/>
        </p:nvSpPr>
        <p:spPr>
          <a:xfrm>
            <a:off x="599311" y="1848894"/>
            <a:ext cx="5734814" cy="3389855"/>
          </a:xfrm>
          <a:prstGeom prst="wedgeEllipseCallout">
            <a:avLst>
              <a:gd name="adj1" fmla="val 7515"/>
              <a:gd name="adj2" fmla="val -41713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1D4A00A-823C-6A8D-8B06-62C7D184A1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50" y="46373"/>
            <a:ext cx="4343400" cy="77982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DAB723C-5A14-8791-AE7A-D0CFFB8D20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433" y="72101"/>
            <a:ext cx="4808738" cy="45018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7ED6130-ACB3-925C-F0FE-1E7A3A5DFF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825" y="909586"/>
            <a:ext cx="4309016" cy="391374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928A0F7-BB31-3F0D-0377-31113903234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829" y="837154"/>
            <a:ext cx="6397288" cy="693096"/>
          </a:xfrm>
          <a:prstGeom prst="rect">
            <a:avLst/>
          </a:prstGeom>
        </p:spPr>
      </p:pic>
      <p:pic>
        <p:nvPicPr>
          <p:cNvPr id="7170" name="Picture 2" descr="話し合いのイラスト | かわいいフリー素材集 いらすとや">
            <a:extLst>
              <a:ext uri="{FF2B5EF4-FFF2-40B4-BE49-F238E27FC236}">
                <a16:creationId xmlns:a16="http://schemas.microsoft.com/office/drawing/2014/main" id="{5D786B5C-2957-AE64-AD56-DC49A31BB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8850" y="4286251"/>
            <a:ext cx="2910041" cy="257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いろいろな家のイラスト | かわいいフリー素材集 いらすとや">
            <a:extLst>
              <a:ext uri="{FF2B5EF4-FFF2-40B4-BE49-F238E27FC236}">
                <a16:creationId xmlns:a16="http://schemas.microsoft.com/office/drawing/2014/main" id="{BCF777B9-FDB2-AA43-21AE-98ADEDF7E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7945" y="2086848"/>
            <a:ext cx="1460419" cy="141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古いの検索結果 | かわいいフリー素材集 いらすとや">
            <a:extLst>
              <a:ext uri="{FF2B5EF4-FFF2-40B4-BE49-F238E27FC236}">
                <a16:creationId xmlns:a16="http://schemas.microsoft.com/office/drawing/2014/main" id="{D91B5668-6055-727C-6D54-D7F1FE6D6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9705" y="3360840"/>
            <a:ext cx="1157287" cy="115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外の騒音を気にする人のイラスト | かわいいフリー素材集 いらすとや">
            <a:extLst>
              <a:ext uri="{FF2B5EF4-FFF2-40B4-BE49-F238E27FC236}">
                <a16:creationId xmlns:a16="http://schemas.microsoft.com/office/drawing/2014/main" id="{69FC33A1-A82C-7F72-A41D-E9D8D3DE8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2177" y="3396140"/>
            <a:ext cx="1304331" cy="135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綺麗なリビングルームのイラスト | かわいいフリー素材集 いらすとや">
            <a:extLst>
              <a:ext uri="{FF2B5EF4-FFF2-40B4-BE49-F238E27FC236}">
                <a16:creationId xmlns:a16="http://schemas.microsoft.com/office/drawing/2014/main" id="{FB51380D-E05C-E00B-5F80-A236E4A27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9635" y="2086848"/>
            <a:ext cx="1581319" cy="132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603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F44E83-9418-FAE1-B69C-0AD2990CC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0C4DDE-29EC-DBCC-47DE-9FF201675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2E56493-F778-6359-D47B-4956DC32FF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2223098"/>
            <a:ext cx="11811000" cy="241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215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459BE29-E971-1996-A3CC-255D2D5050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875" y="23937"/>
            <a:ext cx="6219824" cy="59587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F2395F4-0360-D020-344E-BFB6E36CA32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51" y="38563"/>
            <a:ext cx="4276725" cy="73596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A5C7056-67B2-AA6F-0149-562F4AAE7F8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90" y="737694"/>
            <a:ext cx="2247900" cy="74865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54DF1D7-06AF-B52D-3B73-6393CF10A66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1411072"/>
            <a:ext cx="8343900" cy="76357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E932BAB-C18C-FE69-84B7-3ED6E145CCE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390" y="2174644"/>
            <a:ext cx="5591659" cy="4597900"/>
          </a:xfrm>
          <a:prstGeom prst="rect">
            <a:avLst/>
          </a:prstGeom>
        </p:spPr>
      </p:pic>
      <p:sp>
        <p:nvSpPr>
          <p:cNvPr id="15" name="楕円 14">
            <a:extLst>
              <a:ext uri="{FF2B5EF4-FFF2-40B4-BE49-F238E27FC236}">
                <a16:creationId xmlns:a16="http://schemas.microsoft.com/office/drawing/2014/main" id="{4411E23F-642A-85B6-4F08-D439AE67ED9A}"/>
              </a:ext>
            </a:extLst>
          </p:cNvPr>
          <p:cNvSpPr/>
          <p:nvPr/>
        </p:nvSpPr>
        <p:spPr>
          <a:xfrm>
            <a:off x="7613778" y="3429000"/>
            <a:ext cx="541175" cy="5505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6980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459BE29-E971-1996-A3CC-255D2D5050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875" y="23937"/>
            <a:ext cx="6219824" cy="59587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F2395F4-0360-D020-344E-BFB6E36CA32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51" y="38563"/>
            <a:ext cx="4276725" cy="73596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A5C7056-67B2-AA6F-0149-562F4AAE7F8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90" y="737694"/>
            <a:ext cx="2247900" cy="74865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E932BAB-C18C-FE69-84B7-3ED6E145CCE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390" y="2221537"/>
            <a:ext cx="5591659" cy="45979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4347F23-8A1E-8BB1-AD70-52FC5FF7A40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7303"/>
            <a:ext cx="7153275" cy="863227"/>
          </a:xfrm>
          <a:prstGeom prst="rect">
            <a:avLst/>
          </a:prstGeom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A329DD72-C40B-4D13-C387-C647E57F7B21}"/>
              </a:ext>
            </a:extLst>
          </p:cNvPr>
          <p:cNvSpPr/>
          <p:nvPr/>
        </p:nvSpPr>
        <p:spPr>
          <a:xfrm>
            <a:off x="7153275" y="6250900"/>
            <a:ext cx="541175" cy="5505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8406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459BE29-E971-1996-A3CC-255D2D5050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875" y="23937"/>
            <a:ext cx="6219824" cy="59587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F2395F4-0360-D020-344E-BFB6E36CA32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51" y="38563"/>
            <a:ext cx="4276725" cy="73596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8E5ED34-3FA6-07B0-27EA-1F2E7C8C5BA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36" y="4063650"/>
            <a:ext cx="9753600" cy="198456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E932BAB-C18C-FE69-84B7-3ED6E145CCE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0475" y="946370"/>
            <a:ext cx="3971925" cy="326602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B5FE340-C236-B2BF-5706-B000E9E9596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90" y="737694"/>
            <a:ext cx="2247900" cy="74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359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E97CB4-6ABA-7C90-FE17-7D3C834A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459BE29-E971-1996-A3CC-255D2D5050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875" y="23937"/>
            <a:ext cx="6219824" cy="59587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21E4BE9-4F77-EB27-9DFF-D1781F4AB41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9" y="85455"/>
            <a:ext cx="4376659" cy="726307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D0F20ACB-8C89-7B6B-395B-CD9E20B04BE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960" y="960996"/>
            <a:ext cx="6311653" cy="53408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2176DAE-1E38-DD8D-932F-1F8D8A36A32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89" y="811762"/>
            <a:ext cx="4747532" cy="90562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B0E101D-60A1-00BA-BC61-3EB5626CF19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89" y="1845320"/>
            <a:ext cx="5725886" cy="79127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EA2B451A-BA36-2A3B-D75C-16A444FB303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89" y="2977779"/>
            <a:ext cx="6122018" cy="1517771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9B23A35-BDBC-2D60-2755-C1C71EC1BA76}"/>
              </a:ext>
            </a:extLst>
          </p:cNvPr>
          <p:cNvSpPr txBox="1"/>
          <p:nvPr/>
        </p:nvSpPr>
        <p:spPr>
          <a:xfrm>
            <a:off x="2510997" y="2977779"/>
            <a:ext cx="655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B98E291-A00C-1801-65DA-4D77D79ED26C}"/>
              </a:ext>
            </a:extLst>
          </p:cNvPr>
          <p:cNvSpPr txBox="1"/>
          <p:nvPr/>
        </p:nvSpPr>
        <p:spPr>
          <a:xfrm>
            <a:off x="2510996" y="3438354"/>
            <a:ext cx="655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6743ACA-E319-EB59-4577-5EFBEC055586}"/>
              </a:ext>
            </a:extLst>
          </p:cNvPr>
          <p:cNvSpPr txBox="1"/>
          <p:nvPr/>
        </p:nvSpPr>
        <p:spPr>
          <a:xfrm>
            <a:off x="5926412" y="3892179"/>
            <a:ext cx="655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77D577B3-A5D4-A821-C256-5404DD68B20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89" y="4813149"/>
            <a:ext cx="8676109" cy="186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0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-31220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Can-do </a:t>
            </a:r>
            <a:r>
              <a:rPr kumimoji="1" lang="ja-JP" altLang="en-US" dirty="0"/>
              <a:t>チェック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298CE18-A8B9-94CD-41ED-3ED08C475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0081499-2595-1257-7B10-432D41685D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980" y="681037"/>
            <a:ext cx="9158781" cy="608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024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75" y="118427"/>
            <a:ext cx="3381375" cy="75408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4" y="951063"/>
            <a:ext cx="3429001" cy="661074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DF9338-09F2-45AF-07E2-A5FD1EAE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C2F623F-18BB-CE0A-59EE-8A6B1DB4FF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2817" y="1690688"/>
            <a:ext cx="7830015" cy="517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75" y="118427"/>
            <a:ext cx="3381375" cy="75408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872512"/>
            <a:ext cx="4292600" cy="673380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E1C62AF-BE68-32BE-78E1-FA9F4D704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DA73097-23BB-FC2E-B622-4452242532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861" y="1825625"/>
            <a:ext cx="8954278" cy="484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3E4674C-3E34-D504-D68D-E6DE9583545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86" y="46373"/>
            <a:ext cx="2455190" cy="70869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37741E8-E39F-9EA7-A4F0-808C02BCDED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86" y="755065"/>
            <a:ext cx="3317687" cy="57109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FAF4713-CC8C-4EE3-7880-9747D4D5619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829" y="27870"/>
            <a:ext cx="5828522" cy="47839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8B94724-51A3-19E3-088C-42720EAA176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0662" y="688698"/>
            <a:ext cx="7602800" cy="5889384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9C05C98F-D427-3851-335E-887BBAA2B2E9}"/>
              </a:ext>
            </a:extLst>
          </p:cNvPr>
          <p:cNvSpPr/>
          <p:nvPr/>
        </p:nvSpPr>
        <p:spPr>
          <a:xfrm>
            <a:off x="8425220" y="1173202"/>
            <a:ext cx="1569769" cy="129941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77FB6F7-92EB-3355-C8CF-7C214BBBB09E}"/>
              </a:ext>
            </a:extLst>
          </p:cNvPr>
          <p:cNvSpPr txBox="1"/>
          <p:nvPr/>
        </p:nvSpPr>
        <p:spPr>
          <a:xfrm>
            <a:off x="8913159" y="1156549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6969"/>
                </a:solidFill>
              </a:rPr>
              <a:t>１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51AE7F6C-91EC-3852-2013-040CAA487C78}"/>
              </a:ext>
            </a:extLst>
          </p:cNvPr>
          <p:cNvSpPr/>
          <p:nvPr/>
        </p:nvSpPr>
        <p:spPr>
          <a:xfrm>
            <a:off x="4799304" y="1129551"/>
            <a:ext cx="1379622" cy="1377004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34B6808-A366-F0B6-DABE-01966F7A0364}"/>
              </a:ext>
            </a:extLst>
          </p:cNvPr>
          <p:cNvSpPr txBox="1"/>
          <p:nvPr/>
        </p:nvSpPr>
        <p:spPr>
          <a:xfrm>
            <a:off x="5243261" y="2028966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2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1D26A8DD-50E8-BEC8-882A-2C36F65A13EE}"/>
              </a:ext>
            </a:extLst>
          </p:cNvPr>
          <p:cNvSpPr/>
          <p:nvPr/>
        </p:nvSpPr>
        <p:spPr>
          <a:xfrm>
            <a:off x="6657711" y="4930426"/>
            <a:ext cx="1551705" cy="155043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312ED77-174D-3CF7-DCB5-7FEF9EF6DBEC}"/>
              </a:ext>
            </a:extLst>
          </p:cNvPr>
          <p:cNvSpPr txBox="1"/>
          <p:nvPr/>
        </p:nvSpPr>
        <p:spPr>
          <a:xfrm>
            <a:off x="6931335" y="4961100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9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500FF088-1188-09E5-B616-2D63B8E2FF23}"/>
              </a:ext>
            </a:extLst>
          </p:cNvPr>
          <p:cNvSpPr/>
          <p:nvPr/>
        </p:nvSpPr>
        <p:spPr>
          <a:xfrm>
            <a:off x="6689723" y="3108855"/>
            <a:ext cx="1551705" cy="1404815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35C0CB2-5236-D902-68DA-0CDBED73548F}"/>
              </a:ext>
            </a:extLst>
          </p:cNvPr>
          <p:cNvSpPr txBox="1"/>
          <p:nvPr/>
        </p:nvSpPr>
        <p:spPr>
          <a:xfrm>
            <a:off x="7297038" y="3039820"/>
            <a:ext cx="783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3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79540DE2-D547-B1E5-AE14-C054286D718D}"/>
              </a:ext>
            </a:extLst>
          </p:cNvPr>
          <p:cNvSpPr/>
          <p:nvPr/>
        </p:nvSpPr>
        <p:spPr>
          <a:xfrm>
            <a:off x="4590662" y="4968769"/>
            <a:ext cx="1569769" cy="1497405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1DA5F25-60B3-D902-57F0-9C2032D40D03}"/>
              </a:ext>
            </a:extLst>
          </p:cNvPr>
          <p:cNvSpPr txBox="1"/>
          <p:nvPr/>
        </p:nvSpPr>
        <p:spPr>
          <a:xfrm>
            <a:off x="4979961" y="5034154"/>
            <a:ext cx="1299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>
                <a:solidFill>
                  <a:srgbClr val="FF6969"/>
                </a:solidFill>
              </a:rPr>
              <a:t>５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AD139D66-0B6E-9CA3-F5BB-23169E2A5297}"/>
              </a:ext>
            </a:extLst>
          </p:cNvPr>
          <p:cNvSpPr/>
          <p:nvPr/>
        </p:nvSpPr>
        <p:spPr>
          <a:xfrm>
            <a:off x="4680355" y="3106005"/>
            <a:ext cx="1598385" cy="1446265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4A5F4B5-54F1-9F59-A2AA-8C19D6B8946E}"/>
              </a:ext>
            </a:extLst>
          </p:cNvPr>
          <p:cNvSpPr txBox="1"/>
          <p:nvPr/>
        </p:nvSpPr>
        <p:spPr>
          <a:xfrm>
            <a:off x="5169886" y="3248985"/>
            <a:ext cx="333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8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D96DE7F7-42E0-D2D4-35D0-15B51C927B97}"/>
              </a:ext>
            </a:extLst>
          </p:cNvPr>
          <p:cNvSpPr/>
          <p:nvPr/>
        </p:nvSpPr>
        <p:spPr>
          <a:xfrm>
            <a:off x="10523159" y="3001839"/>
            <a:ext cx="1442748" cy="1550431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568CB55-8AE7-C878-A965-4C5AA93EEA2B}"/>
              </a:ext>
            </a:extLst>
          </p:cNvPr>
          <p:cNvSpPr txBox="1"/>
          <p:nvPr/>
        </p:nvSpPr>
        <p:spPr>
          <a:xfrm>
            <a:off x="10788108" y="3035155"/>
            <a:ext cx="783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10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211DF825-94D7-141E-52FF-89C3029AE41B}"/>
              </a:ext>
            </a:extLst>
          </p:cNvPr>
          <p:cNvSpPr/>
          <p:nvPr/>
        </p:nvSpPr>
        <p:spPr>
          <a:xfrm>
            <a:off x="6677096" y="1173202"/>
            <a:ext cx="1305868" cy="1377004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69E47CC-4E24-2021-942C-F7D4B73F3593}"/>
              </a:ext>
            </a:extLst>
          </p:cNvPr>
          <p:cNvSpPr txBox="1"/>
          <p:nvPr/>
        </p:nvSpPr>
        <p:spPr>
          <a:xfrm>
            <a:off x="7479817" y="1794217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6969"/>
                </a:solidFill>
              </a:rPr>
              <a:t>７</a:t>
            </a: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843B1F05-7196-3D8E-1EFE-E59C72684190}"/>
              </a:ext>
            </a:extLst>
          </p:cNvPr>
          <p:cNvSpPr/>
          <p:nvPr/>
        </p:nvSpPr>
        <p:spPr>
          <a:xfrm>
            <a:off x="8445653" y="3058106"/>
            <a:ext cx="1569769" cy="1497405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D1EABAB-E5F2-4373-0ED9-69F9201C9AF2}"/>
              </a:ext>
            </a:extLst>
          </p:cNvPr>
          <p:cNvSpPr txBox="1"/>
          <p:nvPr/>
        </p:nvSpPr>
        <p:spPr>
          <a:xfrm>
            <a:off x="8659506" y="3222033"/>
            <a:ext cx="1299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4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B835B315-8609-3018-F5DC-34E492CFE6CD}"/>
              </a:ext>
            </a:extLst>
          </p:cNvPr>
          <p:cNvSpPr/>
          <p:nvPr/>
        </p:nvSpPr>
        <p:spPr>
          <a:xfrm>
            <a:off x="10521262" y="1213140"/>
            <a:ext cx="1569769" cy="1369465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C4B4FB4-789E-E547-2A63-212948DB7ACF}"/>
              </a:ext>
            </a:extLst>
          </p:cNvPr>
          <p:cNvSpPr txBox="1"/>
          <p:nvPr/>
        </p:nvSpPr>
        <p:spPr>
          <a:xfrm>
            <a:off x="11062180" y="1159495"/>
            <a:ext cx="1299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FF6969"/>
                </a:solidFill>
              </a:rPr>
              <a:t>6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9B787545-C0DC-24A7-7E0F-3988D1E5851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92" y="1550618"/>
            <a:ext cx="4590662" cy="828374"/>
          </a:xfrm>
          <a:prstGeom prst="rect">
            <a:avLst/>
          </a:prstGeom>
        </p:spPr>
      </p:pic>
      <p:pic>
        <p:nvPicPr>
          <p:cNvPr id="2" name="X_[07-14]_kotoba2">
            <a:hlinkClick r:id="" action="ppaction://media"/>
            <a:extLst>
              <a:ext uri="{FF2B5EF4-FFF2-40B4-BE49-F238E27FC236}">
                <a16:creationId xmlns:a16="http://schemas.microsoft.com/office/drawing/2014/main" id="{83F5C9FC-C5A1-C028-B73B-11549C8F6C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3430" y="2512889"/>
            <a:ext cx="484066" cy="44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4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  <p:bldP spid="9" grpId="0" animBg="1"/>
      <p:bldP spid="11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244EBD4-A975-8397-ACBA-AC471765B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8946EC8-E8CE-5E9F-622C-3E2F762992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003" y="1027906"/>
            <a:ext cx="7811597" cy="405522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64A19BC-EE8D-0FF0-32E6-83EEEB885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10423"/>
            <a:ext cx="3541349" cy="739712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0298" y="3391199"/>
            <a:ext cx="2113155" cy="161128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5218066"/>
            <a:ext cx="9951295" cy="117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>
            <a:extLst>
              <a:ext uri="{FF2B5EF4-FFF2-40B4-BE49-F238E27FC236}">
                <a16:creationId xmlns:a16="http://schemas.microsoft.com/office/drawing/2014/main" id="{54526B7B-AA43-1342-3D22-C47F9E01F6F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87" y="2281949"/>
            <a:ext cx="9569558" cy="427201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CA76512-341A-21AA-B00F-9D0102007A3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00" y="123059"/>
            <a:ext cx="2606401" cy="70471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2005986-27B5-3BA5-DAA6-F326B39515B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513" y="808429"/>
            <a:ext cx="4480911" cy="63126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460C74D-0841-392D-2D86-139DA6DA54B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502" y="46373"/>
            <a:ext cx="5828522" cy="47839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488C746-495D-770F-7D0F-78F9769AC8A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93" y="1548792"/>
            <a:ext cx="7733083" cy="705494"/>
          </a:xfrm>
          <a:prstGeom prst="rect">
            <a:avLst/>
          </a:prstGeom>
        </p:spPr>
      </p:pic>
      <p:sp>
        <p:nvSpPr>
          <p:cNvPr id="23" name="楕円 22">
            <a:extLst>
              <a:ext uri="{FF2B5EF4-FFF2-40B4-BE49-F238E27FC236}">
                <a16:creationId xmlns:a16="http://schemas.microsoft.com/office/drawing/2014/main" id="{202BB523-6828-82CF-C3BA-BF6EBF84D561}"/>
              </a:ext>
            </a:extLst>
          </p:cNvPr>
          <p:cNvSpPr/>
          <p:nvPr/>
        </p:nvSpPr>
        <p:spPr>
          <a:xfrm>
            <a:off x="6096000" y="3153747"/>
            <a:ext cx="541175" cy="5505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X_[07-15]_kiku1">
            <a:hlinkClick r:id="" action="ppaction://media"/>
            <a:extLst>
              <a:ext uri="{FF2B5EF4-FFF2-40B4-BE49-F238E27FC236}">
                <a16:creationId xmlns:a16="http://schemas.microsoft.com/office/drawing/2014/main" id="{251B9105-558D-5AD1-3975-AD43872ADC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44567" y="2571506"/>
            <a:ext cx="319943" cy="30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7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CA76512-341A-21AA-B00F-9D0102007A3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00" y="123059"/>
            <a:ext cx="2606401" cy="70471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2005986-27B5-3BA5-DAA6-F326B39515B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513" y="808429"/>
            <a:ext cx="4480911" cy="63126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460C74D-0841-392D-2D86-139DA6DA54B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502" y="46373"/>
            <a:ext cx="5828522" cy="47839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488C746-495D-770F-7D0F-78F9769AC8A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93" y="1548792"/>
            <a:ext cx="7733083" cy="70549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64FFA01-6A7E-18A0-9334-CA902923E6A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28" y="2471670"/>
            <a:ext cx="9642936" cy="4264090"/>
          </a:xfrm>
          <a:prstGeom prst="rect">
            <a:avLst/>
          </a:prstGeom>
        </p:spPr>
      </p:pic>
      <p:sp>
        <p:nvSpPr>
          <p:cNvPr id="23" name="楕円 22">
            <a:extLst>
              <a:ext uri="{FF2B5EF4-FFF2-40B4-BE49-F238E27FC236}">
                <a16:creationId xmlns:a16="http://schemas.microsoft.com/office/drawing/2014/main" id="{202BB523-6828-82CF-C3BA-BF6EBF84D561}"/>
              </a:ext>
            </a:extLst>
          </p:cNvPr>
          <p:cNvSpPr/>
          <p:nvPr/>
        </p:nvSpPr>
        <p:spPr>
          <a:xfrm>
            <a:off x="1306285" y="3278312"/>
            <a:ext cx="541175" cy="5505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X_[07-16]_kiku2">
            <a:hlinkClick r:id="" action="ppaction://media"/>
            <a:extLst>
              <a:ext uri="{FF2B5EF4-FFF2-40B4-BE49-F238E27FC236}">
                <a16:creationId xmlns:a16="http://schemas.microsoft.com/office/drawing/2014/main" id="{D8446732-0DCD-1475-7298-3B8229CEF5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08690" y="2653567"/>
            <a:ext cx="378558" cy="40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0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CA76512-341A-21AA-B00F-9D0102007A3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00" y="123059"/>
            <a:ext cx="2606401" cy="70471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2005986-27B5-3BA5-DAA6-F326B39515B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513" y="808429"/>
            <a:ext cx="4480911" cy="63126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865BF18-CB8F-DA0C-6667-E81B499C6A6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248" y="2363389"/>
            <a:ext cx="9994828" cy="437155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460C74D-0841-392D-2D86-139DA6DA54B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502" y="46373"/>
            <a:ext cx="5828522" cy="47839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488C746-495D-770F-7D0F-78F9769AC8A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93" y="1548792"/>
            <a:ext cx="7733083" cy="705494"/>
          </a:xfrm>
          <a:prstGeom prst="rect">
            <a:avLst/>
          </a:prstGeom>
        </p:spPr>
      </p:pic>
      <p:sp>
        <p:nvSpPr>
          <p:cNvPr id="23" name="楕円 22">
            <a:extLst>
              <a:ext uri="{FF2B5EF4-FFF2-40B4-BE49-F238E27FC236}">
                <a16:creationId xmlns:a16="http://schemas.microsoft.com/office/drawing/2014/main" id="{202BB523-6828-82CF-C3BA-BF6EBF84D561}"/>
              </a:ext>
            </a:extLst>
          </p:cNvPr>
          <p:cNvSpPr/>
          <p:nvPr/>
        </p:nvSpPr>
        <p:spPr>
          <a:xfrm>
            <a:off x="1279471" y="3153747"/>
            <a:ext cx="541175" cy="5505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X_[07-17]_kiku3">
            <a:hlinkClick r:id="" action="ppaction://media"/>
            <a:extLst>
              <a:ext uri="{FF2B5EF4-FFF2-40B4-BE49-F238E27FC236}">
                <a16:creationId xmlns:a16="http://schemas.microsoft.com/office/drawing/2014/main" id="{E55E8C53-93B5-B250-9659-E7FBCA771E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43859" y="2477721"/>
            <a:ext cx="460620" cy="43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3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CA76512-341A-21AA-B00F-9D0102007A3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00" y="123059"/>
            <a:ext cx="2606401" cy="70471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2005986-27B5-3BA5-DAA6-F326B39515B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513" y="808429"/>
            <a:ext cx="4480911" cy="63126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460C74D-0841-392D-2D86-139DA6DA54B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502" y="46373"/>
            <a:ext cx="5828522" cy="47839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B2F48B8-4644-67DE-17CD-386A27DA512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51" y="2419898"/>
            <a:ext cx="10027298" cy="443810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488C746-495D-770F-7D0F-78F9769AC8A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93" y="1548792"/>
            <a:ext cx="7733083" cy="705494"/>
          </a:xfrm>
          <a:prstGeom prst="rect">
            <a:avLst/>
          </a:prstGeom>
        </p:spPr>
      </p:pic>
      <p:sp>
        <p:nvSpPr>
          <p:cNvPr id="23" name="楕円 22">
            <a:extLst>
              <a:ext uri="{FF2B5EF4-FFF2-40B4-BE49-F238E27FC236}">
                <a16:creationId xmlns:a16="http://schemas.microsoft.com/office/drawing/2014/main" id="{202BB523-6828-82CF-C3BA-BF6EBF84D561}"/>
              </a:ext>
            </a:extLst>
          </p:cNvPr>
          <p:cNvSpPr/>
          <p:nvPr/>
        </p:nvSpPr>
        <p:spPr>
          <a:xfrm>
            <a:off x="6354146" y="3262918"/>
            <a:ext cx="541175" cy="5505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X_[07-18]_kiku4">
            <a:hlinkClick r:id="" action="ppaction://media"/>
            <a:extLst>
              <a:ext uri="{FF2B5EF4-FFF2-40B4-BE49-F238E27FC236}">
                <a16:creationId xmlns:a16="http://schemas.microsoft.com/office/drawing/2014/main" id="{A99EA5CE-682E-BD23-0D71-069C3B2ADE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84536" y="2583228"/>
            <a:ext cx="413727" cy="41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0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5B8B84-9F8B-0578-772A-E4166A0F7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B562A123-323F-6B02-B87F-4C0281EB5A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88" y="2378991"/>
            <a:ext cx="10515600" cy="3095652"/>
          </a:xfr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91843E5-B81F-FD5C-447C-7B46A9E9DCE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994" y="1389736"/>
            <a:ext cx="6313714" cy="72363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61F3AB9-A84B-4CE4-1BD6-548096D371B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50" y="103716"/>
            <a:ext cx="2606401" cy="70471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A0A4A09-5A03-C16B-9D83-58F937AADF0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50" y="723120"/>
            <a:ext cx="4480911" cy="63126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E1D42DB-830A-2E52-1165-E4678C8B3EE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502" y="46373"/>
            <a:ext cx="5828522" cy="478393"/>
          </a:xfrm>
          <a:prstGeom prst="rect">
            <a:avLst/>
          </a:prstGeom>
        </p:spPr>
      </p:pic>
      <p:pic>
        <p:nvPicPr>
          <p:cNvPr id="3" name="X_[07-15]_kiku1">
            <a:hlinkClick r:id="" action="ppaction://media"/>
            <a:extLst>
              <a:ext uri="{FF2B5EF4-FFF2-40B4-BE49-F238E27FC236}">
                <a16:creationId xmlns:a16="http://schemas.microsoft.com/office/drawing/2014/main" id="{B1C39EF3-EFC4-2997-B6AB-8FB6058F50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15612" y="1199905"/>
            <a:ext cx="390281" cy="378558"/>
          </a:xfrm>
          <a:prstGeom prst="rect">
            <a:avLst/>
          </a:prstGeom>
        </p:spPr>
      </p:pic>
      <p:pic>
        <p:nvPicPr>
          <p:cNvPr id="4" name="X_[07-16]_kiku2">
            <a:hlinkClick r:id="" action="ppaction://media"/>
            <a:extLst>
              <a:ext uri="{FF2B5EF4-FFF2-40B4-BE49-F238E27FC236}">
                <a16:creationId xmlns:a16="http://schemas.microsoft.com/office/drawing/2014/main" id="{5F5D274A-F59E-9822-14F5-2C00A2B77B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630013" y="1199906"/>
            <a:ext cx="390281" cy="390281"/>
          </a:xfrm>
          <a:prstGeom prst="rect">
            <a:avLst/>
          </a:prstGeom>
        </p:spPr>
      </p:pic>
      <p:pic>
        <p:nvPicPr>
          <p:cNvPr id="9" name="X_[07-17]_kiku3">
            <a:hlinkClick r:id="" action="ppaction://media"/>
            <a:extLst>
              <a:ext uri="{FF2B5EF4-FFF2-40B4-BE49-F238E27FC236}">
                <a16:creationId xmlns:a16="http://schemas.microsoft.com/office/drawing/2014/main" id="{077ED8AE-7D79-FD09-07D9-A2F4FC76CA8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50629" y="1199905"/>
            <a:ext cx="378558" cy="378558"/>
          </a:xfrm>
          <a:prstGeom prst="rect">
            <a:avLst/>
          </a:prstGeom>
        </p:spPr>
      </p:pic>
      <p:pic>
        <p:nvPicPr>
          <p:cNvPr id="11" name="X_[07-18]_kiku4">
            <a:hlinkClick r:id="" action="ppaction://media"/>
            <a:extLst>
              <a:ext uri="{FF2B5EF4-FFF2-40B4-BE49-F238E27FC236}">
                <a16:creationId xmlns:a16="http://schemas.microsoft.com/office/drawing/2014/main" id="{985EDF73-81E8-FE4C-9A2B-E591F649F99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65029" y="1211629"/>
            <a:ext cx="390281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8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93</Words>
  <Application>Microsoft Office PowerPoint</Application>
  <PresentationFormat>Widescreen</PresentationFormat>
  <Paragraphs>58</Paragraphs>
  <Slides>40</Slides>
  <Notes>22</Notes>
  <HiddenSlides>0</HiddenSlides>
  <MMClips>42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Viriyaphone Phamavanh</dc:creator>
  <cp:lastModifiedBy>Viriyaphone Phamavanh</cp:lastModifiedBy>
  <cp:revision>1</cp:revision>
  <dcterms:created xsi:type="dcterms:W3CDTF">2025-08-27T08:50:21Z</dcterms:created>
  <dcterms:modified xsi:type="dcterms:W3CDTF">2025-08-27T08:52:04Z</dcterms:modified>
</cp:coreProperties>
</file>