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8"/>
  </p:notesMasterIdLst>
  <p:handoutMasterIdLst>
    <p:handoutMasterId r:id="rId59"/>
  </p:handoutMasterIdLst>
  <p:sldIdLst>
    <p:sldId id="256" r:id="rId2"/>
    <p:sldId id="262" r:id="rId3"/>
    <p:sldId id="257" r:id="rId4"/>
    <p:sldId id="545" r:id="rId5"/>
    <p:sldId id="546" r:id="rId6"/>
    <p:sldId id="507" r:id="rId7"/>
    <p:sldId id="547" r:id="rId8"/>
    <p:sldId id="548" r:id="rId9"/>
    <p:sldId id="549" r:id="rId10"/>
    <p:sldId id="450" r:id="rId11"/>
    <p:sldId id="456" r:id="rId12"/>
    <p:sldId id="459" r:id="rId13"/>
    <p:sldId id="374" r:id="rId14"/>
    <p:sldId id="334" r:id="rId15"/>
    <p:sldId id="550" r:id="rId16"/>
    <p:sldId id="551" r:id="rId17"/>
    <p:sldId id="467" r:id="rId18"/>
    <p:sldId id="416" r:id="rId19"/>
    <p:sldId id="418" r:id="rId20"/>
    <p:sldId id="552" r:id="rId21"/>
    <p:sldId id="553" r:id="rId22"/>
    <p:sldId id="417" r:id="rId23"/>
    <p:sldId id="517" r:id="rId24"/>
    <p:sldId id="554" r:id="rId25"/>
    <p:sldId id="556" r:id="rId26"/>
    <p:sldId id="557" r:id="rId27"/>
    <p:sldId id="377" r:id="rId28"/>
    <p:sldId id="305" r:id="rId29"/>
    <p:sldId id="558" r:id="rId30"/>
    <p:sldId id="559" r:id="rId31"/>
    <p:sldId id="560" r:id="rId32"/>
    <p:sldId id="521" r:id="rId33"/>
    <p:sldId id="561" r:id="rId34"/>
    <p:sldId id="562" r:id="rId35"/>
    <p:sldId id="563" r:id="rId36"/>
    <p:sldId id="564" r:id="rId37"/>
    <p:sldId id="565" r:id="rId38"/>
    <p:sldId id="476" r:id="rId39"/>
    <p:sldId id="428" r:id="rId40"/>
    <p:sldId id="477" r:id="rId41"/>
    <p:sldId id="566" r:id="rId42"/>
    <p:sldId id="567" r:id="rId43"/>
    <p:sldId id="568" r:id="rId44"/>
    <p:sldId id="430" r:id="rId45"/>
    <p:sldId id="431" r:id="rId46"/>
    <p:sldId id="569" r:id="rId47"/>
    <p:sldId id="570" r:id="rId48"/>
    <p:sldId id="571" r:id="rId49"/>
    <p:sldId id="395" r:id="rId50"/>
    <p:sldId id="396" r:id="rId51"/>
    <p:sldId id="572" r:id="rId52"/>
    <p:sldId id="573" r:id="rId53"/>
    <p:sldId id="364" r:id="rId54"/>
    <p:sldId id="400" r:id="rId55"/>
    <p:sldId id="438" r:id="rId56"/>
    <p:sldId id="402" r:id="rId57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F3ED"/>
    <a:srgbClr val="E8E6ED"/>
    <a:srgbClr val="FF6969"/>
    <a:srgbClr val="FAC8EE"/>
    <a:srgbClr val="FAC9CE"/>
    <a:srgbClr val="FFFCFC"/>
    <a:srgbClr val="FFF3F3"/>
    <a:srgbClr val="FCE4E7"/>
    <a:srgbClr val="FFFBCC"/>
    <a:srgbClr val="F1F1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1F9E238-F250-49EF-8F1C-6B7300F42EED}" v="3" dt="2025-09-03T04:28:03.65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562" autoAdjust="0"/>
    <p:restoredTop sz="84252" autoAdjust="0"/>
  </p:normalViewPr>
  <p:slideViewPr>
    <p:cSldViewPr snapToGrid="0">
      <p:cViewPr varScale="1">
        <p:scale>
          <a:sx n="63" d="100"/>
          <a:sy n="63" d="100"/>
        </p:scale>
        <p:origin x="74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0" d="100"/>
          <a:sy n="90" d="100"/>
        </p:scale>
        <p:origin x="3774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microsoft.com/office/2016/11/relationships/changesInfo" Target="changesInfos/changesInfo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65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iriyaphone Phamavanh" userId="46221b0b-3b8f-4bcc-b119-ca33b88f9adb" providerId="ADAL" clId="{3735E8C2-0634-4C9E-B330-42D5AF38FE7A}"/>
    <pc:docChg chg="custSel modSld">
      <pc:chgData name="Viriyaphone Phamavanh" userId="46221b0b-3b8f-4bcc-b119-ca33b88f9adb" providerId="ADAL" clId="{3735E8C2-0634-4C9E-B330-42D5AF38FE7A}" dt="2025-09-03T04:28:06.994" v="6" actId="1076"/>
      <pc:docMkLst>
        <pc:docMk/>
      </pc:docMkLst>
      <pc:sldChg chg="addSp delSp modSp mod delAnim modAnim">
        <pc:chgData name="Viriyaphone Phamavanh" userId="46221b0b-3b8f-4bcc-b119-ca33b88f9adb" providerId="ADAL" clId="{3735E8C2-0634-4C9E-B330-42D5AF38FE7A}" dt="2025-09-03T04:28:06.994" v="6" actId="1076"/>
        <pc:sldMkLst>
          <pc:docMk/>
          <pc:sldMk cId="3872571158" sldId="549"/>
        </pc:sldMkLst>
        <pc:picChg chg="del">
          <ac:chgData name="Viriyaphone Phamavanh" userId="46221b0b-3b8f-4bcc-b119-ca33b88f9adb" providerId="ADAL" clId="{3735E8C2-0634-4C9E-B330-42D5AF38FE7A}" dt="2025-09-03T04:26:22.421" v="0" actId="478"/>
          <ac:picMkLst>
            <pc:docMk/>
            <pc:sldMk cId="3872571158" sldId="549"/>
            <ac:picMk id="4" creationId="{AFABD4FE-5641-853A-24E7-655C17D2F86A}"/>
          </ac:picMkLst>
        </pc:picChg>
        <pc:picChg chg="add mod">
          <ac:chgData name="Viriyaphone Phamavanh" userId="46221b0b-3b8f-4bcc-b119-ca33b88f9adb" providerId="ADAL" clId="{3735E8C2-0634-4C9E-B330-42D5AF38FE7A}" dt="2025-09-03T04:27:11.706" v="2" actId="1076"/>
          <ac:picMkLst>
            <pc:docMk/>
            <pc:sldMk cId="3872571158" sldId="549"/>
            <ac:picMk id="6" creationId="{462A3833-C026-6DE0-EDF0-402CB18B6D85}"/>
          </ac:picMkLst>
        </pc:picChg>
        <pc:picChg chg="add mod">
          <ac:chgData name="Viriyaphone Phamavanh" userId="46221b0b-3b8f-4bcc-b119-ca33b88f9adb" providerId="ADAL" clId="{3735E8C2-0634-4C9E-B330-42D5AF38FE7A}" dt="2025-09-03T04:27:45.057" v="4" actId="1076"/>
          <ac:picMkLst>
            <pc:docMk/>
            <pc:sldMk cId="3872571158" sldId="549"/>
            <ac:picMk id="8" creationId="{A1700D0F-4970-7F90-88A7-57D0167C50AC}"/>
          </ac:picMkLst>
        </pc:picChg>
        <pc:picChg chg="add mod">
          <ac:chgData name="Viriyaphone Phamavanh" userId="46221b0b-3b8f-4bcc-b119-ca33b88f9adb" providerId="ADAL" clId="{3735E8C2-0634-4C9E-B330-42D5AF38FE7A}" dt="2025-09-03T04:28:06.994" v="6" actId="1076"/>
          <ac:picMkLst>
            <pc:docMk/>
            <pc:sldMk cId="3872571158" sldId="549"/>
            <ac:picMk id="11" creationId="{23324489-1DA0-932D-C1BD-0F3BFE98196F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>
            <a:extLst>
              <a:ext uri="{FF2B5EF4-FFF2-40B4-BE49-F238E27FC236}">
                <a16:creationId xmlns:a16="http://schemas.microsoft.com/office/drawing/2014/main" id="{1E7FEEF8-0BFE-05E3-6510-8C316AFEA0D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98743B5A-B760-AC62-04F3-5580AD449A5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70B00B-D4F5-4A16-BF60-049B0E9065A4}" type="datetimeFigureOut">
              <a:rPr kumimoji="1" lang="ja-JP" altLang="en-US" smtClean="0"/>
              <a:t>2025/9/3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B678CFDB-B775-D778-5D7F-69370FA6EC4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470C64E3-30E7-D5D2-E124-C7CA76B54A0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22BF06-BD78-4105-8FE1-90D66F3062C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812381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8C75C3-AFF7-46CB-A9A2-5D3316E27CF9}" type="datetimeFigureOut">
              <a:rPr kumimoji="1" lang="ja-JP" altLang="en-US" smtClean="0"/>
              <a:t>2025/9/3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3AEBD4-CD0F-4C9C-AAD4-78EC7D13CE3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230495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319091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33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972341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34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602488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35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643446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36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269366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37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237100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39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164782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40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863166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42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239271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43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885921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50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363752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607706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51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3148319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52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2667253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53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4570641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56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086361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308979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565454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28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108836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29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577854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30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54683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31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708290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32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617069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bg>
      <p:bgPr>
        <a:solidFill>
          <a:srgbClr val="FFF3F3">
            <a:alpha val="2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4A69CF3-BB12-CE5E-6E74-6A84C82E70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BBA6FC91-649C-B3AA-9460-1A659C4E09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+mj-ea"/>
                <a:ea typeface="+mj-ea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 dirty="0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2A13EE3-9C43-EFBC-8027-1D60D8C200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1A5E9-E679-44B4-B8D8-C9EBF30AFF97}" type="datetimeFigureOut">
              <a:rPr kumimoji="1" lang="ja-JP" altLang="en-US" smtClean="0"/>
              <a:t>2025/9/3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E3CAD93-4B05-22CC-6F01-C7C1A831B0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D292DE8-589C-EAE7-841E-ED80551C1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pic>
        <p:nvPicPr>
          <p:cNvPr id="7" name="図 6" descr="マップ が含まれている画像&#10;&#10;自動的に生成された説明">
            <a:extLst>
              <a:ext uri="{FF2B5EF4-FFF2-40B4-BE49-F238E27FC236}">
                <a16:creationId xmlns:a16="http://schemas.microsoft.com/office/drawing/2014/main" id="{EF0B2DD4-E6ED-9A96-817D-CE241AA129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987" y="91449"/>
            <a:ext cx="732213" cy="1030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0262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bg>
      <p:bgPr>
        <a:solidFill>
          <a:srgbClr val="FFF3F3">
            <a:alpha val="2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D7A8331-472F-4F54-D187-76B85A9D0A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8972A85E-8BA0-2D5B-D519-E78123AB20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298037E-C9A4-85A8-CB86-90F6553250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1A5E9-E679-44B4-B8D8-C9EBF30AFF97}" type="datetimeFigureOut">
              <a:rPr kumimoji="1" lang="ja-JP" altLang="en-US" smtClean="0"/>
              <a:t>2025/9/3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D9BC658-CA0D-81D5-D01C-896C728EF1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89D7ADE-90CF-51C6-2D2A-4C45FE2E41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pic>
        <p:nvPicPr>
          <p:cNvPr id="7" name="図 6" descr="マップ が含まれている画像&#10;&#10;自動的に生成された説明">
            <a:extLst>
              <a:ext uri="{FF2B5EF4-FFF2-40B4-BE49-F238E27FC236}">
                <a16:creationId xmlns:a16="http://schemas.microsoft.com/office/drawing/2014/main" id="{F68BA2FF-4F00-81AE-89B5-BDCB3A7176E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987" y="91449"/>
            <a:ext cx="732213" cy="1030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5797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bg>
      <p:bgPr>
        <a:solidFill>
          <a:srgbClr val="FFF3F3">
            <a:alpha val="2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EF839DE1-4E10-A4AE-9D41-6FD8A484749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96FAC02D-8F86-7388-BC73-5B4858A29B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9B6D0CC-637A-6755-9DB8-0A54CB2D1A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1A5E9-E679-44B4-B8D8-C9EBF30AFF97}" type="datetimeFigureOut">
              <a:rPr kumimoji="1" lang="ja-JP" altLang="en-US" smtClean="0"/>
              <a:t>2025/9/3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50D205B-A243-9CC9-90EA-4DF910E0A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523D490-0A2E-61C8-B17B-517BA21CA2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pic>
        <p:nvPicPr>
          <p:cNvPr id="7" name="図 6" descr="マップ が含まれている画像&#10;&#10;自動的に生成された説明">
            <a:extLst>
              <a:ext uri="{FF2B5EF4-FFF2-40B4-BE49-F238E27FC236}">
                <a16:creationId xmlns:a16="http://schemas.microsoft.com/office/drawing/2014/main" id="{C4966DB1-4283-4657-D79C-217B871635B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987" y="91449"/>
            <a:ext cx="732213" cy="1030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1244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bg>
      <p:bgPr>
        <a:solidFill>
          <a:srgbClr val="FFF3F3">
            <a:alpha val="2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D272C13-67F1-0D98-86DA-3AFEF34319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82B6221-07F7-610B-F7A0-7DAC28571E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j-ea"/>
                <a:ea typeface="+mj-ea"/>
              </a:defRPr>
            </a:lvl1pPr>
            <a:lvl2pPr>
              <a:defRPr>
                <a:latin typeface="+mj-ea"/>
                <a:ea typeface="+mj-ea"/>
              </a:defRPr>
            </a:lvl2pPr>
            <a:lvl3pPr>
              <a:defRPr>
                <a:latin typeface="+mj-ea"/>
                <a:ea typeface="+mj-ea"/>
              </a:defRPr>
            </a:lvl3pPr>
            <a:lvl4pPr>
              <a:defRPr>
                <a:latin typeface="+mj-ea"/>
                <a:ea typeface="+mj-ea"/>
              </a:defRPr>
            </a:lvl4pPr>
            <a:lvl5pPr>
              <a:defRPr>
                <a:latin typeface="+mj-ea"/>
                <a:ea typeface="+mj-ea"/>
              </a:defRPr>
            </a:lvl5pPr>
          </a:lstStyle>
          <a:p>
            <a:pPr lvl="0"/>
            <a:r>
              <a:rPr kumimoji="1" lang="ja-JP" altLang="en-US" dirty="0"/>
              <a:t>マスター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0D5372C-F1FE-0A09-0E82-F91DF93BF7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1A5E9-E679-44B4-B8D8-C9EBF30AFF97}" type="datetimeFigureOut">
              <a:rPr kumimoji="1" lang="ja-JP" altLang="en-US" smtClean="0"/>
              <a:t>2025/9/3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4AB439D-6937-DD6C-DF26-F1F175AA8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3249AA0-02C7-6D90-554A-8C8FA63136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pic>
        <p:nvPicPr>
          <p:cNvPr id="7" name="図 6" descr="マップ が含まれている画像&#10;&#10;自動的に生成された説明">
            <a:extLst>
              <a:ext uri="{FF2B5EF4-FFF2-40B4-BE49-F238E27FC236}">
                <a16:creationId xmlns:a16="http://schemas.microsoft.com/office/drawing/2014/main" id="{AE932C89-C57D-0434-E1AF-A27F484369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987" y="91449"/>
            <a:ext cx="732213" cy="1030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9643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bg>
      <p:bgPr>
        <a:solidFill>
          <a:srgbClr val="FFF3F3">
            <a:alpha val="2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98C0A08-D6D1-17FA-48EE-C58925440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C84AB4E8-5B5A-B099-B3BA-C221F318D2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+mj-ea"/>
                <a:ea typeface="+mj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50C4D75-7B88-C58E-6F07-2BF44D81B2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1A5E9-E679-44B4-B8D8-C9EBF30AFF97}" type="datetimeFigureOut">
              <a:rPr kumimoji="1" lang="ja-JP" altLang="en-US" smtClean="0"/>
              <a:t>2025/9/3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8386F75-64E3-459F-E50F-B8948A1794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023BF21-7FDC-D399-8DA3-F34B23519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pic>
        <p:nvPicPr>
          <p:cNvPr id="7" name="図 6" descr="マップ が含まれている画像&#10;&#10;自動的に生成された説明">
            <a:extLst>
              <a:ext uri="{FF2B5EF4-FFF2-40B4-BE49-F238E27FC236}">
                <a16:creationId xmlns:a16="http://schemas.microsoft.com/office/drawing/2014/main" id="{E6A5D8D2-FECB-6AB4-940B-FE62ADAC23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987" y="91449"/>
            <a:ext cx="732213" cy="1030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1288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bg>
      <p:bgPr>
        <a:solidFill>
          <a:srgbClr val="FFF3F3">
            <a:alpha val="2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C4B6D20-F43D-6BA1-1288-3D3E1FCB50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83F5661-D92A-58F0-4AA5-19F90C7CDD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+mj-ea"/>
                <a:ea typeface="+mj-ea"/>
              </a:defRPr>
            </a:lvl1pPr>
            <a:lvl2pPr>
              <a:defRPr>
                <a:latin typeface="+mj-ea"/>
                <a:ea typeface="+mj-ea"/>
              </a:defRPr>
            </a:lvl2pPr>
            <a:lvl3pPr>
              <a:defRPr>
                <a:latin typeface="+mj-ea"/>
                <a:ea typeface="+mj-ea"/>
              </a:defRPr>
            </a:lvl3pPr>
            <a:lvl4pPr>
              <a:defRPr>
                <a:latin typeface="+mj-ea"/>
                <a:ea typeface="+mj-ea"/>
              </a:defRPr>
            </a:lvl4pPr>
            <a:lvl5pPr>
              <a:defRPr>
                <a:latin typeface="+mj-ea"/>
                <a:ea typeface="+mj-ea"/>
              </a:defRPr>
            </a:lvl5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B77B59B0-CF00-A4D6-7F86-4E27750355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latin typeface="+mj-ea"/>
                <a:ea typeface="+mj-ea"/>
              </a:defRPr>
            </a:lvl1pPr>
            <a:lvl2pPr>
              <a:defRPr>
                <a:latin typeface="+mj-ea"/>
                <a:ea typeface="+mj-ea"/>
              </a:defRPr>
            </a:lvl2pPr>
            <a:lvl3pPr>
              <a:defRPr>
                <a:latin typeface="+mj-ea"/>
                <a:ea typeface="+mj-ea"/>
              </a:defRPr>
            </a:lvl3pPr>
            <a:lvl4pPr>
              <a:defRPr>
                <a:latin typeface="+mj-ea"/>
                <a:ea typeface="+mj-ea"/>
              </a:defRPr>
            </a:lvl4pPr>
            <a:lvl5pPr>
              <a:defRPr>
                <a:latin typeface="+mj-ea"/>
                <a:ea typeface="+mj-ea"/>
              </a:defRPr>
            </a:lvl5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73151D0-EA72-CF08-4C8C-9EFC633383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1A5E9-E679-44B4-B8D8-C9EBF30AFF97}" type="datetimeFigureOut">
              <a:rPr kumimoji="1" lang="ja-JP" altLang="en-US" smtClean="0"/>
              <a:t>2025/9/3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7D37486D-70C9-08FE-EA7C-0C542DFCA9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FB3974A9-4A66-426B-3451-8346273BB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pic>
        <p:nvPicPr>
          <p:cNvPr id="8" name="図 7" descr="マップ が含まれている画像&#10;&#10;自動的に生成された説明">
            <a:extLst>
              <a:ext uri="{FF2B5EF4-FFF2-40B4-BE49-F238E27FC236}">
                <a16:creationId xmlns:a16="http://schemas.microsoft.com/office/drawing/2014/main" id="{39CA1C08-D7E5-0E5A-82D3-FCA194117A5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987" y="91449"/>
            <a:ext cx="732213" cy="1030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3303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bg>
      <p:bgPr>
        <a:solidFill>
          <a:srgbClr val="FFF3F3">
            <a:alpha val="2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4FB0663-941D-AF71-04B9-0F326FFCF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48BF8F41-4037-88A9-B44F-17201B67D9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+mj-ea"/>
                <a:ea typeface="+mj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849E0511-BBC6-A388-A0BB-B4F0903A5A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+mj-ea"/>
                <a:ea typeface="+mj-ea"/>
              </a:defRPr>
            </a:lvl1pPr>
            <a:lvl2pPr>
              <a:defRPr>
                <a:latin typeface="+mj-ea"/>
                <a:ea typeface="+mj-ea"/>
              </a:defRPr>
            </a:lvl2pPr>
            <a:lvl3pPr>
              <a:defRPr>
                <a:latin typeface="+mj-ea"/>
                <a:ea typeface="+mj-ea"/>
              </a:defRPr>
            </a:lvl3pPr>
            <a:lvl4pPr>
              <a:defRPr>
                <a:latin typeface="+mj-ea"/>
                <a:ea typeface="+mj-ea"/>
              </a:defRPr>
            </a:lvl4pPr>
            <a:lvl5pPr>
              <a:defRPr>
                <a:latin typeface="+mj-ea"/>
                <a:ea typeface="+mj-ea"/>
              </a:defRPr>
            </a:lvl5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93361684-760D-C242-FB74-9157F511D5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latin typeface="+mj-ea"/>
                <a:ea typeface="+mj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32A7FA76-DA6D-6967-EBB2-544928238E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latin typeface="+mj-ea"/>
                <a:ea typeface="+mj-ea"/>
              </a:defRPr>
            </a:lvl1pPr>
            <a:lvl2pPr>
              <a:defRPr>
                <a:latin typeface="+mj-ea"/>
                <a:ea typeface="+mj-ea"/>
              </a:defRPr>
            </a:lvl2pPr>
            <a:lvl3pPr>
              <a:defRPr>
                <a:latin typeface="+mj-ea"/>
                <a:ea typeface="+mj-ea"/>
              </a:defRPr>
            </a:lvl3pPr>
            <a:lvl4pPr>
              <a:defRPr>
                <a:latin typeface="+mj-ea"/>
                <a:ea typeface="+mj-ea"/>
              </a:defRPr>
            </a:lvl4pPr>
            <a:lvl5pPr>
              <a:defRPr>
                <a:latin typeface="+mj-ea"/>
                <a:ea typeface="+mj-ea"/>
              </a:defRPr>
            </a:lvl5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C3590D30-D9B0-2B18-A35B-D21B91D70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1A5E9-E679-44B4-B8D8-C9EBF30AFF97}" type="datetimeFigureOut">
              <a:rPr kumimoji="1" lang="ja-JP" altLang="en-US" smtClean="0"/>
              <a:t>2025/9/3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8555E1F6-6DC6-5465-6104-88E67402F1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00A0A854-D6F5-E573-A5DF-3A1EAA54C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pic>
        <p:nvPicPr>
          <p:cNvPr id="10" name="図 9" descr="マップ が含まれている画像&#10;&#10;自動的に生成された説明">
            <a:extLst>
              <a:ext uri="{FF2B5EF4-FFF2-40B4-BE49-F238E27FC236}">
                <a16:creationId xmlns:a16="http://schemas.microsoft.com/office/drawing/2014/main" id="{EBEDF01D-A032-FF2C-E7C9-7B8F9BD992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987" y="91449"/>
            <a:ext cx="732213" cy="1030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8155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bg>
      <p:bgPr>
        <a:solidFill>
          <a:srgbClr val="FFF3F3">
            <a:alpha val="2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1AB5D97-F627-AA01-2239-C6795A7C0F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1CE95740-6295-E23D-B369-2A426B7C4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1A5E9-E679-44B4-B8D8-C9EBF30AFF97}" type="datetimeFigureOut">
              <a:rPr kumimoji="1" lang="ja-JP" altLang="en-US" smtClean="0"/>
              <a:t>2025/9/3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5A5F96D6-5470-3D63-00FE-CBCD3EE080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39B25EFF-C864-5E97-20EC-97713DBB4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pic>
        <p:nvPicPr>
          <p:cNvPr id="6" name="図 5" descr="マップ が含まれている画像&#10;&#10;自動的に生成された説明">
            <a:extLst>
              <a:ext uri="{FF2B5EF4-FFF2-40B4-BE49-F238E27FC236}">
                <a16:creationId xmlns:a16="http://schemas.microsoft.com/office/drawing/2014/main" id="{3C85EB11-71CC-1294-6F92-51909B6710D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987" y="91449"/>
            <a:ext cx="732213" cy="1030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8527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bg>
      <p:bgPr>
        <a:solidFill>
          <a:srgbClr val="FFF3F3">
            <a:alpha val="2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DDF7DC6F-508F-3911-3295-3D397C6E5F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1A5E9-E679-44B4-B8D8-C9EBF30AFF97}" type="datetimeFigureOut">
              <a:rPr kumimoji="1" lang="ja-JP" altLang="en-US" smtClean="0"/>
              <a:t>2025/9/3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FED2148D-E304-1E0E-EE83-AA2C7407DE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1FA64F6-5D5F-4440-9437-F22EAC3204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pic>
        <p:nvPicPr>
          <p:cNvPr id="5" name="図 4" descr="マップ が含まれている画像&#10;&#10;自動的に生成された説明">
            <a:extLst>
              <a:ext uri="{FF2B5EF4-FFF2-40B4-BE49-F238E27FC236}">
                <a16:creationId xmlns:a16="http://schemas.microsoft.com/office/drawing/2014/main" id="{1070F1A0-C469-65A1-35B2-0C3B0CA174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987" y="91449"/>
            <a:ext cx="732213" cy="1030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9653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bg>
      <p:bgPr>
        <a:solidFill>
          <a:srgbClr val="FFF3F3">
            <a:alpha val="2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DF28342-3B2F-2C08-E0D1-E651FF49BC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BA37BBF-C19C-E98E-3AE4-926DBF11B7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9E9369ED-13F4-6470-5720-1865321FB5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D1E5D940-7C89-D19F-598F-9C22A85ED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1A5E9-E679-44B4-B8D8-C9EBF30AFF97}" type="datetimeFigureOut">
              <a:rPr kumimoji="1" lang="ja-JP" altLang="en-US" smtClean="0"/>
              <a:t>2025/9/3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C2EE1E6C-6DEE-FE7E-4F12-0ED3FC3DF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E891EA58-E53D-42DA-0B16-FC3C0A2D4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pic>
        <p:nvPicPr>
          <p:cNvPr id="8" name="図 7" descr="マップ が含まれている画像&#10;&#10;自動的に生成された説明">
            <a:extLst>
              <a:ext uri="{FF2B5EF4-FFF2-40B4-BE49-F238E27FC236}">
                <a16:creationId xmlns:a16="http://schemas.microsoft.com/office/drawing/2014/main" id="{87D239F8-7A8D-9D14-3BE4-9B1DA53347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987" y="91449"/>
            <a:ext cx="732213" cy="1030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8051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bg>
      <p:bgPr>
        <a:solidFill>
          <a:srgbClr val="FFF3F3">
            <a:alpha val="2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D1E87F6-AC74-57F7-5985-73DD651647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402207CA-EB23-3CAC-E428-07B7B183F5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1AD11027-8F9B-4840-38F9-01E3133C65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4352E829-3FAD-88E5-021D-2384815C85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1A5E9-E679-44B4-B8D8-C9EBF30AFF97}" type="datetimeFigureOut">
              <a:rPr kumimoji="1" lang="ja-JP" altLang="en-US" smtClean="0"/>
              <a:t>2025/9/3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6DE3D4EB-2FA6-893E-998B-83BA04B99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7ACF1A46-325C-BAB9-D381-6F25C0EFF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pic>
        <p:nvPicPr>
          <p:cNvPr id="8" name="図 7" descr="マップ が含まれている画像&#10;&#10;自動的に生成された説明">
            <a:extLst>
              <a:ext uri="{FF2B5EF4-FFF2-40B4-BE49-F238E27FC236}">
                <a16:creationId xmlns:a16="http://schemas.microsoft.com/office/drawing/2014/main" id="{1E5FF640-ACC4-A2E3-3A22-F993C18B85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987" y="91449"/>
            <a:ext cx="732213" cy="1030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9208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F3">
            <a:alpha val="2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526B29CF-1379-71F4-43E1-97DD706F6C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dirty="0"/>
              <a:t>マスター タイトルいの書式設定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7943DA49-6F27-5C3A-0715-D0803B3738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dirty="0"/>
              <a:t>マスター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1A5486C-6F90-9DAA-5D23-52C55A0F6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31A5E9-E679-44B4-B8D8-C9EBF30AFF97}" type="datetimeFigureOut">
              <a:rPr kumimoji="1" lang="ja-JP" altLang="en-US" smtClean="0"/>
              <a:t>2025/9/3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C34FE60-3A0F-C106-CAB8-94E03DC4B2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FD80D8C-8C6A-B5D8-EDA6-047551832C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58116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0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35.png"/><Relationship Id="rId3" Type="http://schemas.microsoft.com/office/2007/relationships/media" Target="../media/media4.mp3"/><Relationship Id="rId7" Type="http://schemas.microsoft.com/office/2007/relationships/media" Target="../media/media6.mp3"/><Relationship Id="rId12" Type="http://schemas.openxmlformats.org/officeDocument/2006/relationships/image" Target="../media/image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34.png"/><Relationship Id="rId5" Type="http://schemas.microsoft.com/office/2007/relationships/media" Target="../media/media5.mp3"/><Relationship Id="rId10" Type="http://schemas.openxmlformats.org/officeDocument/2006/relationships/image" Target="../media/image29.png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media11.mp3"/><Relationship Id="rId13" Type="http://schemas.openxmlformats.org/officeDocument/2006/relationships/image" Target="../media/image42.png"/><Relationship Id="rId18" Type="http://schemas.openxmlformats.org/officeDocument/2006/relationships/image" Target="../media/image10.png"/><Relationship Id="rId3" Type="http://schemas.microsoft.com/office/2007/relationships/media" Target="../media/media9.mp3"/><Relationship Id="rId7" Type="http://schemas.microsoft.com/office/2007/relationships/media" Target="../media/media11.mp3"/><Relationship Id="rId12" Type="http://schemas.openxmlformats.org/officeDocument/2006/relationships/image" Target="../media/image41.png"/><Relationship Id="rId17" Type="http://schemas.openxmlformats.org/officeDocument/2006/relationships/image" Target="../media/image46.png"/><Relationship Id="rId2" Type="http://schemas.openxmlformats.org/officeDocument/2006/relationships/audio" Target="../media/media8.mp3"/><Relationship Id="rId16" Type="http://schemas.openxmlformats.org/officeDocument/2006/relationships/image" Target="../media/image45.png"/><Relationship Id="rId1" Type="http://schemas.microsoft.com/office/2007/relationships/media" Target="../media/media8.mp3"/><Relationship Id="rId6" Type="http://schemas.openxmlformats.org/officeDocument/2006/relationships/audio" Target="../media/media10.mp3"/><Relationship Id="rId11" Type="http://schemas.openxmlformats.org/officeDocument/2006/relationships/image" Target="../media/image38.png"/><Relationship Id="rId5" Type="http://schemas.microsoft.com/office/2007/relationships/media" Target="../media/media10.mp3"/><Relationship Id="rId15" Type="http://schemas.openxmlformats.org/officeDocument/2006/relationships/image" Target="../media/image44.png"/><Relationship Id="rId10" Type="http://schemas.openxmlformats.org/officeDocument/2006/relationships/image" Target="../media/image37.png"/><Relationship Id="rId4" Type="http://schemas.openxmlformats.org/officeDocument/2006/relationships/audio" Target="../media/media9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media11.mp3"/><Relationship Id="rId13" Type="http://schemas.openxmlformats.org/officeDocument/2006/relationships/image" Target="../media/image47.png"/><Relationship Id="rId3" Type="http://schemas.microsoft.com/office/2007/relationships/media" Target="../media/media9.mp3"/><Relationship Id="rId7" Type="http://schemas.microsoft.com/office/2007/relationships/media" Target="../media/media11.mp3"/><Relationship Id="rId12" Type="http://schemas.openxmlformats.org/officeDocument/2006/relationships/image" Target="../media/image41.png"/><Relationship Id="rId2" Type="http://schemas.openxmlformats.org/officeDocument/2006/relationships/audio" Target="../media/media8.mp3"/><Relationship Id="rId16" Type="http://schemas.openxmlformats.org/officeDocument/2006/relationships/image" Target="../media/image10.png"/><Relationship Id="rId1" Type="http://schemas.microsoft.com/office/2007/relationships/media" Target="../media/media8.mp3"/><Relationship Id="rId6" Type="http://schemas.openxmlformats.org/officeDocument/2006/relationships/audio" Target="../media/media10.mp3"/><Relationship Id="rId11" Type="http://schemas.openxmlformats.org/officeDocument/2006/relationships/image" Target="../media/image38.png"/><Relationship Id="rId5" Type="http://schemas.microsoft.com/office/2007/relationships/media" Target="../media/media10.mp3"/><Relationship Id="rId15" Type="http://schemas.openxmlformats.org/officeDocument/2006/relationships/image" Target="../media/image49.png"/><Relationship Id="rId10" Type="http://schemas.openxmlformats.org/officeDocument/2006/relationships/image" Target="../media/image37.png"/><Relationship Id="rId4" Type="http://schemas.openxmlformats.org/officeDocument/2006/relationships/audio" Target="../media/media9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2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29.png"/><Relationship Id="rId11" Type="http://schemas.openxmlformats.org/officeDocument/2006/relationships/image" Target="../media/image10.png"/><Relationship Id="rId5" Type="http://schemas.openxmlformats.org/officeDocument/2006/relationships/image" Target="../media/image51.png"/><Relationship Id="rId10" Type="http://schemas.openxmlformats.org/officeDocument/2006/relationships/image" Target="../media/image37.png"/><Relationship Id="rId4" Type="http://schemas.openxmlformats.org/officeDocument/2006/relationships/image" Target="../media/image50.png"/><Relationship Id="rId9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audio" Target="../media/media11.mp3"/><Relationship Id="rId13" Type="http://schemas.openxmlformats.org/officeDocument/2006/relationships/image" Target="../media/image60.png"/><Relationship Id="rId3" Type="http://schemas.microsoft.com/office/2007/relationships/media" Target="../media/media9.mp3"/><Relationship Id="rId7" Type="http://schemas.microsoft.com/office/2007/relationships/media" Target="../media/media11.mp3"/><Relationship Id="rId12" Type="http://schemas.openxmlformats.org/officeDocument/2006/relationships/image" Target="../media/image37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audio" Target="../media/media10.mp3"/><Relationship Id="rId11" Type="http://schemas.openxmlformats.org/officeDocument/2006/relationships/image" Target="../media/image59.png"/><Relationship Id="rId5" Type="http://schemas.microsoft.com/office/2007/relationships/media" Target="../media/media10.mp3"/><Relationship Id="rId15" Type="http://schemas.openxmlformats.org/officeDocument/2006/relationships/image" Target="../media/image10.png"/><Relationship Id="rId10" Type="http://schemas.openxmlformats.org/officeDocument/2006/relationships/image" Target="../media/image29.png"/><Relationship Id="rId4" Type="http://schemas.openxmlformats.org/officeDocument/2006/relationships/audio" Target="../media/media9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6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microsoft.com/office/2007/relationships/media" Target="../media/media14.mp3"/><Relationship Id="rId7" Type="http://schemas.openxmlformats.org/officeDocument/2006/relationships/image" Target="../media/image63.pn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62.png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65.png"/><Relationship Id="rId4" Type="http://schemas.openxmlformats.org/officeDocument/2006/relationships/audio" Target="../media/media14.mp3"/><Relationship Id="rId9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microsoft.com/office/2007/relationships/media" Target="../media/media14.mp3"/><Relationship Id="rId7" Type="http://schemas.openxmlformats.org/officeDocument/2006/relationships/image" Target="../media/image64.pn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63.png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66.png"/><Relationship Id="rId4" Type="http://schemas.openxmlformats.org/officeDocument/2006/relationships/audio" Target="../media/media14.mp3"/><Relationship Id="rId9" Type="http://schemas.openxmlformats.org/officeDocument/2006/relationships/image" Target="../media/image6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5.png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9.png"/><Relationship Id="rId7" Type="http://schemas.openxmlformats.org/officeDocument/2006/relationships/image" Target="../media/image71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70.png"/><Relationship Id="rId4" Type="http://schemas.openxmlformats.org/officeDocument/2006/relationships/image" Target="../media/image37.png"/><Relationship Id="rId9" Type="http://schemas.openxmlformats.org/officeDocument/2006/relationships/image" Target="../media/image7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6.png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75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78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6.png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75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7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6.png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image" Target="../media/image75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8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2.png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6" Type="http://schemas.openxmlformats.org/officeDocument/2006/relationships/image" Target="../media/image76.png"/><Relationship Id="rId5" Type="http://schemas.openxmlformats.org/officeDocument/2006/relationships/image" Target="../media/image81.png"/><Relationship Id="rId10" Type="http://schemas.openxmlformats.org/officeDocument/2006/relationships/image" Target="../media/image10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84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5.png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6" Type="http://schemas.openxmlformats.org/officeDocument/2006/relationships/image" Target="../media/image81.png"/><Relationship Id="rId5" Type="http://schemas.openxmlformats.org/officeDocument/2006/relationships/image" Target="../media/image83.png"/><Relationship Id="rId10" Type="http://schemas.openxmlformats.org/officeDocument/2006/relationships/image" Target="../media/image10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82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6.png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6" Type="http://schemas.openxmlformats.org/officeDocument/2006/relationships/image" Target="../media/image81.png"/><Relationship Id="rId5" Type="http://schemas.openxmlformats.org/officeDocument/2006/relationships/image" Target="../media/image83.png"/><Relationship Id="rId10" Type="http://schemas.openxmlformats.org/officeDocument/2006/relationships/image" Target="../media/image10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86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6.png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6" Type="http://schemas.openxmlformats.org/officeDocument/2006/relationships/image" Target="../media/image81.png"/><Relationship Id="rId5" Type="http://schemas.openxmlformats.org/officeDocument/2006/relationships/image" Target="../media/image83.png"/><Relationship Id="rId10" Type="http://schemas.openxmlformats.org/officeDocument/2006/relationships/image" Target="../media/image10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82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8.png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6" Type="http://schemas.openxmlformats.org/officeDocument/2006/relationships/image" Target="../media/image81.png"/><Relationship Id="rId5" Type="http://schemas.openxmlformats.org/officeDocument/2006/relationships/image" Target="../media/image83.png"/><Relationship Id="rId10" Type="http://schemas.openxmlformats.org/officeDocument/2006/relationships/image" Target="../media/image10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82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audio" Target="../media/media20.mp3"/><Relationship Id="rId13" Type="http://schemas.openxmlformats.org/officeDocument/2006/relationships/image" Target="../media/image81.png"/><Relationship Id="rId18" Type="http://schemas.openxmlformats.org/officeDocument/2006/relationships/image" Target="../media/image91.png"/><Relationship Id="rId3" Type="http://schemas.microsoft.com/office/2007/relationships/media" Target="../media/media18.mp3"/><Relationship Id="rId7" Type="http://schemas.microsoft.com/office/2007/relationships/media" Target="../media/media20.mp3"/><Relationship Id="rId12" Type="http://schemas.openxmlformats.org/officeDocument/2006/relationships/notesSlide" Target="../notesSlides/notesSlide13.xml"/><Relationship Id="rId17" Type="http://schemas.openxmlformats.org/officeDocument/2006/relationships/image" Target="../media/image90.png"/><Relationship Id="rId2" Type="http://schemas.openxmlformats.org/officeDocument/2006/relationships/audio" Target="../media/media17.mp3"/><Relationship Id="rId16" Type="http://schemas.openxmlformats.org/officeDocument/2006/relationships/image" Target="../media/image89.png"/><Relationship Id="rId20" Type="http://schemas.openxmlformats.org/officeDocument/2006/relationships/image" Target="../media/image10.png"/><Relationship Id="rId1" Type="http://schemas.microsoft.com/office/2007/relationships/media" Target="../media/media17.mp3"/><Relationship Id="rId6" Type="http://schemas.openxmlformats.org/officeDocument/2006/relationships/audio" Target="../media/media19.mp3"/><Relationship Id="rId11" Type="http://schemas.openxmlformats.org/officeDocument/2006/relationships/slideLayout" Target="../slideLayouts/slideLayout2.xml"/><Relationship Id="rId5" Type="http://schemas.microsoft.com/office/2007/relationships/media" Target="../media/media19.mp3"/><Relationship Id="rId15" Type="http://schemas.openxmlformats.org/officeDocument/2006/relationships/image" Target="../media/image82.png"/><Relationship Id="rId10" Type="http://schemas.openxmlformats.org/officeDocument/2006/relationships/audio" Target="../media/media21.mp3"/><Relationship Id="rId19" Type="http://schemas.openxmlformats.org/officeDocument/2006/relationships/image" Target="../media/image92.png"/><Relationship Id="rId4" Type="http://schemas.openxmlformats.org/officeDocument/2006/relationships/audio" Target="../media/media18.mp3"/><Relationship Id="rId9" Type="http://schemas.microsoft.com/office/2007/relationships/media" Target="../media/media21.mp3"/><Relationship Id="rId14" Type="http://schemas.openxmlformats.org/officeDocument/2006/relationships/image" Target="../media/image76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audio" Target="../media/media20.mp3"/><Relationship Id="rId13" Type="http://schemas.openxmlformats.org/officeDocument/2006/relationships/image" Target="../media/image81.png"/><Relationship Id="rId18" Type="http://schemas.openxmlformats.org/officeDocument/2006/relationships/image" Target="../media/image95.png"/><Relationship Id="rId3" Type="http://schemas.microsoft.com/office/2007/relationships/media" Target="../media/media18.mp3"/><Relationship Id="rId21" Type="http://schemas.openxmlformats.org/officeDocument/2006/relationships/image" Target="../media/image98.png"/><Relationship Id="rId7" Type="http://schemas.microsoft.com/office/2007/relationships/media" Target="../media/media20.mp3"/><Relationship Id="rId12" Type="http://schemas.openxmlformats.org/officeDocument/2006/relationships/notesSlide" Target="../notesSlides/notesSlide14.xml"/><Relationship Id="rId17" Type="http://schemas.openxmlformats.org/officeDocument/2006/relationships/image" Target="../media/image94.png"/><Relationship Id="rId2" Type="http://schemas.openxmlformats.org/officeDocument/2006/relationships/audio" Target="../media/media17.mp3"/><Relationship Id="rId16" Type="http://schemas.openxmlformats.org/officeDocument/2006/relationships/image" Target="../media/image93.png"/><Relationship Id="rId20" Type="http://schemas.openxmlformats.org/officeDocument/2006/relationships/image" Target="../media/image97.png"/><Relationship Id="rId1" Type="http://schemas.microsoft.com/office/2007/relationships/media" Target="../media/media17.mp3"/><Relationship Id="rId6" Type="http://schemas.openxmlformats.org/officeDocument/2006/relationships/audio" Target="../media/media19.mp3"/><Relationship Id="rId11" Type="http://schemas.openxmlformats.org/officeDocument/2006/relationships/slideLayout" Target="../slideLayouts/slideLayout2.xml"/><Relationship Id="rId5" Type="http://schemas.microsoft.com/office/2007/relationships/media" Target="../media/media19.mp3"/><Relationship Id="rId15" Type="http://schemas.openxmlformats.org/officeDocument/2006/relationships/image" Target="../media/image82.png"/><Relationship Id="rId23" Type="http://schemas.openxmlformats.org/officeDocument/2006/relationships/image" Target="../media/image10.png"/><Relationship Id="rId10" Type="http://schemas.openxmlformats.org/officeDocument/2006/relationships/audio" Target="../media/media21.mp3"/><Relationship Id="rId19" Type="http://schemas.openxmlformats.org/officeDocument/2006/relationships/image" Target="../media/image96.png"/><Relationship Id="rId4" Type="http://schemas.openxmlformats.org/officeDocument/2006/relationships/audio" Target="../media/media18.mp3"/><Relationship Id="rId9" Type="http://schemas.microsoft.com/office/2007/relationships/media" Target="../media/media21.mp3"/><Relationship Id="rId14" Type="http://schemas.openxmlformats.org/officeDocument/2006/relationships/image" Target="../media/image76.png"/><Relationship Id="rId22" Type="http://schemas.openxmlformats.org/officeDocument/2006/relationships/image" Target="../media/image99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microsoft.com/office/2007/relationships/media" Target="../media/media23.mp3"/><Relationship Id="rId7" Type="http://schemas.openxmlformats.org/officeDocument/2006/relationships/image" Target="../media/image29.png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6" Type="http://schemas.openxmlformats.org/officeDocument/2006/relationships/image" Target="../media/image100.png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76.png"/><Relationship Id="rId4" Type="http://schemas.openxmlformats.org/officeDocument/2006/relationships/audio" Target="../media/media23.mp3"/><Relationship Id="rId9" Type="http://schemas.openxmlformats.org/officeDocument/2006/relationships/image" Target="../media/image10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5.png"/><Relationship Id="rId4" Type="http://schemas.openxmlformats.org/officeDocument/2006/relationships/image" Target="../media/image31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microsoft.com/office/2007/relationships/media" Target="../media/media23.mp3"/><Relationship Id="rId7" Type="http://schemas.openxmlformats.org/officeDocument/2006/relationships/image" Target="../media/image29.png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6" Type="http://schemas.openxmlformats.org/officeDocument/2006/relationships/image" Target="../media/image106.png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07.png"/><Relationship Id="rId4" Type="http://schemas.openxmlformats.org/officeDocument/2006/relationships/audio" Target="../media/media23.mp3"/><Relationship Id="rId9" Type="http://schemas.openxmlformats.org/officeDocument/2006/relationships/image" Target="../media/image7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0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audio" Target="../media/media20.mp3"/><Relationship Id="rId13" Type="http://schemas.openxmlformats.org/officeDocument/2006/relationships/image" Target="../media/image111.png"/><Relationship Id="rId18" Type="http://schemas.openxmlformats.org/officeDocument/2006/relationships/image" Target="../media/image99.png"/><Relationship Id="rId3" Type="http://schemas.microsoft.com/office/2007/relationships/media" Target="../media/media18.mp3"/><Relationship Id="rId7" Type="http://schemas.microsoft.com/office/2007/relationships/media" Target="../media/media20.mp3"/><Relationship Id="rId12" Type="http://schemas.openxmlformats.org/officeDocument/2006/relationships/image" Target="../media/image29.png"/><Relationship Id="rId17" Type="http://schemas.openxmlformats.org/officeDocument/2006/relationships/image" Target="../media/image98.png"/><Relationship Id="rId2" Type="http://schemas.openxmlformats.org/officeDocument/2006/relationships/audio" Target="../media/media17.mp3"/><Relationship Id="rId16" Type="http://schemas.openxmlformats.org/officeDocument/2006/relationships/image" Target="../media/image97.png"/><Relationship Id="rId20" Type="http://schemas.openxmlformats.org/officeDocument/2006/relationships/image" Target="../media/image10.png"/><Relationship Id="rId1" Type="http://schemas.microsoft.com/office/2007/relationships/media" Target="../media/media17.mp3"/><Relationship Id="rId6" Type="http://schemas.openxmlformats.org/officeDocument/2006/relationships/audio" Target="../media/media19.mp3"/><Relationship Id="rId11" Type="http://schemas.openxmlformats.org/officeDocument/2006/relationships/slideLayout" Target="../slideLayouts/slideLayout2.xml"/><Relationship Id="rId5" Type="http://schemas.microsoft.com/office/2007/relationships/media" Target="../media/media19.mp3"/><Relationship Id="rId15" Type="http://schemas.openxmlformats.org/officeDocument/2006/relationships/image" Target="../media/image96.png"/><Relationship Id="rId10" Type="http://schemas.openxmlformats.org/officeDocument/2006/relationships/audio" Target="../media/media21.mp3"/><Relationship Id="rId19" Type="http://schemas.openxmlformats.org/officeDocument/2006/relationships/image" Target="../media/image76.png"/><Relationship Id="rId4" Type="http://schemas.openxmlformats.org/officeDocument/2006/relationships/audio" Target="../media/media18.mp3"/><Relationship Id="rId9" Type="http://schemas.microsoft.com/office/2007/relationships/media" Target="../media/media21.mp3"/><Relationship Id="rId14" Type="http://schemas.openxmlformats.org/officeDocument/2006/relationships/image" Target="../media/image95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microsoft.com/office/2007/relationships/media" Target="../media/media25.mp3"/><Relationship Id="rId7" Type="http://schemas.openxmlformats.org/officeDocument/2006/relationships/image" Target="../media/image76.png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6" Type="http://schemas.openxmlformats.org/officeDocument/2006/relationships/image" Target="../media/image112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0.png"/><Relationship Id="rId4" Type="http://schemas.openxmlformats.org/officeDocument/2006/relationships/audio" Target="../media/media25.mp3"/><Relationship Id="rId9" Type="http://schemas.openxmlformats.org/officeDocument/2006/relationships/image" Target="../media/image114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microsoft.com/office/2007/relationships/media" Target="../media/media25.mp3"/><Relationship Id="rId7" Type="http://schemas.openxmlformats.org/officeDocument/2006/relationships/image" Target="../media/image76.png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6" Type="http://schemas.openxmlformats.org/officeDocument/2006/relationships/image" Target="../media/image112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0.png"/><Relationship Id="rId4" Type="http://schemas.openxmlformats.org/officeDocument/2006/relationships/audio" Target="../media/media25.mp3"/><Relationship Id="rId9" Type="http://schemas.openxmlformats.org/officeDocument/2006/relationships/image" Target="../media/image115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112.png"/><Relationship Id="rId7" Type="http://schemas.openxmlformats.org/officeDocument/2006/relationships/image" Target="../media/image96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5" Type="http://schemas.openxmlformats.org/officeDocument/2006/relationships/image" Target="../media/image117.png"/><Relationship Id="rId10" Type="http://schemas.openxmlformats.org/officeDocument/2006/relationships/image" Target="../media/image99.png"/><Relationship Id="rId4" Type="http://schemas.openxmlformats.org/officeDocument/2006/relationships/image" Target="../media/image76.png"/><Relationship Id="rId9" Type="http://schemas.openxmlformats.org/officeDocument/2006/relationships/image" Target="../media/image98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3" Type="http://schemas.openxmlformats.org/officeDocument/2006/relationships/image" Target="../media/image112.png"/><Relationship Id="rId7" Type="http://schemas.openxmlformats.org/officeDocument/2006/relationships/image" Target="../media/image120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11" Type="http://schemas.openxmlformats.org/officeDocument/2006/relationships/image" Target="../media/image124.png"/><Relationship Id="rId5" Type="http://schemas.openxmlformats.org/officeDocument/2006/relationships/image" Target="../media/image119.png"/><Relationship Id="rId10" Type="http://schemas.openxmlformats.org/officeDocument/2006/relationships/image" Target="../media/image123.png"/><Relationship Id="rId4" Type="http://schemas.openxmlformats.org/officeDocument/2006/relationships/image" Target="../media/image76.png"/><Relationship Id="rId9" Type="http://schemas.openxmlformats.org/officeDocument/2006/relationships/image" Target="../media/image122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9.png"/><Relationship Id="rId5" Type="http://schemas.openxmlformats.org/officeDocument/2006/relationships/image" Target="../media/image128.png"/><Relationship Id="rId4" Type="http://schemas.openxmlformats.org/officeDocument/2006/relationships/image" Target="../media/image127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jpeg"/><Relationship Id="rId3" Type="http://schemas.openxmlformats.org/officeDocument/2006/relationships/image" Target="../media/image130.jpeg"/><Relationship Id="rId7" Type="http://schemas.openxmlformats.org/officeDocument/2006/relationships/image" Target="../media/image13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7.png"/><Relationship Id="rId11" Type="http://schemas.openxmlformats.org/officeDocument/2006/relationships/image" Target="../media/image136.jpeg"/><Relationship Id="rId5" Type="http://schemas.openxmlformats.org/officeDocument/2006/relationships/image" Target="../media/image126.png"/><Relationship Id="rId10" Type="http://schemas.openxmlformats.org/officeDocument/2006/relationships/image" Target="../media/image135.jpeg"/><Relationship Id="rId4" Type="http://schemas.openxmlformats.org/officeDocument/2006/relationships/image" Target="../media/image131.jpeg"/><Relationship Id="rId9" Type="http://schemas.openxmlformats.org/officeDocument/2006/relationships/image" Target="../media/image134.jpe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jpeg"/><Relationship Id="rId3" Type="http://schemas.openxmlformats.org/officeDocument/2006/relationships/image" Target="../media/image137.jpeg"/><Relationship Id="rId7" Type="http://schemas.openxmlformats.org/officeDocument/2006/relationships/image" Target="../media/image132.png"/><Relationship Id="rId12" Type="http://schemas.openxmlformats.org/officeDocument/2006/relationships/image" Target="../media/image14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7.png"/><Relationship Id="rId11" Type="http://schemas.openxmlformats.org/officeDocument/2006/relationships/image" Target="../media/image142.jpeg"/><Relationship Id="rId5" Type="http://schemas.openxmlformats.org/officeDocument/2006/relationships/image" Target="../media/image126.png"/><Relationship Id="rId10" Type="http://schemas.openxmlformats.org/officeDocument/2006/relationships/image" Target="../media/image141.jpeg"/><Relationship Id="rId4" Type="http://schemas.openxmlformats.org/officeDocument/2006/relationships/image" Target="../media/image138.jpeg"/><Relationship Id="rId9" Type="http://schemas.openxmlformats.org/officeDocument/2006/relationships/image" Target="../media/image140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7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9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emf"/><Relationship Id="rId7" Type="http://schemas.openxmlformats.org/officeDocument/2006/relationships/image" Target="../media/image15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3.png"/><Relationship Id="rId5" Type="http://schemas.openxmlformats.org/officeDocument/2006/relationships/image" Target="../media/image152.png"/><Relationship Id="rId4" Type="http://schemas.openxmlformats.org/officeDocument/2006/relationships/image" Target="../media/image15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16.png"/><Relationship Id="rId3" Type="http://schemas.microsoft.com/office/2007/relationships/media" Target="../media/media4.mp3"/><Relationship Id="rId7" Type="http://schemas.microsoft.com/office/2007/relationships/media" Target="../media/media6.mp3"/><Relationship Id="rId12" Type="http://schemas.openxmlformats.org/officeDocument/2006/relationships/image" Target="../media/image14.png"/><Relationship Id="rId17" Type="http://schemas.openxmlformats.org/officeDocument/2006/relationships/image" Target="../media/image10.png"/><Relationship Id="rId2" Type="http://schemas.openxmlformats.org/officeDocument/2006/relationships/audio" Target="../media/media3.mp3"/><Relationship Id="rId16" Type="http://schemas.openxmlformats.org/officeDocument/2006/relationships/image" Target="../media/image19.png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6.png"/><Relationship Id="rId5" Type="http://schemas.microsoft.com/office/2007/relationships/media" Target="../media/media5.mp3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14.png"/><Relationship Id="rId3" Type="http://schemas.microsoft.com/office/2007/relationships/media" Target="../media/media4.mp3"/><Relationship Id="rId7" Type="http://schemas.microsoft.com/office/2007/relationships/media" Target="../media/media6.mp3"/><Relationship Id="rId12" Type="http://schemas.openxmlformats.org/officeDocument/2006/relationships/image" Target="../media/image20.png"/><Relationship Id="rId17" Type="http://schemas.openxmlformats.org/officeDocument/2006/relationships/image" Target="../media/image10.png"/><Relationship Id="rId2" Type="http://schemas.openxmlformats.org/officeDocument/2006/relationships/audio" Target="../media/media3.mp3"/><Relationship Id="rId16" Type="http://schemas.openxmlformats.org/officeDocument/2006/relationships/image" Target="../media/image22.png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6.png"/><Relationship Id="rId5" Type="http://schemas.microsoft.com/office/2007/relationships/media" Target="../media/media5.mp3"/><Relationship Id="rId15" Type="http://schemas.openxmlformats.org/officeDocument/2006/relationships/image" Target="../media/image21.png"/><Relationship Id="rId10" Type="http://schemas.openxmlformats.org/officeDocument/2006/relationships/image" Target="../media/image13.png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23.png"/><Relationship Id="rId3" Type="http://schemas.microsoft.com/office/2007/relationships/media" Target="../media/media4.mp3"/><Relationship Id="rId7" Type="http://schemas.microsoft.com/office/2007/relationships/media" Target="../media/media6.mp3"/><Relationship Id="rId12" Type="http://schemas.openxmlformats.org/officeDocument/2006/relationships/image" Target="../media/image14.png"/><Relationship Id="rId17" Type="http://schemas.openxmlformats.org/officeDocument/2006/relationships/image" Target="../media/image26.png"/><Relationship Id="rId2" Type="http://schemas.openxmlformats.org/officeDocument/2006/relationships/audio" Target="../media/media3.mp3"/><Relationship Id="rId16" Type="http://schemas.openxmlformats.org/officeDocument/2006/relationships/image" Target="../media/image10.png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6.png"/><Relationship Id="rId5" Type="http://schemas.microsoft.com/office/2007/relationships/media" Target="../media/media5.mp3"/><Relationship Id="rId15" Type="http://schemas.openxmlformats.org/officeDocument/2006/relationships/image" Target="../media/image25.png"/><Relationship Id="rId10" Type="http://schemas.openxmlformats.org/officeDocument/2006/relationships/image" Target="../media/image13.png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タイトル 10">
            <a:extLst>
              <a:ext uri="{FF2B5EF4-FFF2-40B4-BE49-F238E27FC236}">
                <a16:creationId xmlns:a16="http://schemas.microsoft.com/office/drawing/2014/main" id="{6BD06773-2C91-0172-0B71-E48A2C47B11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ja-JP" altLang="en-US" dirty="0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55D7F10A-A216-6BA6-EBFA-B443A96B46E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390" y="1163774"/>
            <a:ext cx="11444140" cy="2865238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57E90D7E-DF34-0E82-BA99-E37CFE229A4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421" y="4510146"/>
            <a:ext cx="11871158" cy="1184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632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9B842E67-35FA-9F80-4675-1EC14191D19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451" y="1059502"/>
            <a:ext cx="6620885" cy="909660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4ADC7136-B8DC-744A-5BB5-2AFBB67B005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402" y="1998762"/>
            <a:ext cx="8791576" cy="3502510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89D9D5FC-CCDE-0C96-E533-C30E4BB72F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720" y="138707"/>
            <a:ext cx="10515600" cy="1325563"/>
          </a:xfrm>
        </p:spPr>
        <p:txBody>
          <a:bodyPr/>
          <a:lstStyle/>
          <a:p>
            <a:endParaRPr kumimoji="1"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1A2D3E2A-4E5F-8B0D-C781-F55ECA33D42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389" y="100239"/>
            <a:ext cx="2028825" cy="1015113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F7108AEC-0C70-F346-1C60-40DB54576C6E}"/>
              </a:ext>
            </a:extLst>
          </p:cNvPr>
          <p:cNvSpPr txBox="1"/>
          <p:nvPr/>
        </p:nvSpPr>
        <p:spPr>
          <a:xfrm>
            <a:off x="5987226" y="2327691"/>
            <a:ext cx="9836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で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2E01D82F-65F0-6A8D-E6AF-B457E9157C4D}"/>
              </a:ext>
            </a:extLst>
          </p:cNvPr>
          <p:cNvSpPr txBox="1"/>
          <p:nvPr/>
        </p:nvSpPr>
        <p:spPr>
          <a:xfrm>
            <a:off x="4836415" y="3963834"/>
            <a:ext cx="13915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>
                <a:solidFill>
                  <a:srgbClr val="FF0000"/>
                </a:solidFill>
                <a:latin typeface="+mj-ea"/>
                <a:ea typeface="+mj-ea"/>
              </a:rPr>
              <a:t>で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088C4B79-C223-0479-DA1F-FA46E1ADC523}"/>
              </a:ext>
            </a:extLst>
          </p:cNvPr>
          <p:cNvSpPr txBox="1"/>
          <p:nvPr/>
        </p:nvSpPr>
        <p:spPr>
          <a:xfrm>
            <a:off x="4836415" y="3148615"/>
            <a:ext cx="8516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>
                <a:solidFill>
                  <a:srgbClr val="FF0000"/>
                </a:solidFill>
                <a:latin typeface="+mj-ea"/>
                <a:ea typeface="+mj-ea"/>
              </a:rPr>
              <a:t>で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E431F5C3-733E-82EE-E4DE-6B848A3A8E0E}"/>
              </a:ext>
            </a:extLst>
          </p:cNvPr>
          <p:cNvSpPr txBox="1"/>
          <p:nvPr/>
        </p:nvSpPr>
        <p:spPr>
          <a:xfrm>
            <a:off x="4566446" y="4779053"/>
            <a:ext cx="6957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で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13A67F49-5A48-D4B9-FA9C-5DDB91CFE664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2039" y="5425223"/>
            <a:ext cx="5734050" cy="1161862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219A9746-3C6E-2908-45CA-B0B50CCE8783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9072" y="46373"/>
            <a:ext cx="7167513" cy="517852"/>
          </a:xfrm>
          <a:prstGeom prst="rect">
            <a:avLst/>
          </a:prstGeom>
        </p:spPr>
      </p:pic>
      <p:pic>
        <p:nvPicPr>
          <p:cNvPr id="3" name="X_[08-07]_katachi">
            <a:hlinkClick r:id="" action="ppaction://media"/>
            <a:extLst>
              <a:ext uri="{FF2B5EF4-FFF2-40B4-BE49-F238E27FC236}">
                <a16:creationId xmlns:a16="http://schemas.microsoft.com/office/drawing/2014/main" id="{2E40CBE8-FC23-2A74-F2DB-846F4F9C07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196259" y="1106121"/>
            <a:ext cx="390281" cy="355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591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1" grpId="0"/>
      <p:bldP spid="12" grpId="0"/>
      <p:bldP spid="18" grpId="0"/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6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16B2D746-5AAB-52BD-9C0A-6A41C8953D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791007F-F989-3B02-1573-76DAF1F6B23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8" y="159147"/>
            <a:ext cx="1476375" cy="715847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D47B7935-C2FF-F2BC-42AB-970625A794F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115" y="620830"/>
            <a:ext cx="10896600" cy="3239166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4428C176-C018-6C4E-BFFB-453F7089E72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2050" y="4634500"/>
            <a:ext cx="9239250" cy="1515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4121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FEF862F-9E6A-C2B1-3DED-28B971AF94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FB21019-D9D0-3846-2CCB-306DD30C20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459E7DF8-A13B-3B33-6730-801AAC34E4F9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389" y="100239"/>
            <a:ext cx="2028825" cy="1015113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86CE5E7E-D034-B5A4-489F-940DF82168DC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549" y="1075788"/>
            <a:ext cx="7524751" cy="946227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7D8AAED7-EF23-0315-BCD8-D3291B2081E5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9072" y="46373"/>
            <a:ext cx="7167513" cy="517852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C1641903-A09A-D8CE-8A8B-F09EC0AB9B50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2052" y="2401351"/>
            <a:ext cx="7219901" cy="3476697"/>
          </a:xfrm>
          <a:prstGeom prst="rect">
            <a:avLst/>
          </a:prstGeom>
        </p:spPr>
      </p:pic>
      <p:pic>
        <p:nvPicPr>
          <p:cNvPr id="4" name="X_[08-03]_kiku1">
            <a:hlinkClick r:id="" action="ppaction://media"/>
            <a:extLst>
              <a:ext uri="{FF2B5EF4-FFF2-40B4-BE49-F238E27FC236}">
                <a16:creationId xmlns:a16="http://schemas.microsoft.com/office/drawing/2014/main" id="{6AE01EF6-E9DC-3FEF-9FC3-B7DB2CD742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735520" y="1258521"/>
            <a:ext cx="425451" cy="425451"/>
          </a:xfrm>
          <a:prstGeom prst="rect">
            <a:avLst/>
          </a:prstGeom>
        </p:spPr>
      </p:pic>
      <p:pic>
        <p:nvPicPr>
          <p:cNvPr id="6" name="X_[08-04]_kiku2">
            <a:hlinkClick r:id="" action="ppaction://media"/>
            <a:extLst>
              <a:ext uri="{FF2B5EF4-FFF2-40B4-BE49-F238E27FC236}">
                <a16:creationId xmlns:a16="http://schemas.microsoft.com/office/drawing/2014/main" id="{303445CB-FA81-875A-987E-C469AC93021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 flipV="1">
            <a:off x="8532689" y="1261939"/>
            <a:ext cx="402006" cy="465504"/>
          </a:xfrm>
          <a:prstGeom prst="rect">
            <a:avLst/>
          </a:prstGeom>
        </p:spPr>
      </p:pic>
      <p:pic>
        <p:nvPicPr>
          <p:cNvPr id="8" name="X_[08-05]_kiku3">
            <a:hlinkClick r:id="" action="ppaction://media"/>
            <a:extLst>
              <a:ext uri="{FF2B5EF4-FFF2-40B4-BE49-F238E27FC236}">
                <a16:creationId xmlns:a16="http://schemas.microsoft.com/office/drawing/2014/main" id="{325D42E2-1FDC-A65C-BEEE-28E8743CF42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329859" y="1258521"/>
            <a:ext cx="437173" cy="448896"/>
          </a:xfrm>
          <a:prstGeom prst="rect">
            <a:avLst/>
          </a:prstGeom>
        </p:spPr>
      </p:pic>
      <p:pic>
        <p:nvPicPr>
          <p:cNvPr id="9" name="X_[08-06]_kiku4">
            <a:hlinkClick r:id="" action="ppaction://media"/>
            <a:extLst>
              <a:ext uri="{FF2B5EF4-FFF2-40B4-BE49-F238E27FC236}">
                <a16:creationId xmlns:a16="http://schemas.microsoft.com/office/drawing/2014/main" id="{6D666CBF-DEBA-F739-54B7-5283701654B5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044968" y="1235076"/>
            <a:ext cx="460619" cy="448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487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CCD7A0C-69AD-908E-71A2-A30E26324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3ED0400-E312-FD30-B2C4-31F0E8B10B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A1D6EDA4-7895-785D-BD81-63A87BE35B4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974" y="2121276"/>
            <a:ext cx="11720052" cy="2615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6982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50AF0649-EC2F-E5CC-452E-F472C536E01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1175" y="68826"/>
            <a:ext cx="4552335" cy="526802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04AA94A9-3625-F589-2E12-D1BB366B50E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919" y="-2897"/>
            <a:ext cx="2836084" cy="809142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1F7B60C7-1688-AB07-94C0-DD1A46DB291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4903" y="806245"/>
            <a:ext cx="4130745" cy="788994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E1CAEE26-81CA-97D6-0E2C-6C07A03A661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6387" y="1897626"/>
            <a:ext cx="8550671" cy="4669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6130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50AF0649-EC2F-E5CC-452E-F472C536E010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1175" y="68826"/>
            <a:ext cx="4552335" cy="526802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04AA94A9-3625-F589-2E12-D1BB366B50E5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919" y="-36331"/>
            <a:ext cx="2836084" cy="809142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1F7B60C7-1688-AB07-94C0-DD1A46DB2916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3235" y="772811"/>
            <a:ext cx="3309617" cy="632155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E1CAEE26-81CA-97D6-0E2C-6C07A03A661A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21213" y="588310"/>
            <a:ext cx="3149153" cy="1719699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871067BC-72D2-52A5-F506-11E28CF69A4A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987" y="1375253"/>
            <a:ext cx="8160774" cy="769372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CD71C0B3-37CC-077B-1852-1E73212CCA0C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5135" y="2464644"/>
            <a:ext cx="2703871" cy="947727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417BA08B-C69A-B9D4-5E44-5A538E4B8887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918" y="2089584"/>
            <a:ext cx="6909107" cy="3416552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0168C8CE-2FD1-B7EF-FF50-F9187CC7D246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3235" y="5666787"/>
            <a:ext cx="6751792" cy="1047934"/>
          </a:xfrm>
          <a:prstGeom prst="rect">
            <a:avLst/>
          </a:prstGeom>
        </p:spPr>
      </p:pic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7CC6B410-D82D-F16C-AA90-E07C03CA7AE2}"/>
              </a:ext>
            </a:extLst>
          </p:cNvPr>
          <p:cNvSpPr txBox="1"/>
          <p:nvPr/>
        </p:nvSpPr>
        <p:spPr>
          <a:xfrm>
            <a:off x="1673581" y="6206850"/>
            <a:ext cx="6551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ｂ</a:t>
            </a: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FF17A9FA-1C9C-F46A-807E-4DE77EB89CBD}"/>
              </a:ext>
            </a:extLst>
          </p:cNvPr>
          <p:cNvSpPr txBox="1"/>
          <p:nvPr/>
        </p:nvSpPr>
        <p:spPr>
          <a:xfrm>
            <a:off x="3304712" y="6190754"/>
            <a:ext cx="6551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FF0000"/>
                </a:solidFill>
                <a:latin typeface="+mj-ea"/>
                <a:ea typeface="+mj-ea"/>
              </a:rPr>
              <a:t>c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165ED68D-8D1E-F03A-AA15-BE9548DDDEFC}"/>
              </a:ext>
            </a:extLst>
          </p:cNvPr>
          <p:cNvSpPr txBox="1"/>
          <p:nvPr/>
        </p:nvSpPr>
        <p:spPr>
          <a:xfrm>
            <a:off x="4935843" y="6220467"/>
            <a:ext cx="6551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FF0000"/>
                </a:solidFill>
                <a:latin typeface="+mj-ea"/>
                <a:ea typeface="+mj-ea"/>
              </a:rPr>
              <a:t>a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230BB5D8-229D-2832-B70B-DDEA9D453E5B}"/>
              </a:ext>
            </a:extLst>
          </p:cNvPr>
          <p:cNvSpPr txBox="1"/>
          <p:nvPr/>
        </p:nvSpPr>
        <p:spPr>
          <a:xfrm>
            <a:off x="6600968" y="6220467"/>
            <a:ext cx="6551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FF0000"/>
                </a:solidFill>
                <a:latin typeface="+mj-ea"/>
                <a:ea typeface="+mj-ea"/>
              </a:rPr>
              <a:t>-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2" name="X_[08-08]_kiku1">
            <a:hlinkClick r:id="" action="ppaction://media"/>
            <a:extLst>
              <a:ext uri="{FF2B5EF4-FFF2-40B4-BE49-F238E27FC236}">
                <a16:creationId xmlns:a16="http://schemas.microsoft.com/office/drawing/2014/main" id="{1DAC4AAB-7FD9-A97F-1D90-0D62F2D3A8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795460" y="5338151"/>
            <a:ext cx="343389" cy="343389"/>
          </a:xfrm>
          <a:prstGeom prst="rect">
            <a:avLst/>
          </a:prstGeom>
        </p:spPr>
      </p:pic>
      <p:pic>
        <p:nvPicPr>
          <p:cNvPr id="5" name="X_[08-09]_kiku2">
            <a:hlinkClick r:id="" action="ppaction://media"/>
            <a:extLst>
              <a:ext uri="{FF2B5EF4-FFF2-40B4-BE49-F238E27FC236}">
                <a16:creationId xmlns:a16="http://schemas.microsoft.com/office/drawing/2014/main" id="{BA76DFAD-4FEB-7C1A-C72C-3A22E711E20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2671152" y="5314705"/>
            <a:ext cx="378558" cy="378558"/>
          </a:xfrm>
          <a:prstGeom prst="rect">
            <a:avLst/>
          </a:prstGeom>
        </p:spPr>
      </p:pic>
      <p:pic>
        <p:nvPicPr>
          <p:cNvPr id="7" name="X_[08-10]_kiku3">
            <a:hlinkClick r:id="" action="ppaction://media"/>
            <a:extLst>
              <a:ext uri="{FF2B5EF4-FFF2-40B4-BE49-F238E27FC236}">
                <a16:creationId xmlns:a16="http://schemas.microsoft.com/office/drawing/2014/main" id="{7B1D2969-FAE4-8745-762E-3B253C2232AB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4335829" y="5314706"/>
            <a:ext cx="378558" cy="378558"/>
          </a:xfrm>
          <a:prstGeom prst="rect">
            <a:avLst/>
          </a:prstGeom>
        </p:spPr>
      </p:pic>
      <p:pic>
        <p:nvPicPr>
          <p:cNvPr id="10" name="X_[08-11]_kiku4">
            <a:hlinkClick r:id="" action="ppaction://media"/>
            <a:extLst>
              <a:ext uri="{FF2B5EF4-FFF2-40B4-BE49-F238E27FC236}">
                <a16:creationId xmlns:a16="http://schemas.microsoft.com/office/drawing/2014/main" id="{4998E3FB-1CC3-2AF2-DA5B-43CFE15A7A04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5918444" y="5326428"/>
            <a:ext cx="366835" cy="366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741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0" grpId="0"/>
      <p:bldP spid="21" grpId="0"/>
      <p:bldP spid="22" grpId="0"/>
      <p:bldP spid="2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50AF0649-EC2F-E5CC-452E-F472C536E010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1175" y="68826"/>
            <a:ext cx="4552335" cy="526802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04AA94A9-3625-F589-2E12-D1BB366B50E5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919" y="-36331"/>
            <a:ext cx="2836084" cy="809142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1F7B60C7-1688-AB07-94C0-DD1A46DB2916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3235" y="772811"/>
            <a:ext cx="3309617" cy="632155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4C05AF6C-67DA-4DCE-F6ED-CA78C8ECF27F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451" y="1447966"/>
            <a:ext cx="6458518" cy="766142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BF71E688-D439-B3DC-750D-9E313DE8F9C3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451" y="2991281"/>
            <a:ext cx="11326761" cy="2212626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6404B355-A3F1-6500-DB75-D19350F4A929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0020" y="1202668"/>
            <a:ext cx="3769529" cy="2058476"/>
          </a:xfrm>
          <a:prstGeom prst="rect">
            <a:avLst/>
          </a:prstGeom>
        </p:spPr>
      </p:pic>
      <p:pic>
        <p:nvPicPr>
          <p:cNvPr id="2" name="X_[08-08]_kiku1">
            <a:hlinkClick r:id="" action="ppaction://media"/>
            <a:extLst>
              <a:ext uri="{FF2B5EF4-FFF2-40B4-BE49-F238E27FC236}">
                <a16:creationId xmlns:a16="http://schemas.microsoft.com/office/drawing/2014/main" id="{1941875C-2C07-2C3B-0AE5-D3BCA98E67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4406168" y="2032245"/>
            <a:ext cx="378557" cy="343389"/>
          </a:xfrm>
          <a:prstGeom prst="rect">
            <a:avLst/>
          </a:prstGeom>
        </p:spPr>
      </p:pic>
      <p:pic>
        <p:nvPicPr>
          <p:cNvPr id="4" name="X_[08-09]_kiku2">
            <a:hlinkClick r:id="" action="ppaction://media"/>
            <a:extLst>
              <a:ext uri="{FF2B5EF4-FFF2-40B4-BE49-F238E27FC236}">
                <a16:creationId xmlns:a16="http://schemas.microsoft.com/office/drawing/2014/main" id="{E55D1C6C-D026-38D5-F94B-2504AC4416E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086105" y="2020521"/>
            <a:ext cx="366835" cy="366835"/>
          </a:xfrm>
          <a:prstGeom prst="rect">
            <a:avLst/>
          </a:prstGeom>
        </p:spPr>
      </p:pic>
      <p:pic>
        <p:nvPicPr>
          <p:cNvPr id="6" name="X_[08-10]_kiku3">
            <a:hlinkClick r:id="" action="ppaction://media"/>
            <a:extLst>
              <a:ext uri="{FF2B5EF4-FFF2-40B4-BE49-F238E27FC236}">
                <a16:creationId xmlns:a16="http://schemas.microsoft.com/office/drawing/2014/main" id="{1A7C16E1-F19E-C33E-C6A2-CC5FCB36364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730875" y="2008798"/>
            <a:ext cx="366835" cy="366835"/>
          </a:xfrm>
          <a:prstGeom prst="rect">
            <a:avLst/>
          </a:prstGeom>
        </p:spPr>
      </p:pic>
      <p:pic>
        <p:nvPicPr>
          <p:cNvPr id="7" name="X_[08-11]_kiku4">
            <a:hlinkClick r:id="" action="ppaction://media"/>
            <a:extLst>
              <a:ext uri="{FF2B5EF4-FFF2-40B4-BE49-F238E27FC236}">
                <a16:creationId xmlns:a16="http://schemas.microsoft.com/office/drawing/2014/main" id="{9A234741-2D29-CA78-9E50-E3BE83D3F54A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6410813" y="2008798"/>
            <a:ext cx="378558" cy="378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934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>
            <a:extLst>
              <a:ext uri="{FF2B5EF4-FFF2-40B4-BE49-F238E27FC236}">
                <a16:creationId xmlns:a16="http://schemas.microsoft.com/office/drawing/2014/main" id="{02E321C9-6F3D-253F-2351-944214AB9E3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0130" y="1516903"/>
            <a:ext cx="5338490" cy="5375020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4A037FF2-7605-C244-6C28-6E244130A68D}"/>
              </a:ext>
            </a:extLst>
          </p:cNvPr>
          <p:cNvSpPr txBox="1"/>
          <p:nvPr/>
        </p:nvSpPr>
        <p:spPr>
          <a:xfrm>
            <a:off x="2178947" y="2101432"/>
            <a:ext cx="1938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に　います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7B217E0F-0ECC-177F-EABB-6176B57DA171}"/>
              </a:ext>
            </a:extLst>
          </p:cNvPr>
          <p:cNvSpPr txBox="1"/>
          <p:nvPr/>
        </p:nvSpPr>
        <p:spPr>
          <a:xfrm>
            <a:off x="2973424" y="2997600"/>
            <a:ext cx="1938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どこ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F835D065-96B6-BBAF-B21C-36F0D6916862}"/>
              </a:ext>
            </a:extLst>
          </p:cNvPr>
          <p:cNvSpPr txBox="1"/>
          <p:nvPr/>
        </p:nvSpPr>
        <p:spPr>
          <a:xfrm>
            <a:off x="2414256" y="3501728"/>
            <a:ext cx="1938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に いる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14A67142-4465-0F1A-E934-D054ADDA23DC}"/>
              </a:ext>
            </a:extLst>
          </p:cNvPr>
          <p:cNvSpPr txBox="1"/>
          <p:nvPr/>
        </p:nvSpPr>
        <p:spPr>
          <a:xfrm>
            <a:off x="2754176" y="4421541"/>
            <a:ext cx="1938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います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CDBF6C9E-566B-66F1-D539-237051A4819D}"/>
              </a:ext>
            </a:extLst>
          </p:cNvPr>
          <p:cNvSpPr txBox="1"/>
          <p:nvPr/>
        </p:nvSpPr>
        <p:spPr>
          <a:xfrm>
            <a:off x="2113538" y="4902024"/>
            <a:ext cx="1938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いません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873699A4-6228-9454-4F5C-364A06E9E4D8}"/>
              </a:ext>
            </a:extLst>
          </p:cNvPr>
          <p:cNvSpPr txBox="1"/>
          <p:nvPr/>
        </p:nvSpPr>
        <p:spPr>
          <a:xfrm>
            <a:off x="2973424" y="5814168"/>
            <a:ext cx="1938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います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D19AE1D5-7AA2-DC27-7CD3-40912A653CE5}"/>
              </a:ext>
            </a:extLst>
          </p:cNvPr>
          <p:cNvSpPr txBox="1"/>
          <p:nvPr/>
        </p:nvSpPr>
        <p:spPr>
          <a:xfrm>
            <a:off x="2178947" y="6294651"/>
            <a:ext cx="1938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いないです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163DFDF8-CBAB-66FA-1898-2A117C57149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900" y="774248"/>
            <a:ext cx="6017342" cy="965655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459E7DF8-A13B-3B33-6730-801AAC34E4F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0557" y="0"/>
            <a:ext cx="2028825" cy="1015113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838E76EB-B1C1-F158-7C01-E2F6E1284F31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9657" y="2260795"/>
            <a:ext cx="5764514" cy="885364"/>
          </a:xfrm>
          <a:prstGeom prst="rect">
            <a:avLst/>
          </a:prstGeom>
        </p:spPr>
      </p:pic>
      <p:pic>
        <p:nvPicPr>
          <p:cNvPr id="23" name="図 22">
            <a:extLst>
              <a:ext uri="{FF2B5EF4-FFF2-40B4-BE49-F238E27FC236}">
                <a16:creationId xmlns:a16="http://schemas.microsoft.com/office/drawing/2014/main" id="{33E86101-56DB-ACEF-954D-4AA3AF476420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9657" y="3944636"/>
            <a:ext cx="6538452" cy="781881"/>
          </a:xfrm>
          <a:prstGeom prst="rect">
            <a:avLst/>
          </a:prstGeom>
        </p:spPr>
      </p:pic>
      <p:pic>
        <p:nvPicPr>
          <p:cNvPr id="25" name="図 24">
            <a:extLst>
              <a:ext uri="{FF2B5EF4-FFF2-40B4-BE49-F238E27FC236}">
                <a16:creationId xmlns:a16="http://schemas.microsoft.com/office/drawing/2014/main" id="{E6F511A1-029B-CE3D-D105-9CB9386CCC0A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0177" y="5301769"/>
            <a:ext cx="6538452" cy="851675"/>
          </a:xfrm>
          <a:prstGeom prst="rect">
            <a:avLst/>
          </a:prstGeom>
        </p:spPr>
      </p:pic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02B013A0-9A5D-E477-7503-0B4B0A14B945}"/>
              </a:ext>
            </a:extLst>
          </p:cNvPr>
          <p:cNvSpPr txBox="1"/>
          <p:nvPr/>
        </p:nvSpPr>
        <p:spPr>
          <a:xfrm>
            <a:off x="3038227" y="1597304"/>
            <a:ext cx="9831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どこ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E96CBFB5-5953-C4BF-45B9-F1551DE999BF}"/>
              </a:ext>
            </a:extLst>
          </p:cNvPr>
          <p:cNvSpPr txBox="1"/>
          <p:nvPr/>
        </p:nvSpPr>
        <p:spPr>
          <a:xfrm>
            <a:off x="4523172" y="1597304"/>
            <a:ext cx="15045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います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26" name="図 25">
            <a:extLst>
              <a:ext uri="{FF2B5EF4-FFF2-40B4-BE49-F238E27FC236}">
                <a16:creationId xmlns:a16="http://schemas.microsoft.com/office/drawing/2014/main" id="{CA7CA6C8-6B31-099A-4F58-87B88860BA57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1175" y="68826"/>
            <a:ext cx="4552335" cy="526802"/>
          </a:xfrm>
          <a:prstGeom prst="rect">
            <a:avLst/>
          </a:prstGeom>
        </p:spPr>
      </p:pic>
      <p:pic>
        <p:nvPicPr>
          <p:cNvPr id="2" name="X_[08-12]_katachi">
            <a:hlinkClick r:id="" action="ppaction://media"/>
            <a:extLst>
              <a:ext uri="{FF2B5EF4-FFF2-40B4-BE49-F238E27FC236}">
                <a16:creationId xmlns:a16="http://schemas.microsoft.com/office/drawing/2014/main" id="{823330EA-5172-300E-4B0B-DD9C7B5101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093137" y="1002727"/>
            <a:ext cx="505398" cy="505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19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/>
      <p:bldP spid="9" grpId="0"/>
      <p:bldP spid="12" grpId="0"/>
      <p:bldP spid="13" grpId="0"/>
      <p:bldP spid="14" grpId="0"/>
      <p:bldP spid="15" grpId="0"/>
      <p:bldP spid="17" grpId="0"/>
      <p:bldP spid="19" grpId="0"/>
      <p:bldP spid="2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6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07531C8-C624-4F4A-00D1-9B63CA435C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1083598B-8C46-3E8F-A024-3D62FC9495C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8" y="159147"/>
            <a:ext cx="1476375" cy="715847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3A18F18B-21EE-2184-E439-A4F671BFC03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561" y="796336"/>
            <a:ext cx="11404878" cy="5044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6775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6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:a16="http://schemas.microsoft.com/office/drawing/2014/main" id="{D89FBAFD-025D-8193-8E71-59A78BDB800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8" y="159147"/>
            <a:ext cx="1476375" cy="715847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81DB6FAA-335B-C45E-8D68-CD1B3BE2FF8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0303" y="874994"/>
            <a:ext cx="6477615" cy="4876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1714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コンテンツ プレースホルダー 7">
            <a:extLst>
              <a:ext uri="{FF2B5EF4-FFF2-40B4-BE49-F238E27FC236}">
                <a16:creationId xmlns:a16="http://schemas.microsoft.com/office/drawing/2014/main" id="{7599F893-0C48-20B6-CD5A-4DAEA2E03F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615" y="2069829"/>
            <a:ext cx="11798981" cy="2049683"/>
          </a:xfrm>
        </p:spPr>
      </p:pic>
      <p:sp>
        <p:nvSpPr>
          <p:cNvPr id="10" name="タイトル 9">
            <a:extLst>
              <a:ext uri="{FF2B5EF4-FFF2-40B4-BE49-F238E27FC236}">
                <a16:creationId xmlns:a16="http://schemas.microsoft.com/office/drawing/2014/main" id="{82801AD1-A5D8-794B-9CDA-9D3B6036A1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1923904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6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07531C8-C624-4F4A-00D1-9B63CA435C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1083598B-8C46-3E8F-A024-3D62FC9495C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8" y="159147"/>
            <a:ext cx="1476375" cy="715847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672B9577-4E6C-E169-80F1-64DF1A0B6ED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5342" y="159147"/>
            <a:ext cx="10746658" cy="4748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3444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6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:a16="http://schemas.microsoft.com/office/drawing/2014/main" id="{D89FBAFD-025D-8193-8E71-59A78BDB800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8" y="159147"/>
            <a:ext cx="1476375" cy="715847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ECF4E0FB-CC19-FD16-CFBD-64269B01E69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1820" y="517070"/>
            <a:ext cx="7905548" cy="6072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4043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4F98F4A7-961E-8FDD-9C9F-FF911C3912B3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7724" y="82550"/>
            <a:ext cx="2028825" cy="1015113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5C75EC37-E99A-F3A5-CC16-D2CB8D5FD474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886" y="1020628"/>
            <a:ext cx="7354529" cy="1031453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4290612F-959F-D4D3-A1BD-11437E9EC5AD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1175" y="68826"/>
            <a:ext cx="4552335" cy="526802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4470ECC8-AB07-0595-B102-8BFF33F54B5A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122" y="2565572"/>
            <a:ext cx="7492180" cy="4091352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166529B3-7073-9987-2D69-E961914C379B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3255" y="1641860"/>
            <a:ext cx="5110255" cy="2527020"/>
          </a:xfrm>
          <a:prstGeom prst="rect">
            <a:avLst/>
          </a:prstGeom>
        </p:spPr>
      </p:pic>
      <p:pic>
        <p:nvPicPr>
          <p:cNvPr id="2" name="X_[08-08]_kiku1">
            <a:hlinkClick r:id="" action="ppaction://media"/>
            <a:extLst>
              <a:ext uri="{FF2B5EF4-FFF2-40B4-BE49-F238E27FC236}">
                <a16:creationId xmlns:a16="http://schemas.microsoft.com/office/drawing/2014/main" id="{81ED90C9-14E8-CD06-5EA1-FDE0C56D49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281170" y="765383"/>
            <a:ext cx="505398" cy="505398"/>
          </a:xfrm>
          <a:prstGeom prst="rect">
            <a:avLst/>
          </a:prstGeom>
        </p:spPr>
      </p:pic>
      <p:pic>
        <p:nvPicPr>
          <p:cNvPr id="3" name="X_[08-09]_kiku2">
            <a:hlinkClick r:id="" action="ppaction://media"/>
            <a:extLst>
              <a:ext uri="{FF2B5EF4-FFF2-40B4-BE49-F238E27FC236}">
                <a16:creationId xmlns:a16="http://schemas.microsoft.com/office/drawing/2014/main" id="{5A3A0808-37EE-ED54-E58A-EF31CA89005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143103" y="765381"/>
            <a:ext cx="530381" cy="505401"/>
          </a:xfrm>
          <a:prstGeom prst="rect">
            <a:avLst/>
          </a:prstGeom>
        </p:spPr>
      </p:pic>
      <p:pic>
        <p:nvPicPr>
          <p:cNvPr id="8" name="X_[08-10]_kiku3">
            <a:hlinkClick r:id="" action="ppaction://media"/>
            <a:extLst>
              <a:ext uri="{FF2B5EF4-FFF2-40B4-BE49-F238E27FC236}">
                <a16:creationId xmlns:a16="http://schemas.microsoft.com/office/drawing/2014/main" id="{23C02D3A-2A87-B1D6-CB12-059B837BCDA1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067497" y="765382"/>
            <a:ext cx="492907" cy="530382"/>
          </a:xfrm>
          <a:prstGeom prst="rect">
            <a:avLst/>
          </a:prstGeom>
        </p:spPr>
      </p:pic>
      <p:pic>
        <p:nvPicPr>
          <p:cNvPr id="9" name="X_[08-11]_kiku4">
            <a:hlinkClick r:id="" action="ppaction://media"/>
            <a:extLst>
              <a:ext uri="{FF2B5EF4-FFF2-40B4-BE49-F238E27FC236}">
                <a16:creationId xmlns:a16="http://schemas.microsoft.com/office/drawing/2014/main" id="{9CC10EF3-60D1-C204-BAF9-51E0CF1487A2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904448" y="827841"/>
            <a:ext cx="492907" cy="530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733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図 12">
            <a:extLst>
              <a:ext uri="{FF2B5EF4-FFF2-40B4-BE49-F238E27FC236}">
                <a16:creationId xmlns:a16="http://schemas.microsoft.com/office/drawing/2014/main" id="{BA56814C-09E0-35E6-5CDB-152BF1F7E7C4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713" y="1160683"/>
            <a:ext cx="4627315" cy="744736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6DD59532-9590-7D83-0686-CDB8C226B82B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703" y="68826"/>
            <a:ext cx="3576484" cy="744736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E68E67EE-435D-CA4D-B55D-FA26F75B8EC1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6490" y="724803"/>
            <a:ext cx="6516307" cy="2834474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214179D9-9B72-FBC6-A1BC-F83C152668BC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1175" y="68826"/>
            <a:ext cx="4552335" cy="526802"/>
          </a:xfrm>
          <a:prstGeom prst="rect">
            <a:avLst/>
          </a:prstGeom>
        </p:spPr>
      </p:pic>
      <p:pic>
        <p:nvPicPr>
          <p:cNvPr id="23" name="図 22">
            <a:extLst>
              <a:ext uri="{FF2B5EF4-FFF2-40B4-BE49-F238E27FC236}">
                <a16:creationId xmlns:a16="http://schemas.microsoft.com/office/drawing/2014/main" id="{B151DFA8-F5D3-3900-D529-EFDBCCC99623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6490" y="3662622"/>
            <a:ext cx="6598488" cy="3126552"/>
          </a:xfrm>
          <a:prstGeom prst="rect">
            <a:avLst/>
          </a:prstGeom>
        </p:spPr>
      </p:pic>
      <p:pic>
        <p:nvPicPr>
          <p:cNvPr id="2" name="X_[08-13]_hanasu1">
            <a:hlinkClick r:id="" action="ppaction://media"/>
            <a:extLst>
              <a:ext uri="{FF2B5EF4-FFF2-40B4-BE49-F238E27FC236}">
                <a16:creationId xmlns:a16="http://schemas.microsoft.com/office/drawing/2014/main" id="{53C4CE6C-CCCB-C5FE-E5D8-A054C296F6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21858" y="2139481"/>
            <a:ext cx="392972" cy="392972"/>
          </a:xfrm>
          <a:prstGeom prst="rect">
            <a:avLst/>
          </a:prstGeom>
        </p:spPr>
      </p:pic>
      <p:pic>
        <p:nvPicPr>
          <p:cNvPr id="6" name="X_[08-14]_hanasu2">
            <a:hlinkClick r:id="" action="ppaction://media"/>
            <a:extLst>
              <a:ext uri="{FF2B5EF4-FFF2-40B4-BE49-F238E27FC236}">
                <a16:creationId xmlns:a16="http://schemas.microsoft.com/office/drawing/2014/main" id="{43A1A09A-1F1C-6761-7070-AEDD9AC5A7F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345596" y="2089514"/>
            <a:ext cx="492906" cy="492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107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6DD59532-9590-7D83-0686-CDB8C226B82B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703" y="68826"/>
            <a:ext cx="3576484" cy="744736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E68E67EE-435D-CA4D-B55D-FA26F75B8EC1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6490" y="724803"/>
            <a:ext cx="6516307" cy="2834474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214179D9-9B72-FBC6-A1BC-F83C152668BC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1175" y="68826"/>
            <a:ext cx="4552335" cy="526802"/>
          </a:xfrm>
          <a:prstGeom prst="rect">
            <a:avLst/>
          </a:prstGeom>
        </p:spPr>
      </p:pic>
      <p:pic>
        <p:nvPicPr>
          <p:cNvPr id="23" name="図 22">
            <a:extLst>
              <a:ext uri="{FF2B5EF4-FFF2-40B4-BE49-F238E27FC236}">
                <a16:creationId xmlns:a16="http://schemas.microsoft.com/office/drawing/2014/main" id="{B151DFA8-F5D3-3900-D529-EFDBCCC99623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6490" y="3662622"/>
            <a:ext cx="6598488" cy="3126552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0C3A662F-1BA8-A4DA-1220-686FA4B6F635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58" y="1251534"/>
            <a:ext cx="4778477" cy="625437"/>
          </a:xfrm>
          <a:prstGeom prst="rect">
            <a:avLst/>
          </a:prstGeom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AE231A0-D91C-A18D-D79D-3B3ED29ED4BD}"/>
              </a:ext>
            </a:extLst>
          </p:cNvPr>
          <p:cNvSpPr/>
          <p:nvPr/>
        </p:nvSpPr>
        <p:spPr>
          <a:xfrm>
            <a:off x="6313451" y="832860"/>
            <a:ext cx="3548304" cy="385985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0F2C186F-F140-D032-64B1-B641B687A1FC}"/>
              </a:ext>
            </a:extLst>
          </p:cNvPr>
          <p:cNvSpPr/>
          <p:nvPr/>
        </p:nvSpPr>
        <p:spPr>
          <a:xfrm>
            <a:off x="9046512" y="1963514"/>
            <a:ext cx="2103269" cy="396767"/>
          </a:xfrm>
          <a:prstGeom prst="rect">
            <a:avLst/>
          </a:prstGeom>
          <a:solidFill>
            <a:srgbClr val="FFFBCC"/>
          </a:solidFill>
          <a:ln>
            <a:solidFill>
              <a:srgbClr val="FFFB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90B98FD9-6489-0031-4EFB-DD9CE75C4036}"/>
              </a:ext>
            </a:extLst>
          </p:cNvPr>
          <p:cNvSpPr/>
          <p:nvPr/>
        </p:nvSpPr>
        <p:spPr>
          <a:xfrm>
            <a:off x="6313451" y="1261366"/>
            <a:ext cx="3548304" cy="353296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070FC8E6-C10C-4A22-9BA1-F7E85F03D984}"/>
              </a:ext>
            </a:extLst>
          </p:cNvPr>
          <p:cNvSpPr/>
          <p:nvPr/>
        </p:nvSpPr>
        <p:spPr>
          <a:xfrm>
            <a:off x="9046512" y="2394042"/>
            <a:ext cx="2103269" cy="324924"/>
          </a:xfrm>
          <a:prstGeom prst="rect">
            <a:avLst/>
          </a:prstGeom>
          <a:solidFill>
            <a:srgbClr val="FFFBCC"/>
          </a:solidFill>
          <a:ln>
            <a:solidFill>
              <a:srgbClr val="FFFB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C8731787-0C3D-5357-53D5-2EE99E1B1E63}"/>
              </a:ext>
            </a:extLst>
          </p:cNvPr>
          <p:cNvSpPr/>
          <p:nvPr/>
        </p:nvSpPr>
        <p:spPr>
          <a:xfrm>
            <a:off x="6313451" y="3812850"/>
            <a:ext cx="3548304" cy="353296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8540D31E-9B72-7C60-3B8F-988DEE09E258}"/>
              </a:ext>
            </a:extLst>
          </p:cNvPr>
          <p:cNvSpPr/>
          <p:nvPr/>
        </p:nvSpPr>
        <p:spPr>
          <a:xfrm>
            <a:off x="8216674" y="3104950"/>
            <a:ext cx="1792565" cy="353296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70858798-7BAE-8BB5-7C3E-B5A9AD8E2054}"/>
              </a:ext>
            </a:extLst>
          </p:cNvPr>
          <p:cNvSpPr/>
          <p:nvPr/>
        </p:nvSpPr>
        <p:spPr>
          <a:xfrm>
            <a:off x="8150229" y="6348592"/>
            <a:ext cx="1792565" cy="353296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BE8992E5-7564-6E3F-69D3-FEA83A3B12C3}"/>
              </a:ext>
            </a:extLst>
          </p:cNvPr>
          <p:cNvSpPr/>
          <p:nvPr/>
        </p:nvSpPr>
        <p:spPr>
          <a:xfrm>
            <a:off x="9080925" y="4542727"/>
            <a:ext cx="2103269" cy="327183"/>
          </a:xfrm>
          <a:prstGeom prst="rect">
            <a:avLst/>
          </a:prstGeom>
          <a:solidFill>
            <a:srgbClr val="FFFBCC"/>
          </a:solidFill>
          <a:ln>
            <a:solidFill>
              <a:srgbClr val="FFFB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626D7C61-4F7E-4D60-634E-3D990C7DC271}"/>
              </a:ext>
            </a:extLst>
          </p:cNvPr>
          <p:cNvSpPr/>
          <p:nvPr/>
        </p:nvSpPr>
        <p:spPr>
          <a:xfrm>
            <a:off x="9080925" y="4973255"/>
            <a:ext cx="2177010" cy="324924"/>
          </a:xfrm>
          <a:prstGeom prst="rect">
            <a:avLst/>
          </a:prstGeom>
          <a:solidFill>
            <a:srgbClr val="FFFBCC"/>
          </a:solidFill>
          <a:ln>
            <a:solidFill>
              <a:srgbClr val="FFFB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0C1CB8B7-BAF7-B6DC-0DA5-0BBE65678636}"/>
              </a:ext>
            </a:extLst>
          </p:cNvPr>
          <p:cNvSpPr/>
          <p:nvPr/>
        </p:nvSpPr>
        <p:spPr>
          <a:xfrm>
            <a:off x="9007184" y="5596634"/>
            <a:ext cx="2177010" cy="324924"/>
          </a:xfrm>
          <a:prstGeom prst="rect">
            <a:avLst/>
          </a:prstGeom>
          <a:solidFill>
            <a:srgbClr val="FFFBCC"/>
          </a:solidFill>
          <a:ln>
            <a:solidFill>
              <a:srgbClr val="FFFB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2" name="X_[08-13]_hanasu1">
            <a:hlinkClick r:id="" action="ppaction://media"/>
            <a:extLst>
              <a:ext uri="{FF2B5EF4-FFF2-40B4-BE49-F238E27FC236}">
                <a16:creationId xmlns:a16="http://schemas.microsoft.com/office/drawing/2014/main" id="{761AE746-0354-2BB1-26EA-7B9F836813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59268" y="1964596"/>
            <a:ext cx="505398" cy="517889"/>
          </a:xfrm>
          <a:prstGeom prst="rect">
            <a:avLst/>
          </a:prstGeom>
        </p:spPr>
      </p:pic>
      <p:pic>
        <p:nvPicPr>
          <p:cNvPr id="13" name="X_[08-14]_hanasu2">
            <a:hlinkClick r:id="" action="ppaction://media"/>
            <a:extLst>
              <a:ext uri="{FF2B5EF4-FFF2-40B4-BE49-F238E27FC236}">
                <a16:creationId xmlns:a16="http://schemas.microsoft.com/office/drawing/2014/main" id="{56C3AA19-27DD-B6F9-C699-E3B568FDC3E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970842" y="1964596"/>
            <a:ext cx="505398" cy="51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510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4" grpId="0" animBg="1"/>
      <p:bldP spid="15" grpId="0" animBg="1"/>
      <p:bldP spid="1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6DD59532-9590-7D83-0686-CDB8C226B82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703" y="68826"/>
            <a:ext cx="3576484" cy="744736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E68E67EE-435D-CA4D-B55D-FA26F75B8EC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6490" y="724803"/>
            <a:ext cx="6516307" cy="2834474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214179D9-9B72-FBC6-A1BC-F83C152668B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1175" y="68826"/>
            <a:ext cx="4552335" cy="526802"/>
          </a:xfrm>
          <a:prstGeom prst="rect">
            <a:avLst/>
          </a:prstGeom>
        </p:spPr>
      </p:pic>
      <p:pic>
        <p:nvPicPr>
          <p:cNvPr id="23" name="図 22">
            <a:extLst>
              <a:ext uri="{FF2B5EF4-FFF2-40B4-BE49-F238E27FC236}">
                <a16:creationId xmlns:a16="http://schemas.microsoft.com/office/drawing/2014/main" id="{B151DFA8-F5D3-3900-D529-EFDBCCC9962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6490" y="3662622"/>
            <a:ext cx="6598488" cy="3126552"/>
          </a:xfrm>
          <a:prstGeom prst="rect">
            <a:avLst/>
          </a:prstGeom>
        </p:spPr>
      </p:pic>
      <p:pic>
        <p:nvPicPr>
          <p:cNvPr id="2" name="図 1">
            <a:extLst>
              <a:ext uri="{FF2B5EF4-FFF2-40B4-BE49-F238E27FC236}">
                <a16:creationId xmlns:a16="http://schemas.microsoft.com/office/drawing/2014/main" id="{C20BD06B-6CE5-E80D-7F80-287DDB7B86F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16" y="981838"/>
            <a:ext cx="4449458" cy="796177"/>
          </a:xfrm>
          <a:prstGeom prst="rect">
            <a:avLst/>
          </a:prstGeom>
        </p:spPr>
      </p:pic>
      <p:pic>
        <p:nvPicPr>
          <p:cNvPr id="1026" name="Picture 2" descr="X_08_2_02_shokubamadori">
            <a:extLst>
              <a:ext uri="{FF2B5EF4-FFF2-40B4-BE49-F238E27FC236}">
                <a16:creationId xmlns:a16="http://schemas.microsoft.com/office/drawing/2014/main" id="{8BABB299-9534-188A-71DB-C52BF044D5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8070" y="1968738"/>
            <a:ext cx="4540217" cy="4540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96C83008-5935-EA5E-BBC0-44FC11591BBB}"/>
              </a:ext>
            </a:extLst>
          </p:cNvPr>
          <p:cNvSpPr/>
          <p:nvPr/>
        </p:nvSpPr>
        <p:spPr>
          <a:xfrm>
            <a:off x="7376431" y="875108"/>
            <a:ext cx="802531" cy="311779"/>
          </a:xfrm>
          <a:prstGeom prst="rect">
            <a:avLst/>
          </a:prstGeom>
          <a:solidFill>
            <a:srgbClr val="FF6969"/>
          </a:solidFill>
          <a:ln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552E97DB-33D1-0B41-2864-98F5E56F1F42}"/>
              </a:ext>
            </a:extLst>
          </p:cNvPr>
          <p:cNvSpPr/>
          <p:nvPr/>
        </p:nvSpPr>
        <p:spPr>
          <a:xfrm>
            <a:off x="7391178" y="1273313"/>
            <a:ext cx="802531" cy="311779"/>
          </a:xfrm>
          <a:prstGeom prst="rect">
            <a:avLst/>
          </a:prstGeom>
          <a:solidFill>
            <a:srgbClr val="FF6969"/>
          </a:solidFill>
          <a:ln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9358A424-6995-DF9F-9F17-8D7E02C42D39}"/>
              </a:ext>
            </a:extLst>
          </p:cNvPr>
          <p:cNvSpPr/>
          <p:nvPr/>
        </p:nvSpPr>
        <p:spPr>
          <a:xfrm>
            <a:off x="9065362" y="2005816"/>
            <a:ext cx="453008" cy="311779"/>
          </a:xfrm>
          <a:prstGeom prst="rect">
            <a:avLst/>
          </a:prstGeom>
          <a:solidFill>
            <a:srgbClr val="FF6969"/>
          </a:solidFill>
          <a:ln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F358A8D0-B6E3-C8EA-3F61-6DDB83B59864}"/>
              </a:ext>
            </a:extLst>
          </p:cNvPr>
          <p:cNvSpPr/>
          <p:nvPr/>
        </p:nvSpPr>
        <p:spPr>
          <a:xfrm>
            <a:off x="9060444" y="2404024"/>
            <a:ext cx="453008" cy="311779"/>
          </a:xfrm>
          <a:prstGeom prst="rect">
            <a:avLst/>
          </a:prstGeom>
          <a:solidFill>
            <a:srgbClr val="FF6969"/>
          </a:solidFill>
          <a:ln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869AF8E0-4BF1-210F-0437-59C7D62BBB45}"/>
              </a:ext>
            </a:extLst>
          </p:cNvPr>
          <p:cNvSpPr/>
          <p:nvPr/>
        </p:nvSpPr>
        <p:spPr>
          <a:xfrm>
            <a:off x="7376431" y="3825504"/>
            <a:ext cx="607364" cy="311779"/>
          </a:xfrm>
          <a:prstGeom prst="rect">
            <a:avLst/>
          </a:prstGeom>
          <a:solidFill>
            <a:srgbClr val="FF6969"/>
          </a:solidFill>
          <a:ln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FF92AD38-FE17-CFD2-4278-1E0042A28B6C}"/>
              </a:ext>
            </a:extLst>
          </p:cNvPr>
          <p:cNvSpPr/>
          <p:nvPr/>
        </p:nvSpPr>
        <p:spPr>
          <a:xfrm>
            <a:off x="9070276" y="4565743"/>
            <a:ext cx="607364" cy="311779"/>
          </a:xfrm>
          <a:prstGeom prst="rect">
            <a:avLst/>
          </a:prstGeom>
          <a:solidFill>
            <a:srgbClr val="FF6969"/>
          </a:solidFill>
          <a:ln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661FF638-9E76-CB56-2FD7-17C0895E5F7A}"/>
              </a:ext>
            </a:extLst>
          </p:cNvPr>
          <p:cNvSpPr/>
          <p:nvPr/>
        </p:nvSpPr>
        <p:spPr>
          <a:xfrm>
            <a:off x="9094856" y="4973782"/>
            <a:ext cx="607364" cy="311779"/>
          </a:xfrm>
          <a:prstGeom prst="rect">
            <a:avLst/>
          </a:prstGeom>
          <a:solidFill>
            <a:srgbClr val="FF6969"/>
          </a:solidFill>
          <a:ln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B42CE393-7813-F1F0-1891-7313A9F79A84}"/>
              </a:ext>
            </a:extLst>
          </p:cNvPr>
          <p:cNvSpPr/>
          <p:nvPr/>
        </p:nvSpPr>
        <p:spPr>
          <a:xfrm>
            <a:off x="9799645" y="5622713"/>
            <a:ext cx="456322" cy="311779"/>
          </a:xfrm>
          <a:prstGeom prst="rect">
            <a:avLst/>
          </a:prstGeom>
          <a:solidFill>
            <a:srgbClr val="FF6969"/>
          </a:solidFill>
          <a:ln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947916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6DD59532-9590-7D83-0686-CDB8C226B82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703" y="68826"/>
            <a:ext cx="3576484" cy="744736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E68E67EE-435D-CA4D-B55D-FA26F75B8EC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7004" y="897609"/>
            <a:ext cx="4406926" cy="1916932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214179D9-9B72-FBC6-A1BC-F83C152668B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1175" y="68826"/>
            <a:ext cx="4552335" cy="526802"/>
          </a:xfrm>
          <a:prstGeom prst="rect">
            <a:avLst/>
          </a:prstGeom>
        </p:spPr>
      </p:pic>
      <p:pic>
        <p:nvPicPr>
          <p:cNvPr id="23" name="図 22">
            <a:extLst>
              <a:ext uri="{FF2B5EF4-FFF2-40B4-BE49-F238E27FC236}">
                <a16:creationId xmlns:a16="http://schemas.microsoft.com/office/drawing/2014/main" id="{B151DFA8-F5D3-3900-D529-EFDBCCC9962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1175" y="2988950"/>
            <a:ext cx="4451017" cy="2109019"/>
          </a:xfrm>
          <a:prstGeom prst="rect">
            <a:avLst/>
          </a:prstGeom>
        </p:spPr>
      </p:pic>
      <p:pic>
        <p:nvPicPr>
          <p:cNvPr id="1026" name="Picture 2" descr="X_08_2_02_shokubamadori">
            <a:extLst>
              <a:ext uri="{FF2B5EF4-FFF2-40B4-BE49-F238E27FC236}">
                <a16:creationId xmlns:a16="http://schemas.microsoft.com/office/drawing/2014/main" id="{8BABB299-9534-188A-71DB-C52BF044D5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54855" y="1006090"/>
            <a:ext cx="6240284" cy="6240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ECE61521-2B01-EB2F-0729-D33193AA845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27"/>
          <a:stretch/>
        </p:blipFill>
        <p:spPr>
          <a:xfrm>
            <a:off x="153289" y="1261080"/>
            <a:ext cx="6516307" cy="744736"/>
          </a:xfrm>
          <a:prstGeom prst="rect">
            <a:avLst/>
          </a:prstGeom>
        </p:spPr>
      </p:pic>
      <p:pic>
        <p:nvPicPr>
          <p:cNvPr id="2050" name="Picture 2" descr="探しものをしている人のイラスト（女性） | かわいいフリー素材集 いらすとや">
            <a:extLst>
              <a:ext uri="{FF2B5EF4-FFF2-40B4-BE49-F238E27FC236}">
                <a16:creationId xmlns:a16="http://schemas.microsoft.com/office/drawing/2014/main" id="{F64939A0-2778-D3C5-88B5-AF17AAD845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5963" y="3905807"/>
            <a:ext cx="2455226" cy="2544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吹き出し: 円形 6">
            <a:extLst>
              <a:ext uri="{FF2B5EF4-FFF2-40B4-BE49-F238E27FC236}">
                <a16:creationId xmlns:a16="http://schemas.microsoft.com/office/drawing/2014/main" id="{FAED67C5-577B-5C15-C6DC-0D195A1AB8F8}"/>
              </a:ext>
            </a:extLst>
          </p:cNvPr>
          <p:cNvSpPr/>
          <p:nvPr/>
        </p:nvSpPr>
        <p:spPr>
          <a:xfrm>
            <a:off x="50520" y="2636095"/>
            <a:ext cx="1504335" cy="1347170"/>
          </a:xfrm>
          <a:prstGeom prst="wedgeEllipseCallout">
            <a:avLst>
              <a:gd name="adj1" fmla="val 32265"/>
              <a:gd name="adj2" fmla="val 61040"/>
            </a:avLst>
          </a:prstGeom>
          <a:solidFill>
            <a:srgbClr val="FDF3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2052" name="Picture 4" descr="立っている人のイラスト（棒人間） | かわいいフリー素材集 ...">
            <a:extLst>
              <a:ext uri="{FF2B5EF4-FFF2-40B4-BE49-F238E27FC236}">
                <a16:creationId xmlns:a16="http://schemas.microsoft.com/office/drawing/2014/main" id="{88F6EDA3-B431-536A-7FFA-A8D43C00EF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87453" y="2814541"/>
            <a:ext cx="842499" cy="976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1640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EAF6103-1E22-AB40-0942-5EC52DA067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2682F0A-72CA-0A4C-916C-395C884406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4F6C0146-B130-1ACB-0B2B-FE4265D981D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97" y="2220730"/>
            <a:ext cx="11653899" cy="2361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1673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B3E4674C-3E34-D504-D68D-E6DE9583545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9986" y="46373"/>
            <a:ext cx="2455190" cy="708692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0A0ACD0E-612C-AF81-5CB6-937B7194C36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9905" y="993059"/>
            <a:ext cx="7475804" cy="5707626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BD68819D-70D6-A0B6-C09E-F476EDDB3689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1975" y="46373"/>
            <a:ext cx="5781368" cy="469018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4964E331-BC05-5A43-F0A0-EB4FD142F2F5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9986" y="807140"/>
            <a:ext cx="2455190" cy="535206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F7E22F2D-CDAF-C1E1-F7A6-F99CB1ED9AD4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316" y="1600004"/>
            <a:ext cx="3966879" cy="738339"/>
          </a:xfrm>
          <a:prstGeom prst="rect">
            <a:avLst/>
          </a:prstGeom>
        </p:spPr>
      </p:pic>
      <p:pic>
        <p:nvPicPr>
          <p:cNvPr id="2" name="X_[08-15]_kotoba1">
            <a:hlinkClick r:id="" action="ppaction://media"/>
            <a:extLst>
              <a:ext uri="{FF2B5EF4-FFF2-40B4-BE49-F238E27FC236}">
                <a16:creationId xmlns:a16="http://schemas.microsoft.com/office/drawing/2014/main" id="{A49D6247-6AA8-734D-F70C-A31BE6F02F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84448" y="2501743"/>
            <a:ext cx="567857" cy="605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733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B3E4674C-3E34-D504-D68D-E6DE9583545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9986" y="46373"/>
            <a:ext cx="2455190" cy="708692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0A0ACD0E-612C-AF81-5CB6-937B7194C36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9834" y="1074743"/>
            <a:ext cx="7475804" cy="5707626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BD68819D-70D6-A0B6-C09E-F476EDDB3689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1975" y="46373"/>
            <a:ext cx="5781368" cy="469018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4964E331-BC05-5A43-F0A0-EB4FD142F2F5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9986" y="807140"/>
            <a:ext cx="2455190" cy="535206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EBADC4A0-8197-64AC-0BE1-463F17F3768D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848" y="1535401"/>
            <a:ext cx="4414684" cy="914164"/>
          </a:xfrm>
          <a:prstGeom prst="rect">
            <a:avLst/>
          </a:prstGeom>
        </p:spPr>
      </p:pic>
      <p:pic>
        <p:nvPicPr>
          <p:cNvPr id="2" name="X_[08-15]_kotoba1">
            <a:hlinkClick r:id="" action="ppaction://media"/>
            <a:extLst>
              <a:ext uri="{FF2B5EF4-FFF2-40B4-BE49-F238E27FC236}">
                <a16:creationId xmlns:a16="http://schemas.microsoft.com/office/drawing/2014/main" id="{6553B1B6-2100-3ADB-757C-FA34F7DDBA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46973" y="2451776"/>
            <a:ext cx="480415" cy="567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744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9E61775E-5092-9BEE-5066-3E55F1263E8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9986" y="46373"/>
            <a:ext cx="2455190" cy="708692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A73199C6-133C-8B19-B4D1-0403633E083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9072" y="46373"/>
            <a:ext cx="7167513" cy="517852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2507E733-EED9-D726-0B26-23B9EB48C896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316" y="1218358"/>
            <a:ext cx="3200169" cy="600172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D3F47141-D528-2DFE-7F36-8C0F9E6D3D0D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2552" y="1527143"/>
            <a:ext cx="8313736" cy="4585194"/>
          </a:xfrm>
          <a:prstGeom prst="rect">
            <a:avLst/>
          </a:prstGeom>
        </p:spPr>
      </p:pic>
      <p:pic>
        <p:nvPicPr>
          <p:cNvPr id="2" name="Picture 1" descr="A close up of a sign&#10;&#10;AI-generated content may be incorrect.">
            <a:extLst>
              <a:ext uri="{FF2B5EF4-FFF2-40B4-BE49-F238E27FC236}">
                <a16:creationId xmlns:a16="http://schemas.microsoft.com/office/drawing/2014/main" id="{3056DC6D-98F1-7CDF-C1BE-8DB655CC04F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9687" y="2094034"/>
            <a:ext cx="3914043" cy="735623"/>
          </a:xfrm>
          <a:prstGeom prst="rect">
            <a:avLst/>
          </a:prstGeom>
        </p:spPr>
      </p:pic>
      <p:pic>
        <p:nvPicPr>
          <p:cNvPr id="4" name="X_[08-01]_kotoba1">
            <a:hlinkClick r:id="" action="ppaction://media"/>
            <a:extLst>
              <a:ext uri="{FF2B5EF4-FFF2-40B4-BE49-F238E27FC236}">
                <a16:creationId xmlns:a16="http://schemas.microsoft.com/office/drawing/2014/main" id="{FEB7E77A-0077-53BF-C6EC-48341405CF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55490" y="3005259"/>
            <a:ext cx="402004" cy="413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136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B3E4674C-3E34-D504-D68D-E6DE9583545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9986" y="46373"/>
            <a:ext cx="2455190" cy="708692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0A0ACD0E-612C-AF81-5CB6-937B7194C36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1512" y="1012723"/>
            <a:ext cx="7475804" cy="5707626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BD68819D-70D6-A0B6-C09E-F476EDDB3689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1975" y="46373"/>
            <a:ext cx="5781368" cy="469018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4964E331-BC05-5A43-F0A0-EB4FD142F2F5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9986" y="807140"/>
            <a:ext cx="2455190" cy="535206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0F3233A7-C0ED-E40C-9104-569F9ADE952F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215" y="1675382"/>
            <a:ext cx="4740082" cy="778412"/>
          </a:xfrm>
          <a:prstGeom prst="rect">
            <a:avLst/>
          </a:prstGeom>
        </p:spPr>
      </p:pic>
      <p:sp>
        <p:nvSpPr>
          <p:cNvPr id="8" name="楕円 7">
            <a:extLst>
              <a:ext uri="{FF2B5EF4-FFF2-40B4-BE49-F238E27FC236}">
                <a16:creationId xmlns:a16="http://schemas.microsoft.com/office/drawing/2014/main" id="{3B1E21B0-8981-254E-BB08-C02F021D5472}"/>
              </a:ext>
            </a:extLst>
          </p:cNvPr>
          <p:cNvSpPr/>
          <p:nvPr/>
        </p:nvSpPr>
        <p:spPr>
          <a:xfrm>
            <a:off x="5121581" y="4506216"/>
            <a:ext cx="2026470" cy="1960589"/>
          </a:xfrm>
          <a:prstGeom prst="ellipse">
            <a:avLst/>
          </a:prstGeom>
          <a:noFill/>
          <a:ln w="571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96A9C1D-9C73-6C1F-827E-22C0FADCE4B7}"/>
              </a:ext>
            </a:extLst>
          </p:cNvPr>
          <p:cNvSpPr txBox="1"/>
          <p:nvPr/>
        </p:nvSpPr>
        <p:spPr>
          <a:xfrm>
            <a:off x="5537950" y="4769602"/>
            <a:ext cx="5938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rgbClr val="FF6969"/>
                </a:solidFill>
              </a:rPr>
              <a:t>１</a:t>
            </a:r>
          </a:p>
        </p:txBody>
      </p:sp>
      <p:sp>
        <p:nvSpPr>
          <p:cNvPr id="10" name="楕円 9">
            <a:extLst>
              <a:ext uri="{FF2B5EF4-FFF2-40B4-BE49-F238E27FC236}">
                <a16:creationId xmlns:a16="http://schemas.microsoft.com/office/drawing/2014/main" id="{528B5DCF-F813-6855-7BF7-EBCAC907BBB9}"/>
              </a:ext>
            </a:extLst>
          </p:cNvPr>
          <p:cNvSpPr/>
          <p:nvPr/>
        </p:nvSpPr>
        <p:spPr>
          <a:xfrm>
            <a:off x="4883142" y="1171214"/>
            <a:ext cx="2264909" cy="2338902"/>
          </a:xfrm>
          <a:prstGeom prst="ellipse">
            <a:avLst/>
          </a:prstGeom>
          <a:noFill/>
          <a:ln w="571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590BE1EF-B872-0DD7-0626-97DE981EE20A}"/>
              </a:ext>
            </a:extLst>
          </p:cNvPr>
          <p:cNvSpPr txBox="1"/>
          <p:nvPr/>
        </p:nvSpPr>
        <p:spPr>
          <a:xfrm>
            <a:off x="5718651" y="2340665"/>
            <a:ext cx="5938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solidFill>
                  <a:srgbClr val="FF6969"/>
                </a:solidFill>
              </a:rPr>
              <a:t>2</a:t>
            </a:r>
            <a:endParaRPr kumimoji="1" lang="ja-JP" altLang="en-US" sz="3200" b="1" dirty="0">
              <a:solidFill>
                <a:srgbClr val="FF6969"/>
              </a:solidFill>
            </a:endParaRPr>
          </a:p>
        </p:txBody>
      </p:sp>
      <p:sp>
        <p:nvSpPr>
          <p:cNvPr id="12" name="楕円 11">
            <a:extLst>
              <a:ext uri="{FF2B5EF4-FFF2-40B4-BE49-F238E27FC236}">
                <a16:creationId xmlns:a16="http://schemas.microsoft.com/office/drawing/2014/main" id="{F802C3CF-31AD-0643-890B-B1F63AC8A03B}"/>
              </a:ext>
            </a:extLst>
          </p:cNvPr>
          <p:cNvSpPr/>
          <p:nvPr/>
        </p:nvSpPr>
        <p:spPr>
          <a:xfrm>
            <a:off x="9061961" y="4679764"/>
            <a:ext cx="2520327" cy="1960589"/>
          </a:xfrm>
          <a:prstGeom prst="ellipse">
            <a:avLst/>
          </a:prstGeom>
          <a:noFill/>
          <a:ln w="571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590F8771-7652-1126-5854-E8218FDA78F5}"/>
              </a:ext>
            </a:extLst>
          </p:cNvPr>
          <p:cNvSpPr txBox="1"/>
          <p:nvPr/>
        </p:nvSpPr>
        <p:spPr>
          <a:xfrm>
            <a:off x="9725606" y="5392801"/>
            <a:ext cx="7831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solidFill>
                  <a:srgbClr val="FF6969"/>
                </a:solidFill>
              </a:rPr>
              <a:t>3</a:t>
            </a:r>
            <a:endParaRPr kumimoji="1" lang="ja-JP" altLang="en-US" sz="3200" b="1" dirty="0">
              <a:solidFill>
                <a:srgbClr val="FF6969"/>
              </a:solidFill>
            </a:endParaRPr>
          </a:p>
        </p:txBody>
      </p:sp>
      <p:sp>
        <p:nvSpPr>
          <p:cNvPr id="15" name="楕円 14">
            <a:extLst>
              <a:ext uri="{FF2B5EF4-FFF2-40B4-BE49-F238E27FC236}">
                <a16:creationId xmlns:a16="http://schemas.microsoft.com/office/drawing/2014/main" id="{5DCDBB76-32D9-8A18-1CCC-6A7E4E4353F4}"/>
              </a:ext>
            </a:extLst>
          </p:cNvPr>
          <p:cNvSpPr/>
          <p:nvPr/>
        </p:nvSpPr>
        <p:spPr>
          <a:xfrm>
            <a:off x="8794739" y="1705092"/>
            <a:ext cx="2340077" cy="2338902"/>
          </a:xfrm>
          <a:prstGeom prst="ellipse">
            <a:avLst/>
          </a:prstGeom>
          <a:noFill/>
          <a:ln w="571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18FDE5AE-D129-C1DF-A52F-F5B0C4F31FDE}"/>
              </a:ext>
            </a:extLst>
          </p:cNvPr>
          <p:cNvSpPr txBox="1"/>
          <p:nvPr/>
        </p:nvSpPr>
        <p:spPr>
          <a:xfrm>
            <a:off x="9645044" y="2453794"/>
            <a:ext cx="19372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solidFill>
                  <a:srgbClr val="FF6969"/>
                </a:solidFill>
              </a:rPr>
              <a:t>4</a:t>
            </a:r>
            <a:endParaRPr kumimoji="1" lang="ja-JP" altLang="en-US" sz="3200" b="1" dirty="0">
              <a:solidFill>
                <a:srgbClr val="FF6969"/>
              </a:solidFill>
            </a:endParaRPr>
          </a:p>
        </p:txBody>
      </p:sp>
      <p:pic>
        <p:nvPicPr>
          <p:cNvPr id="2" name="X_[08-16]_kotoba2">
            <a:hlinkClick r:id="" action="ppaction://media"/>
            <a:extLst>
              <a:ext uri="{FF2B5EF4-FFF2-40B4-BE49-F238E27FC236}">
                <a16:creationId xmlns:a16="http://schemas.microsoft.com/office/drawing/2014/main" id="{7A9E384B-114E-867A-FE9C-182A085886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34417" y="2614172"/>
            <a:ext cx="555364" cy="580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902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  <p:bldP spid="9" grpId="0"/>
      <p:bldP spid="10" grpId="0" animBg="1"/>
      <p:bldP spid="11" grpId="0"/>
      <p:bldP spid="12" grpId="0" animBg="1"/>
      <p:bldP spid="13" grpId="0"/>
      <p:bldP spid="15" grpId="0" animBg="1"/>
      <p:bldP spid="1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10EEA8C8-B10F-EE35-0B3B-382AE6DD65F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4230" y="13610"/>
            <a:ext cx="2635045" cy="690217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A99A572B-03B8-524A-0BEF-870AC8F37CC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1975" y="46373"/>
            <a:ext cx="5781368" cy="469018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18614748-4074-663D-E4B3-124C3A2F35C7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4230" y="657422"/>
            <a:ext cx="7964131" cy="726729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9F2A6A3D-B5D1-CC37-DD10-AA5261A091B3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888" y="1376963"/>
            <a:ext cx="6336894" cy="736848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F2711BCB-D6EE-1E4B-9EB2-CDB7D73A1FC3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4076" y="1812298"/>
            <a:ext cx="5093931" cy="5045702"/>
          </a:xfrm>
          <a:prstGeom prst="rect">
            <a:avLst/>
          </a:prstGeom>
        </p:spPr>
      </p:pic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2E393F5C-A62E-2E4E-90B6-B869FB0C9477}"/>
              </a:ext>
            </a:extLst>
          </p:cNvPr>
          <p:cNvSpPr txBox="1"/>
          <p:nvPr/>
        </p:nvSpPr>
        <p:spPr>
          <a:xfrm>
            <a:off x="6494110" y="4735605"/>
            <a:ext cx="7522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000" dirty="0">
                <a:solidFill>
                  <a:srgbClr val="FF0000"/>
                </a:solidFill>
                <a:latin typeface="+mj-ea"/>
                <a:ea typeface="+mj-ea"/>
              </a:rPr>
              <a:t>★</a:t>
            </a:r>
            <a:endParaRPr kumimoji="1" lang="ja-JP" altLang="en-US" sz="40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2" name="X_[08-17]_kiku1">
            <a:hlinkClick r:id="" action="ppaction://media"/>
            <a:extLst>
              <a:ext uri="{FF2B5EF4-FFF2-40B4-BE49-F238E27FC236}">
                <a16:creationId xmlns:a16="http://schemas.microsoft.com/office/drawing/2014/main" id="{33D5CAF6-71E0-A3C2-CA78-6090E44CCB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742055" y="1814694"/>
            <a:ext cx="530381" cy="505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133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図 12">
            <a:extLst>
              <a:ext uri="{FF2B5EF4-FFF2-40B4-BE49-F238E27FC236}">
                <a16:creationId xmlns:a16="http://schemas.microsoft.com/office/drawing/2014/main" id="{9F2A6A3D-B5D1-CC37-DD10-AA5261A091B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888" y="1376963"/>
            <a:ext cx="6336894" cy="736848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10EEA8C8-B10F-EE35-0B3B-382AE6DD65F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4230" y="13610"/>
            <a:ext cx="2635045" cy="690217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E2DDFA33-F8CB-C1B9-AB89-33DF88B16DE4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7065" y="1779639"/>
            <a:ext cx="5029820" cy="5078361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A99A572B-03B8-524A-0BEF-870AC8F37CCF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1975" y="46373"/>
            <a:ext cx="5781368" cy="469018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18614748-4074-663D-E4B3-124C3A2F35C7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4230" y="657422"/>
            <a:ext cx="7964131" cy="726729"/>
          </a:xfrm>
          <a:prstGeom prst="rect">
            <a:avLst/>
          </a:prstGeom>
        </p:spPr>
      </p:pic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2E393F5C-A62E-2E4E-90B6-B869FB0C9477}"/>
              </a:ext>
            </a:extLst>
          </p:cNvPr>
          <p:cNvSpPr txBox="1"/>
          <p:nvPr/>
        </p:nvSpPr>
        <p:spPr>
          <a:xfrm>
            <a:off x="7428174" y="3075057"/>
            <a:ext cx="7522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000" dirty="0">
                <a:solidFill>
                  <a:srgbClr val="FF0000"/>
                </a:solidFill>
                <a:latin typeface="+mj-ea"/>
                <a:ea typeface="+mj-ea"/>
              </a:rPr>
              <a:t>★</a:t>
            </a:r>
            <a:endParaRPr kumimoji="1" lang="ja-JP" altLang="en-US" sz="40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2" name="X_[08-18]_kiku2">
            <a:hlinkClick r:id="" action="ppaction://media"/>
            <a:extLst>
              <a:ext uri="{FF2B5EF4-FFF2-40B4-BE49-F238E27FC236}">
                <a16:creationId xmlns:a16="http://schemas.microsoft.com/office/drawing/2014/main" id="{534E73C3-C9A3-868A-BD42-75F067E3B3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804513" y="1739744"/>
            <a:ext cx="605332" cy="542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063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図 12">
            <a:extLst>
              <a:ext uri="{FF2B5EF4-FFF2-40B4-BE49-F238E27FC236}">
                <a16:creationId xmlns:a16="http://schemas.microsoft.com/office/drawing/2014/main" id="{9F2A6A3D-B5D1-CC37-DD10-AA5261A091B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888" y="1376963"/>
            <a:ext cx="6336894" cy="736848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10EEA8C8-B10F-EE35-0B3B-382AE6DD65F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4230" y="13610"/>
            <a:ext cx="2635045" cy="690217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A99A572B-03B8-524A-0BEF-870AC8F37CCF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1975" y="46373"/>
            <a:ext cx="5781368" cy="469018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18614748-4074-663D-E4B3-124C3A2F35C7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4230" y="657422"/>
            <a:ext cx="7964131" cy="726729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4F391D43-FDD1-A6B6-E80D-7534ED2921FF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7031" y="1750129"/>
            <a:ext cx="4935826" cy="5107871"/>
          </a:xfrm>
          <a:prstGeom prst="rect">
            <a:avLst/>
          </a:prstGeom>
        </p:spPr>
      </p:pic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2E393F5C-A62E-2E4E-90B6-B869FB0C9477}"/>
              </a:ext>
            </a:extLst>
          </p:cNvPr>
          <p:cNvSpPr txBox="1"/>
          <p:nvPr/>
        </p:nvSpPr>
        <p:spPr>
          <a:xfrm>
            <a:off x="7123374" y="3075057"/>
            <a:ext cx="7522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000" dirty="0">
                <a:solidFill>
                  <a:srgbClr val="FF0000"/>
                </a:solidFill>
                <a:latin typeface="+mj-ea"/>
                <a:ea typeface="+mj-ea"/>
              </a:rPr>
              <a:t>★</a:t>
            </a:r>
            <a:endParaRPr kumimoji="1" lang="ja-JP" altLang="en-US" sz="40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2" name="X_[08-19]_kiku3">
            <a:hlinkClick r:id="" action="ppaction://media"/>
            <a:extLst>
              <a:ext uri="{FF2B5EF4-FFF2-40B4-BE49-F238E27FC236}">
                <a16:creationId xmlns:a16="http://schemas.microsoft.com/office/drawing/2014/main" id="{1238DC60-7D65-4399-6EFF-2B5C02ADAE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066841" y="1752235"/>
            <a:ext cx="442939" cy="492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242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図 12">
            <a:extLst>
              <a:ext uri="{FF2B5EF4-FFF2-40B4-BE49-F238E27FC236}">
                <a16:creationId xmlns:a16="http://schemas.microsoft.com/office/drawing/2014/main" id="{9F2A6A3D-B5D1-CC37-DD10-AA5261A091B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888" y="1376963"/>
            <a:ext cx="6336894" cy="736848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10EEA8C8-B10F-EE35-0B3B-382AE6DD65F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4230" y="13610"/>
            <a:ext cx="2635045" cy="690217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A99A572B-03B8-524A-0BEF-870AC8F37CCF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1975" y="46373"/>
            <a:ext cx="5781368" cy="469018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57E51E6A-DF50-659B-CA08-8A5FA096914C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4342" y="1779450"/>
            <a:ext cx="5055265" cy="5078550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18614748-4074-663D-E4B3-124C3A2F35C7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4230" y="657422"/>
            <a:ext cx="7964131" cy="726729"/>
          </a:xfrm>
          <a:prstGeom prst="rect">
            <a:avLst/>
          </a:prstGeom>
        </p:spPr>
      </p:pic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2E393F5C-A62E-2E4E-90B6-B869FB0C9477}"/>
              </a:ext>
            </a:extLst>
          </p:cNvPr>
          <p:cNvSpPr txBox="1"/>
          <p:nvPr/>
        </p:nvSpPr>
        <p:spPr>
          <a:xfrm>
            <a:off x="6435116" y="3881302"/>
            <a:ext cx="7522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000" dirty="0">
                <a:solidFill>
                  <a:srgbClr val="FF0000"/>
                </a:solidFill>
                <a:latin typeface="+mj-ea"/>
                <a:ea typeface="+mj-ea"/>
              </a:rPr>
              <a:t>★</a:t>
            </a:r>
            <a:endParaRPr kumimoji="1" lang="ja-JP" altLang="en-US" sz="40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2" name="X_[08-20]_kiku4">
            <a:hlinkClick r:id="" action="ppaction://media"/>
            <a:extLst>
              <a:ext uri="{FF2B5EF4-FFF2-40B4-BE49-F238E27FC236}">
                <a16:creationId xmlns:a16="http://schemas.microsoft.com/office/drawing/2014/main" id="{F11874FA-AFA4-208F-08C4-8B93014DFE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804514" y="1777219"/>
            <a:ext cx="355497" cy="417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631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図 12">
            <a:extLst>
              <a:ext uri="{FF2B5EF4-FFF2-40B4-BE49-F238E27FC236}">
                <a16:creationId xmlns:a16="http://schemas.microsoft.com/office/drawing/2014/main" id="{9F2A6A3D-B5D1-CC37-DD10-AA5261A091B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888" y="1376963"/>
            <a:ext cx="6336894" cy="736848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10EEA8C8-B10F-EE35-0B3B-382AE6DD65F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4230" y="13610"/>
            <a:ext cx="2635045" cy="690217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DEE5D629-05F9-3BFF-ABDD-9B110A0DD9F5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3111" y="1759974"/>
            <a:ext cx="4960682" cy="5098026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A99A572B-03B8-524A-0BEF-870AC8F37CCF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1975" y="46373"/>
            <a:ext cx="5781368" cy="469018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18614748-4074-663D-E4B3-124C3A2F35C7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4230" y="657422"/>
            <a:ext cx="7964131" cy="726729"/>
          </a:xfrm>
          <a:prstGeom prst="rect">
            <a:avLst/>
          </a:prstGeom>
        </p:spPr>
      </p:pic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2E393F5C-A62E-2E4E-90B6-B869FB0C9477}"/>
              </a:ext>
            </a:extLst>
          </p:cNvPr>
          <p:cNvSpPr txBox="1"/>
          <p:nvPr/>
        </p:nvSpPr>
        <p:spPr>
          <a:xfrm>
            <a:off x="7261026" y="4835031"/>
            <a:ext cx="7522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000" dirty="0">
                <a:solidFill>
                  <a:srgbClr val="FF0000"/>
                </a:solidFill>
                <a:latin typeface="+mj-ea"/>
                <a:ea typeface="+mj-ea"/>
              </a:rPr>
              <a:t>★</a:t>
            </a:r>
            <a:endParaRPr kumimoji="1" lang="ja-JP" altLang="en-US" sz="40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2" name="X_[08-21]_kiku5">
            <a:hlinkClick r:id="" action="ppaction://media"/>
            <a:extLst>
              <a:ext uri="{FF2B5EF4-FFF2-40B4-BE49-F238E27FC236}">
                <a16:creationId xmlns:a16="http://schemas.microsoft.com/office/drawing/2014/main" id="{4BCD8A0D-AA99-3FCE-7C16-A4C18434E8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191759" y="1739744"/>
            <a:ext cx="492907" cy="442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91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10EEA8C8-B10F-EE35-0B3B-382AE6DD65F7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4230" y="13610"/>
            <a:ext cx="2635045" cy="690217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A99A572B-03B8-524A-0BEF-870AC8F37CCF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1975" y="46373"/>
            <a:ext cx="5781368" cy="469018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18614748-4074-663D-E4B3-124C3A2F35C7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4230" y="657422"/>
            <a:ext cx="7964131" cy="726729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64ADE97E-26F3-F455-FAED-80817C758BA1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483" y="1384151"/>
            <a:ext cx="11897033" cy="673734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3FBBD7F4-429F-073F-E56D-91861C45ACCD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81" y="2425768"/>
            <a:ext cx="4658267" cy="2618180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4D4A2473-5DBD-4742-A77A-FA7F9547D858}"/>
              </a:ext>
            </a:extLst>
          </p:cNvPr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3380" y="2408464"/>
            <a:ext cx="4658266" cy="2603981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C6BA6922-E18B-8954-FF28-7A80DB99127B}"/>
              </a:ext>
            </a:extLst>
          </p:cNvPr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85878" y="2408464"/>
            <a:ext cx="2319305" cy="2620276"/>
          </a:xfrm>
          <a:prstGeom prst="rect">
            <a:avLst/>
          </a:prstGeom>
        </p:spPr>
      </p:pic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801D30F0-C507-49FD-C625-0CD23E5F181B}"/>
              </a:ext>
            </a:extLst>
          </p:cNvPr>
          <p:cNvSpPr txBox="1"/>
          <p:nvPr/>
        </p:nvSpPr>
        <p:spPr>
          <a:xfrm>
            <a:off x="206484" y="4459173"/>
            <a:ext cx="7522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rgbClr val="FF0000"/>
                </a:solidFill>
                <a:latin typeface="+mj-ea"/>
                <a:ea typeface="+mj-ea"/>
              </a:rPr>
              <a:t>✓</a:t>
            </a:r>
            <a:endParaRPr kumimoji="1" lang="ja-JP" altLang="en-US" sz="32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FE2903B2-DBE1-F7D3-AAB2-4E56E6B6D5BA}"/>
              </a:ext>
            </a:extLst>
          </p:cNvPr>
          <p:cNvSpPr txBox="1"/>
          <p:nvPr/>
        </p:nvSpPr>
        <p:spPr>
          <a:xfrm>
            <a:off x="3839503" y="4459173"/>
            <a:ext cx="7522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rgbClr val="FF0000"/>
                </a:solidFill>
                <a:latin typeface="+mj-ea"/>
                <a:ea typeface="+mj-ea"/>
              </a:rPr>
              <a:t>✓</a:t>
            </a:r>
            <a:endParaRPr kumimoji="1" lang="ja-JP" altLang="en-US" sz="32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E6178401-517E-16C3-BE16-219251FD629E}"/>
              </a:ext>
            </a:extLst>
          </p:cNvPr>
          <p:cNvSpPr txBox="1"/>
          <p:nvPr/>
        </p:nvSpPr>
        <p:spPr>
          <a:xfrm>
            <a:off x="6218910" y="4427670"/>
            <a:ext cx="7522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rgbClr val="FF0000"/>
                </a:solidFill>
                <a:latin typeface="+mj-ea"/>
                <a:ea typeface="+mj-ea"/>
              </a:rPr>
              <a:t>✓</a:t>
            </a:r>
            <a:endParaRPr kumimoji="1" lang="ja-JP" altLang="en-US" sz="32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7588575D-C2EB-EAB9-BE61-E13DF7740595}"/>
              </a:ext>
            </a:extLst>
          </p:cNvPr>
          <p:cNvSpPr txBox="1"/>
          <p:nvPr/>
        </p:nvSpPr>
        <p:spPr>
          <a:xfrm>
            <a:off x="7962224" y="4427670"/>
            <a:ext cx="7522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rgbClr val="FF0000"/>
                </a:solidFill>
                <a:latin typeface="+mj-ea"/>
                <a:ea typeface="+mj-ea"/>
              </a:rPr>
              <a:t>✓</a:t>
            </a:r>
            <a:endParaRPr kumimoji="1" lang="ja-JP" altLang="en-US" sz="32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A93051AB-8F61-28C5-7956-E34FF2098E6C}"/>
              </a:ext>
            </a:extLst>
          </p:cNvPr>
          <p:cNvSpPr txBox="1"/>
          <p:nvPr/>
        </p:nvSpPr>
        <p:spPr>
          <a:xfrm>
            <a:off x="10469399" y="4459172"/>
            <a:ext cx="7522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rgbClr val="FF0000"/>
                </a:solidFill>
                <a:latin typeface="+mj-ea"/>
                <a:ea typeface="+mj-ea"/>
              </a:rPr>
              <a:t>✓</a:t>
            </a:r>
            <a:endParaRPr kumimoji="1" lang="ja-JP" altLang="en-US" sz="32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2" name="X_[08-17]_kiku1">
            <a:hlinkClick r:id="" action="ppaction://media"/>
            <a:extLst>
              <a:ext uri="{FF2B5EF4-FFF2-40B4-BE49-F238E27FC236}">
                <a16:creationId xmlns:a16="http://schemas.microsoft.com/office/drawing/2014/main" id="{AE778BF3-54DE-A02C-9252-1760571F2D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271956" y="2039546"/>
            <a:ext cx="318022" cy="367989"/>
          </a:xfrm>
          <a:prstGeom prst="rect">
            <a:avLst/>
          </a:prstGeom>
        </p:spPr>
      </p:pic>
      <p:pic>
        <p:nvPicPr>
          <p:cNvPr id="4" name="X_[08-18]_kiku2">
            <a:hlinkClick r:id="" action="ppaction://media"/>
            <a:extLst>
              <a:ext uri="{FF2B5EF4-FFF2-40B4-BE49-F238E27FC236}">
                <a16:creationId xmlns:a16="http://schemas.microsoft.com/office/drawing/2014/main" id="{FF42845B-50E4-DF4F-8188-6FB8ED32EA5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2732841" y="2064530"/>
            <a:ext cx="318022" cy="367989"/>
          </a:xfrm>
          <a:prstGeom prst="rect">
            <a:avLst/>
          </a:prstGeom>
        </p:spPr>
      </p:pic>
      <p:pic>
        <p:nvPicPr>
          <p:cNvPr id="5" name="X_[08-19]_kiku3">
            <a:hlinkClick r:id="" action="ppaction://media"/>
            <a:extLst>
              <a:ext uri="{FF2B5EF4-FFF2-40B4-BE49-F238E27FC236}">
                <a16:creationId xmlns:a16="http://schemas.microsoft.com/office/drawing/2014/main" id="{12376102-4B44-6E9E-770F-95021131DD4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5081301" y="2027055"/>
            <a:ext cx="355497" cy="380481"/>
          </a:xfrm>
          <a:prstGeom prst="rect">
            <a:avLst/>
          </a:prstGeom>
        </p:spPr>
      </p:pic>
      <p:pic>
        <p:nvPicPr>
          <p:cNvPr id="7" name="X_[08-20]_kiku4">
            <a:hlinkClick r:id="" action="ppaction://media"/>
            <a:extLst>
              <a:ext uri="{FF2B5EF4-FFF2-40B4-BE49-F238E27FC236}">
                <a16:creationId xmlns:a16="http://schemas.microsoft.com/office/drawing/2014/main" id="{6CA39B73-9336-FA81-53D9-725D4559B4AE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7604646" y="2014564"/>
            <a:ext cx="367988" cy="392971"/>
          </a:xfrm>
          <a:prstGeom prst="rect">
            <a:avLst/>
          </a:prstGeom>
        </p:spPr>
      </p:pic>
      <p:pic>
        <p:nvPicPr>
          <p:cNvPr id="10" name="X_[08-21]_kiku5">
            <a:hlinkClick r:id="" action="ppaction://media"/>
            <a:extLst>
              <a:ext uri="{FF2B5EF4-FFF2-40B4-BE49-F238E27FC236}">
                <a16:creationId xmlns:a16="http://schemas.microsoft.com/office/drawing/2014/main" id="{4381219B-539B-8E11-D073-6C17D4A4C5AC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0053039" y="2014563"/>
            <a:ext cx="417956" cy="467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894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7" grpId="0"/>
      <p:bldP spid="19" grpId="0"/>
      <p:bldP spid="20" grpId="0"/>
      <p:bldP spid="21" grpId="0"/>
      <p:bldP spid="2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10EEA8C8-B10F-EE35-0B3B-382AE6DD65F7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4230" y="13610"/>
            <a:ext cx="2635045" cy="690217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A99A572B-03B8-524A-0BEF-870AC8F37CCF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1975" y="46373"/>
            <a:ext cx="5781368" cy="469018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18614748-4074-663D-E4B3-124C3A2F35C7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4230" y="657422"/>
            <a:ext cx="7964131" cy="726729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D90070F5-2F24-6D52-7B9F-FAF7516B0B00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81" y="1411961"/>
            <a:ext cx="5692877" cy="632358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8E322262-E4B3-703E-CF24-1C36904AA528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760" y="2311454"/>
            <a:ext cx="9940413" cy="1361669"/>
          </a:xfrm>
          <a:prstGeom prst="rect">
            <a:avLst/>
          </a:prstGeom>
        </p:spPr>
      </p:pic>
      <p:pic>
        <p:nvPicPr>
          <p:cNvPr id="1026" name="Picture 2" descr="X_08_3_05_nori">
            <a:extLst>
              <a:ext uri="{FF2B5EF4-FFF2-40B4-BE49-F238E27FC236}">
                <a16:creationId xmlns:a16="http://schemas.microsoft.com/office/drawing/2014/main" id="{1909CCC6-37AE-D9AF-55DA-457847173D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5090" y="3834944"/>
            <a:ext cx="2269017" cy="2269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X_08_3_07_fax">
            <a:extLst>
              <a:ext uri="{FF2B5EF4-FFF2-40B4-BE49-F238E27FC236}">
                <a16:creationId xmlns:a16="http://schemas.microsoft.com/office/drawing/2014/main" id="{4A06E487-5149-CA84-A991-7B3823AF44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89708" y="3834944"/>
            <a:ext cx="2269017" cy="2269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X_08_3_06_gamuteepu">
            <a:extLst>
              <a:ext uri="{FF2B5EF4-FFF2-40B4-BE49-F238E27FC236}">
                <a16:creationId xmlns:a16="http://schemas.microsoft.com/office/drawing/2014/main" id="{175699D7-AEB4-334E-CA8F-496C4412B1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62399" y="3834944"/>
            <a:ext cx="2269017" cy="2269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X_08_3_08_hasami">
            <a:extLst>
              <a:ext uri="{FF2B5EF4-FFF2-40B4-BE49-F238E27FC236}">
                <a16:creationId xmlns:a16="http://schemas.microsoft.com/office/drawing/2014/main" id="{C48200B1-E7BD-AC4B-2DD6-8A58FBA796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17017" y="3861049"/>
            <a:ext cx="2269017" cy="2269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X_08_3_09_gomibako">
            <a:extLst>
              <a:ext uri="{FF2B5EF4-FFF2-40B4-BE49-F238E27FC236}">
                <a16:creationId xmlns:a16="http://schemas.microsoft.com/office/drawing/2014/main" id="{887016D1-6CA9-B53D-CDCE-0141629B1D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44326" y="3861048"/>
            <a:ext cx="2269017" cy="2269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X_[08-17]_kiku1">
            <a:hlinkClick r:id="" action="ppaction://media"/>
            <a:extLst>
              <a:ext uri="{FF2B5EF4-FFF2-40B4-BE49-F238E27FC236}">
                <a16:creationId xmlns:a16="http://schemas.microsoft.com/office/drawing/2014/main" id="{0619A9F2-48C9-976B-90F3-8210993F12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5930744" y="1489907"/>
            <a:ext cx="405463" cy="467922"/>
          </a:xfrm>
          <a:prstGeom prst="rect">
            <a:avLst/>
          </a:prstGeom>
        </p:spPr>
      </p:pic>
      <p:pic>
        <p:nvPicPr>
          <p:cNvPr id="5" name="X_[08-18]_kiku2">
            <a:hlinkClick r:id="" action="ppaction://media"/>
            <a:extLst>
              <a:ext uri="{FF2B5EF4-FFF2-40B4-BE49-F238E27FC236}">
                <a16:creationId xmlns:a16="http://schemas.microsoft.com/office/drawing/2014/main" id="{F19EB2C8-5823-2822-00D4-117934E2AA8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6855138" y="1502399"/>
            <a:ext cx="417957" cy="455431"/>
          </a:xfrm>
          <a:prstGeom prst="rect">
            <a:avLst/>
          </a:prstGeom>
        </p:spPr>
      </p:pic>
      <p:pic>
        <p:nvPicPr>
          <p:cNvPr id="8" name="X_[08-19]_kiku3">
            <a:hlinkClick r:id="" action="ppaction://media"/>
            <a:extLst>
              <a:ext uri="{FF2B5EF4-FFF2-40B4-BE49-F238E27FC236}">
                <a16:creationId xmlns:a16="http://schemas.microsoft.com/office/drawing/2014/main" id="{487245FE-E16E-DEF2-7043-C0E9324FF741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7792020" y="1439941"/>
            <a:ext cx="555368" cy="542873"/>
          </a:xfrm>
          <a:prstGeom prst="rect">
            <a:avLst/>
          </a:prstGeom>
        </p:spPr>
      </p:pic>
      <p:pic>
        <p:nvPicPr>
          <p:cNvPr id="11" name="X_[08-20]_kiku4">
            <a:hlinkClick r:id="" action="ppaction://media"/>
            <a:extLst>
              <a:ext uri="{FF2B5EF4-FFF2-40B4-BE49-F238E27FC236}">
                <a16:creationId xmlns:a16="http://schemas.microsoft.com/office/drawing/2014/main" id="{3F4621F8-F6F5-C194-D4E4-DD1742DD3072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8891301" y="1552366"/>
            <a:ext cx="417956" cy="430447"/>
          </a:xfrm>
          <a:prstGeom prst="rect">
            <a:avLst/>
          </a:prstGeom>
        </p:spPr>
      </p:pic>
      <p:pic>
        <p:nvPicPr>
          <p:cNvPr id="12" name="X_[08-21]_kiku5">
            <a:hlinkClick r:id="" action="ppaction://media"/>
            <a:extLst>
              <a:ext uri="{FF2B5EF4-FFF2-40B4-BE49-F238E27FC236}">
                <a16:creationId xmlns:a16="http://schemas.microsoft.com/office/drawing/2014/main" id="{68063197-3CE5-DBEC-4D44-87C6CFE9FC2D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9728250" y="1539874"/>
            <a:ext cx="505399" cy="442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672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:a16="http://schemas.microsoft.com/office/drawing/2014/main" id="{B11E75FA-7298-6354-A4FF-8EFD7F9BEA4E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389" y="1955574"/>
            <a:ext cx="5534988" cy="4770026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1FEF862F-9E6A-C2B1-3DED-28B971AF94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459E7DF8-A13B-3B33-6730-801AAC34E4F9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389" y="100239"/>
            <a:ext cx="2028825" cy="1015113"/>
          </a:xfrm>
          <a:prstGeom prst="rect">
            <a:avLst/>
          </a:prstGeom>
        </p:spPr>
      </p:pic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02B013A0-9A5D-E477-7503-0B4B0A14B945}"/>
              </a:ext>
            </a:extLst>
          </p:cNvPr>
          <p:cNvSpPr txBox="1"/>
          <p:nvPr/>
        </p:nvSpPr>
        <p:spPr>
          <a:xfrm>
            <a:off x="3010359" y="2048944"/>
            <a:ext cx="15045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どこ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E96CBFB5-5953-C4BF-45B9-F1551DE999BF}"/>
              </a:ext>
            </a:extLst>
          </p:cNvPr>
          <p:cNvSpPr txBox="1"/>
          <p:nvPr/>
        </p:nvSpPr>
        <p:spPr>
          <a:xfrm>
            <a:off x="1924801" y="4372712"/>
            <a:ext cx="15045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あそこ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50C2524B-BD8F-47EA-1CB6-467B44C85A2C}"/>
              </a:ext>
            </a:extLst>
          </p:cNvPr>
          <p:cNvSpPr txBox="1"/>
          <p:nvPr/>
        </p:nvSpPr>
        <p:spPr>
          <a:xfrm>
            <a:off x="1924801" y="6166918"/>
            <a:ext cx="15045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そこ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3F409429-58F3-007D-F4A0-B667DF61DBEF}"/>
              </a:ext>
            </a:extLst>
          </p:cNvPr>
          <p:cNvSpPr txBox="1"/>
          <p:nvPr/>
        </p:nvSpPr>
        <p:spPr>
          <a:xfrm>
            <a:off x="1924801" y="2578506"/>
            <a:ext cx="15045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ここ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B3BEF4DC-84F3-1B59-E0E8-72902B4A9A99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76" y="1148416"/>
            <a:ext cx="6529772" cy="736574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F26CF603-5EFD-CF2D-D04B-013F07A8382E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4881" y="4507044"/>
            <a:ext cx="7459506" cy="1130056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E2A3A7FE-1653-3168-576F-7CADE2199046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1975" y="46373"/>
            <a:ext cx="5781368" cy="469018"/>
          </a:xfrm>
          <a:prstGeom prst="rect">
            <a:avLst/>
          </a:prstGeom>
        </p:spPr>
      </p:pic>
      <p:pic>
        <p:nvPicPr>
          <p:cNvPr id="3" name="X_[08-22]_katachi">
            <a:hlinkClick r:id="" action="ppaction://media"/>
            <a:extLst>
              <a:ext uri="{FF2B5EF4-FFF2-40B4-BE49-F238E27FC236}">
                <a16:creationId xmlns:a16="http://schemas.microsoft.com/office/drawing/2014/main" id="{C38E905D-068A-6A06-963B-649739179D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008690" y="1153013"/>
            <a:ext cx="378558" cy="390281"/>
          </a:xfrm>
          <a:prstGeom prst="rect">
            <a:avLst/>
          </a:prstGeom>
        </p:spPr>
      </p:pic>
      <p:pic>
        <p:nvPicPr>
          <p:cNvPr id="6" name="X_[08-23]_katachi">
            <a:hlinkClick r:id="" action="ppaction://media"/>
            <a:extLst>
              <a:ext uri="{FF2B5EF4-FFF2-40B4-BE49-F238E27FC236}">
                <a16:creationId xmlns:a16="http://schemas.microsoft.com/office/drawing/2014/main" id="{691F9EE7-4022-61DF-D09F-3CAE1F72471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239613" y="1153013"/>
            <a:ext cx="378558" cy="390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548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9" grpId="0"/>
      <p:bldP spid="22" grpId="0"/>
      <p:bldP spid="23" grpId="0"/>
      <p:bldP spid="10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6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図 14">
            <a:extLst>
              <a:ext uri="{FF2B5EF4-FFF2-40B4-BE49-F238E27FC236}">
                <a16:creationId xmlns:a16="http://schemas.microsoft.com/office/drawing/2014/main" id="{1083598B-8C46-3E8F-A024-3D62FC9495C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8" y="159147"/>
            <a:ext cx="1476375" cy="715847"/>
          </a:xfrm>
          <a:prstGeom prst="rect">
            <a:avLst/>
          </a:prstGeom>
        </p:spPr>
      </p:pic>
      <p:sp>
        <p:nvSpPr>
          <p:cNvPr id="5" name="タイトル 4">
            <a:extLst>
              <a:ext uri="{FF2B5EF4-FFF2-40B4-BE49-F238E27FC236}">
                <a16:creationId xmlns:a16="http://schemas.microsoft.com/office/drawing/2014/main" id="{1F192A72-F80D-B10B-20FA-3AAAB3D900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458136C3-D05E-6F0B-C59E-D51581616B3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3056" y="159147"/>
            <a:ext cx="9437990" cy="6615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3115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9E61775E-5092-9BEE-5066-3E55F1263E8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9986" y="46373"/>
            <a:ext cx="2455190" cy="708692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A73199C6-133C-8B19-B4D1-0403633E083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9072" y="46373"/>
            <a:ext cx="7167513" cy="517852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2507E733-EED9-D726-0B26-23B9EB48C896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316" y="1218358"/>
            <a:ext cx="3200169" cy="600172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D3F47141-D528-2DFE-7F36-8C0F9E6D3D0D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2552" y="1527143"/>
            <a:ext cx="8313736" cy="4585194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F002D0F8-0E60-8561-C5C2-38FD2352CB46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314" y="1922432"/>
            <a:ext cx="3674440" cy="718781"/>
          </a:xfrm>
          <a:prstGeom prst="rect">
            <a:avLst/>
          </a:prstGeom>
        </p:spPr>
      </p:pic>
      <p:pic>
        <p:nvPicPr>
          <p:cNvPr id="2" name="X_[08-01]_kotoba1">
            <a:hlinkClick r:id="" action="ppaction://media"/>
            <a:extLst>
              <a:ext uri="{FF2B5EF4-FFF2-40B4-BE49-F238E27FC236}">
                <a16:creationId xmlns:a16="http://schemas.microsoft.com/office/drawing/2014/main" id="{F891CDF8-B089-4D12-465B-CB40FF85F2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2413" y="2770798"/>
            <a:ext cx="519235" cy="519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45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6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07531C8-C624-4F4A-00D1-9B63CA435C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8" name="コンテンツ プレースホルダー 7">
            <a:extLst>
              <a:ext uri="{FF2B5EF4-FFF2-40B4-BE49-F238E27FC236}">
                <a16:creationId xmlns:a16="http://schemas.microsoft.com/office/drawing/2014/main" id="{CDBD5447-C1D2-0BD8-261B-217B8873C1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5401" y="3324549"/>
            <a:ext cx="6478460" cy="3533451"/>
          </a:xfr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566E6938-5887-1831-8C6F-D981105136B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8" y="159147"/>
            <a:ext cx="1476375" cy="715847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96BF90F2-289A-7F0C-9CF9-1635B93B4B6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0303" y="-104452"/>
            <a:ext cx="8715031" cy="3269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5085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A0A361F8-0A8F-865C-2CF5-F7B09DEC225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153" y="2307563"/>
            <a:ext cx="5138994" cy="3071173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1FEF862F-9E6A-C2B1-3DED-28B971AF94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459E7DF8-A13B-3B33-6730-801AAC34E4F9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389" y="100239"/>
            <a:ext cx="2028825" cy="1015113"/>
          </a:xfrm>
          <a:prstGeom prst="rect">
            <a:avLst/>
          </a:prstGeom>
        </p:spPr>
      </p:pic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02B013A0-9A5D-E477-7503-0B4B0A14B945}"/>
              </a:ext>
            </a:extLst>
          </p:cNvPr>
          <p:cNvSpPr txBox="1"/>
          <p:nvPr/>
        </p:nvSpPr>
        <p:spPr>
          <a:xfrm>
            <a:off x="2819389" y="2592896"/>
            <a:ext cx="15045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の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E96CBFB5-5953-C4BF-45B9-F1551DE999BF}"/>
              </a:ext>
            </a:extLst>
          </p:cNvPr>
          <p:cNvSpPr txBox="1"/>
          <p:nvPr/>
        </p:nvSpPr>
        <p:spPr>
          <a:xfrm>
            <a:off x="1924801" y="3961262"/>
            <a:ext cx="15045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の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50C2524B-BD8F-47EA-1CB6-467B44C85A2C}"/>
              </a:ext>
            </a:extLst>
          </p:cNvPr>
          <p:cNvSpPr txBox="1"/>
          <p:nvPr/>
        </p:nvSpPr>
        <p:spPr>
          <a:xfrm>
            <a:off x="1924801" y="4669999"/>
            <a:ext cx="15045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の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3F409429-58F3-007D-F4A0-B667DF61DBEF}"/>
              </a:ext>
            </a:extLst>
          </p:cNvPr>
          <p:cNvSpPr txBox="1"/>
          <p:nvPr/>
        </p:nvSpPr>
        <p:spPr>
          <a:xfrm>
            <a:off x="2819389" y="3277079"/>
            <a:ext cx="15045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の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B3BEF4DC-84F3-1B59-E0E8-72902B4A9A99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76" y="1148416"/>
            <a:ext cx="6529772" cy="736574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9D1BCB42-C9BC-0C6A-4E38-8A71C72C78E8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1975" y="46373"/>
            <a:ext cx="5781368" cy="469018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7E22947F-E3E3-99CF-4412-87FCF90F37A1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3894" y="4445201"/>
            <a:ext cx="6359091" cy="972815"/>
          </a:xfrm>
          <a:prstGeom prst="rect">
            <a:avLst/>
          </a:prstGeom>
        </p:spPr>
      </p:pic>
      <p:pic>
        <p:nvPicPr>
          <p:cNvPr id="3" name="X_[08-22]_katachi">
            <a:hlinkClick r:id="" action="ppaction://media"/>
            <a:extLst>
              <a:ext uri="{FF2B5EF4-FFF2-40B4-BE49-F238E27FC236}">
                <a16:creationId xmlns:a16="http://schemas.microsoft.com/office/drawing/2014/main" id="{2DD88C5A-14E3-0717-06C8-D303B5E452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855137" y="1027710"/>
            <a:ext cx="505399" cy="555364"/>
          </a:xfrm>
          <a:prstGeom prst="rect">
            <a:avLst/>
          </a:prstGeom>
        </p:spPr>
      </p:pic>
      <p:pic>
        <p:nvPicPr>
          <p:cNvPr id="8" name="X_[08-23]_katachi">
            <a:hlinkClick r:id="" action="ppaction://media"/>
            <a:extLst>
              <a:ext uri="{FF2B5EF4-FFF2-40B4-BE49-F238E27FC236}">
                <a16:creationId xmlns:a16="http://schemas.microsoft.com/office/drawing/2014/main" id="{D3877DB9-DD2F-29B7-BC9C-4B0AC822AC9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179268" y="1027711"/>
            <a:ext cx="592842" cy="567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088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9" grpId="0"/>
      <p:bldP spid="22" grpId="0"/>
      <p:bldP spid="23" grpId="0"/>
      <p:bldP spid="10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6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図 14">
            <a:extLst>
              <a:ext uri="{FF2B5EF4-FFF2-40B4-BE49-F238E27FC236}">
                <a16:creationId xmlns:a16="http://schemas.microsoft.com/office/drawing/2014/main" id="{1083598B-8C46-3E8F-A024-3D62FC9495C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8" y="159147"/>
            <a:ext cx="1476375" cy="715847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18846B44-54E3-71D2-E5B0-A497A06E0AA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0303" y="0"/>
            <a:ext cx="10168430" cy="3414787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4EA91277-CFEF-432A-45BB-CCE6F104626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5566" y="3311167"/>
            <a:ext cx="6180808" cy="354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0834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6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07531C8-C624-4F4A-00D1-9B63CA435C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566E6938-5887-1831-8C6F-D981105136B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8" y="159147"/>
            <a:ext cx="1476375" cy="715847"/>
          </a:xfrm>
          <a:prstGeom prst="rect">
            <a:avLst/>
          </a:prstGeom>
        </p:spPr>
      </p:pic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11E607E3-B168-F850-1692-A24C741944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A64B19E7-B478-AF99-61E4-24C2299ACE9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0303" y="79573"/>
            <a:ext cx="8736668" cy="6698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4983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4F98F4A7-961E-8FDD-9C9F-FF911C3912B3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7724" y="82550"/>
            <a:ext cx="2028825" cy="1015113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5726C92A-DB3D-451F-20D3-01473C65FE22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693" y="1214499"/>
            <a:ext cx="7210014" cy="748451"/>
          </a:xfrm>
          <a:prstGeom prst="rect">
            <a:avLst/>
          </a:prstGeom>
        </p:spPr>
      </p:pic>
      <p:pic>
        <p:nvPicPr>
          <p:cNvPr id="6" name="Picture 2" descr="X_08_3_05_nori">
            <a:extLst>
              <a:ext uri="{FF2B5EF4-FFF2-40B4-BE49-F238E27FC236}">
                <a16:creationId xmlns:a16="http://schemas.microsoft.com/office/drawing/2014/main" id="{14771DFA-093E-CC1A-BE96-711DC25F3A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8647" y="2294491"/>
            <a:ext cx="2269017" cy="2269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X_08_3_07_fax">
            <a:extLst>
              <a:ext uri="{FF2B5EF4-FFF2-40B4-BE49-F238E27FC236}">
                <a16:creationId xmlns:a16="http://schemas.microsoft.com/office/drawing/2014/main" id="{49FD71CA-18A2-A054-36BB-0C976A189A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13265" y="2294491"/>
            <a:ext cx="2269017" cy="2269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X_08_3_06_gamuteepu">
            <a:extLst>
              <a:ext uri="{FF2B5EF4-FFF2-40B4-BE49-F238E27FC236}">
                <a16:creationId xmlns:a16="http://schemas.microsoft.com/office/drawing/2014/main" id="{E0D69A2A-8625-F84D-0EB4-3085D8C96B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85956" y="2294491"/>
            <a:ext cx="2269017" cy="2269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X_08_3_08_hasami">
            <a:extLst>
              <a:ext uri="{FF2B5EF4-FFF2-40B4-BE49-F238E27FC236}">
                <a16:creationId xmlns:a16="http://schemas.microsoft.com/office/drawing/2014/main" id="{BFD02E39-1853-B46F-BEB0-22A1B1A508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40574" y="2320596"/>
            <a:ext cx="2269017" cy="2269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X_08_3_09_gomibako">
            <a:extLst>
              <a:ext uri="{FF2B5EF4-FFF2-40B4-BE49-F238E27FC236}">
                <a16:creationId xmlns:a16="http://schemas.microsoft.com/office/drawing/2014/main" id="{11984942-0BE8-4DDB-A4D0-B82F3AF0A4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39007" y="2320595"/>
            <a:ext cx="2269017" cy="2269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0E6396AF-D8A7-FE42-C5C7-8BDA78829D81}"/>
              </a:ext>
            </a:extLst>
          </p:cNvPr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1975" y="46373"/>
            <a:ext cx="5781368" cy="469018"/>
          </a:xfrm>
          <a:prstGeom prst="rect">
            <a:avLst/>
          </a:prstGeom>
        </p:spPr>
      </p:pic>
      <p:pic>
        <p:nvPicPr>
          <p:cNvPr id="3" name="X_[08-17]_kiku1">
            <a:hlinkClick r:id="" action="ppaction://media"/>
            <a:extLst>
              <a:ext uri="{FF2B5EF4-FFF2-40B4-BE49-F238E27FC236}">
                <a16:creationId xmlns:a16="http://schemas.microsoft.com/office/drawing/2014/main" id="{2398FCB4-72E7-1BAB-95DF-B46CAA6C72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59531" y="4725285"/>
            <a:ext cx="505398" cy="505398"/>
          </a:xfrm>
          <a:prstGeom prst="rect">
            <a:avLst/>
          </a:prstGeom>
        </p:spPr>
      </p:pic>
      <p:pic>
        <p:nvPicPr>
          <p:cNvPr id="4" name="X_[08-18]_kiku2">
            <a:hlinkClick r:id="" action="ppaction://media"/>
            <a:extLst>
              <a:ext uri="{FF2B5EF4-FFF2-40B4-BE49-F238E27FC236}">
                <a16:creationId xmlns:a16="http://schemas.microsoft.com/office/drawing/2014/main" id="{9A0E2D05-67F7-E68C-2AF7-21FD4E85B09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2620415" y="4675317"/>
            <a:ext cx="517890" cy="555365"/>
          </a:xfrm>
          <a:prstGeom prst="rect">
            <a:avLst/>
          </a:prstGeom>
        </p:spPr>
      </p:pic>
      <p:pic>
        <p:nvPicPr>
          <p:cNvPr id="12" name="X_[08-19]_kiku3">
            <a:hlinkClick r:id="" action="ppaction://media"/>
            <a:extLst>
              <a:ext uri="{FF2B5EF4-FFF2-40B4-BE49-F238E27FC236}">
                <a16:creationId xmlns:a16="http://schemas.microsoft.com/office/drawing/2014/main" id="{8D39CBF0-8C02-EED2-704D-155673ABAFF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5018842" y="4675317"/>
            <a:ext cx="417956" cy="505398"/>
          </a:xfrm>
          <a:prstGeom prst="rect">
            <a:avLst/>
          </a:prstGeom>
        </p:spPr>
      </p:pic>
      <p:pic>
        <p:nvPicPr>
          <p:cNvPr id="14" name="X_[08-20]_kiku4">
            <a:hlinkClick r:id="" action="ppaction://media"/>
            <a:extLst>
              <a:ext uri="{FF2B5EF4-FFF2-40B4-BE49-F238E27FC236}">
                <a16:creationId xmlns:a16="http://schemas.microsoft.com/office/drawing/2014/main" id="{EE5E251A-C8EE-4074-D791-04D149A2304D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7592153" y="4650333"/>
            <a:ext cx="517891" cy="542874"/>
          </a:xfrm>
          <a:prstGeom prst="rect">
            <a:avLst/>
          </a:prstGeom>
        </p:spPr>
      </p:pic>
      <p:pic>
        <p:nvPicPr>
          <p:cNvPr id="15" name="X_[08-21]_kiku5">
            <a:hlinkClick r:id="" action="ppaction://media"/>
            <a:extLst>
              <a:ext uri="{FF2B5EF4-FFF2-40B4-BE49-F238E27FC236}">
                <a16:creationId xmlns:a16="http://schemas.microsoft.com/office/drawing/2014/main" id="{AF85F7FD-D9BB-D6BA-B041-EA5986D4EAA6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9840678" y="4637842"/>
            <a:ext cx="517890" cy="555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105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45BDF118-D45F-F81F-4429-82F9E6EA5E5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571" y="46373"/>
            <a:ext cx="4125826" cy="827011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5F194F29-3A0B-1537-F281-07EDAA676EB3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1975" y="46373"/>
            <a:ext cx="5781368" cy="469018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F8FCCDAC-5C69-1695-A7ED-992887092748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571" y="873384"/>
            <a:ext cx="4004313" cy="720434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9B9B7CFA-A02B-D400-631D-E1ADA7AE1AB2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9131" y="1810123"/>
            <a:ext cx="8713737" cy="5047877"/>
          </a:xfrm>
          <a:prstGeom prst="rect">
            <a:avLst/>
          </a:prstGeom>
        </p:spPr>
      </p:pic>
      <p:pic>
        <p:nvPicPr>
          <p:cNvPr id="2" name="X_[08-24]_hanasu1">
            <a:hlinkClick r:id="" action="ppaction://media"/>
            <a:extLst>
              <a:ext uri="{FF2B5EF4-FFF2-40B4-BE49-F238E27FC236}">
                <a16:creationId xmlns:a16="http://schemas.microsoft.com/office/drawing/2014/main" id="{71FD093E-EE01-8D56-4B81-D35F8B7D43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168744" y="965252"/>
            <a:ext cx="455431" cy="542873"/>
          </a:xfrm>
          <a:prstGeom prst="rect">
            <a:avLst/>
          </a:prstGeom>
        </p:spPr>
      </p:pic>
      <p:pic>
        <p:nvPicPr>
          <p:cNvPr id="5" name="X_[08-25]_hanasu2">
            <a:hlinkClick r:id="" action="ppaction://media"/>
            <a:extLst>
              <a:ext uri="{FF2B5EF4-FFF2-40B4-BE49-F238E27FC236}">
                <a16:creationId xmlns:a16="http://schemas.microsoft.com/office/drawing/2014/main" id="{91DF84B9-F291-376F-1DEE-CDA87029444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467891" y="915285"/>
            <a:ext cx="542874" cy="630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466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45BDF118-D45F-F81F-4429-82F9E6EA5E5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571" y="46373"/>
            <a:ext cx="4125826" cy="827011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5F194F29-3A0B-1537-F281-07EDAA676EB3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1975" y="46373"/>
            <a:ext cx="5781368" cy="469018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9B9B7CFA-A02B-D400-631D-E1ADA7AE1AB2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9131" y="1810123"/>
            <a:ext cx="8713737" cy="5047877"/>
          </a:xfrm>
          <a:prstGeom prst="rect">
            <a:avLst/>
          </a:prstGeom>
        </p:spPr>
      </p:pic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B3B6B14F-247E-50E9-4056-59EBEBA66EC6}"/>
              </a:ext>
            </a:extLst>
          </p:cNvPr>
          <p:cNvSpPr/>
          <p:nvPr/>
        </p:nvSpPr>
        <p:spPr>
          <a:xfrm>
            <a:off x="2220782" y="1939733"/>
            <a:ext cx="4699782" cy="481096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A4F2525B-7F3D-D63F-5DD6-91C2D75F5E65}"/>
              </a:ext>
            </a:extLst>
          </p:cNvPr>
          <p:cNvSpPr/>
          <p:nvPr/>
        </p:nvSpPr>
        <p:spPr>
          <a:xfrm>
            <a:off x="6764215" y="3428999"/>
            <a:ext cx="2976551" cy="481095"/>
          </a:xfrm>
          <a:prstGeom prst="rect">
            <a:avLst/>
          </a:prstGeom>
          <a:solidFill>
            <a:srgbClr val="FFFBCC"/>
          </a:solidFill>
          <a:ln>
            <a:solidFill>
              <a:srgbClr val="FFFB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9489BA76-9058-B56B-57C9-1E3D3E6BCCAA}"/>
              </a:ext>
            </a:extLst>
          </p:cNvPr>
          <p:cNvSpPr/>
          <p:nvPr/>
        </p:nvSpPr>
        <p:spPr>
          <a:xfrm>
            <a:off x="6764215" y="3956077"/>
            <a:ext cx="2976551" cy="481095"/>
          </a:xfrm>
          <a:prstGeom prst="rect">
            <a:avLst/>
          </a:prstGeom>
          <a:solidFill>
            <a:srgbClr val="FFFBCC"/>
          </a:solidFill>
          <a:ln>
            <a:solidFill>
              <a:srgbClr val="FFFB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68FC848D-F321-6176-4529-316520F0268D}"/>
              </a:ext>
            </a:extLst>
          </p:cNvPr>
          <p:cNvSpPr/>
          <p:nvPr/>
        </p:nvSpPr>
        <p:spPr>
          <a:xfrm>
            <a:off x="6849238" y="4808333"/>
            <a:ext cx="2976551" cy="481095"/>
          </a:xfrm>
          <a:prstGeom prst="rect">
            <a:avLst/>
          </a:prstGeom>
          <a:solidFill>
            <a:srgbClr val="FFFBCC"/>
          </a:solidFill>
          <a:ln>
            <a:solidFill>
              <a:srgbClr val="FFFB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866373C6-E40B-C3CE-7FE5-DEA803D95616}"/>
              </a:ext>
            </a:extLst>
          </p:cNvPr>
          <p:cNvSpPr/>
          <p:nvPr/>
        </p:nvSpPr>
        <p:spPr>
          <a:xfrm>
            <a:off x="6764215" y="5359121"/>
            <a:ext cx="2976551" cy="481095"/>
          </a:xfrm>
          <a:prstGeom prst="rect">
            <a:avLst/>
          </a:prstGeom>
          <a:solidFill>
            <a:srgbClr val="FFFBCC"/>
          </a:solidFill>
          <a:ln>
            <a:solidFill>
              <a:srgbClr val="FFFB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B14EDF9D-A6F1-B15B-A851-461B46A8EFC4}"/>
              </a:ext>
            </a:extLst>
          </p:cNvPr>
          <p:cNvSpPr/>
          <p:nvPr/>
        </p:nvSpPr>
        <p:spPr>
          <a:xfrm>
            <a:off x="3316458" y="6229800"/>
            <a:ext cx="3719609" cy="481096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6BC5C053-1257-7BE4-CD48-750BF12BF5A2}"/>
              </a:ext>
            </a:extLst>
          </p:cNvPr>
          <p:cNvSpPr/>
          <p:nvPr/>
        </p:nvSpPr>
        <p:spPr>
          <a:xfrm>
            <a:off x="2376390" y="2486059"/>
            <a:ext cx="4472848" cy="481096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F1C16BEA-C386-1967-96A1-BD1E2353FC73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571" y="962495"/>
            <a:ext cx="4976465" cy="626582"/>
          </a:xfrm>
          <a:prstGeom prst="rect">
            <a:avLst/>
          </a:prstGeom>
        </p:spPr>
      </p:pic>
      <p:pic>
        <p:nvPicPr>
          <p:cNvPr id="2" name="X_[08-24]_hanasu1">
            <a:hlinkClick r:id="" action="ppaction://media"/>
            <a:extLst>
              <a:ext uri="{FF2B5EF4-FFF2-40B4-BE49-F238E27FC236}">
                <a16:creationId xmlns:a16="http://schemas.microsoft.com/office/drawing/2014/main" id="{5753F7E2-7DD0-BFC4-2302-3E648E7396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18187" y="990235"/>
            <a:ext cx="630317" cy="592839"/>
          </a:xfrm>
          <a:prstGeom prst="rect">
            <a:avLst/>
          </a:prstGeom>
        </p:spPr>
      </p:pic>
      <p:pic>
        <p:nvPicPr>
          <p:cNvPr id="6" name="X_[08-25]_hanasu2">
            <a:hlinkClick r:id="" action="ppaction://media"/>
            <a:extLst>
              <a:ext uri="{FF2B5EF4-FFF2-40B4-BE49-F238E27FC236}">
                <a16:creationId xmlns:a16="http://schemas.microsoft.com/office/drawing/2014/main" id="{7DB0924A-93AA-80A0-B93C-9BCB0BD4572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042514" y="965252"/>
            <a:ext cx="630316" cy="617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972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2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>
            <a:extLst>
              <a:ext uri="{FF2B5EF4-FFF2-40B4-BE49-F238E27FC236}">
                <a16:creationId xmlns:a16="http://schemas.microsoft.com/office/drawing/2014/main" id="{9B9B7CFA-A02B-D400-631D-E1ADA7AE1AB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8788" y="1003678"/>
            <a:ext cx="5895423" cy="3415224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45BDF118-D45F-F81F-4429-82F9E6EA5E5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571" y="46373"/>
            <a:ext cx="4125826" cy="827011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5F194F29-3A0B-1537-F281-07EDAA676EB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1975" y="46373"/>
            <a:ext cx="5781368" cy="469018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C19CD534-4FBB-DB4B-DA8E-EDF59B844DF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148" y="956990"/>
            <a:ext cx="4642584" cy="853133"/>
          </a:xfrm>
          <a:prstGeom prst="rect">
            <a:avLst/>
          </a:prstGeom>
        </p:spPr>
      </p:pic>
      <p:pic>
        <p:nvPicPr>
          <p:cNvPr id="6" name="Picture 2" descr="X_08_3_05_nori">
            <a:extLst>
              <a:ext uri="{FF2B5EF4-FFF2-40B4-BE49-F238E27FC236}">
                <a16:creationId xmlns:a16="http://schemas.microsoft.com/office/drawing/2014/main" id="{D48115E3-E2AA-9C6F-4D97-841BED370E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7523" y="1893729"/>
            <a:ext cx="2269017" cy="2269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X_08_3_07_fax">
            <a:extLst>
              <a:ext uri="{FF2B5EF4-FFF2-40B4-BE49-F238E27FC236}">
                <a16:creationId xmlns:a16="http://schemas.microsoft.com/office/drawing/2014/main" id="{5CF2EAF1-3E92-1534-3F1E-94DC9230A3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8648" y="4418902"/>
            <a:ext cx="2269017" cy="2269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X_08_3_06_gamuteepu">
            <a:extLst>
              <a:ext uri="{FF2B5EF4-FFF2-40B4-BE49-F238E27FC236}">
                <a16:creationId xmlns:a16="http://schemas.microsoft.com/office/drawing/2014/main" id="{601EA04C-7D66-3FC2-5638-10FF96B355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85956" y="1944261"/>
            <a:ext cx="2269017" cy="2269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X_08_3_08_hasami">
            <a:extLst>
              <a:ext uri="{FF2B5EF4-FFF2-40B4-BE49-F238E27FC236}">
                <a16:creationId xmlns:a16="http://schemas.microsoft.com/office/drawing/2014/main" id="{DA88CA71-B8D9-4E3A-C25B-CB17BA0128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85956" y="4418903"/>
            <a:ext cx="2269017" cy="2269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X_08_3_09_gomibako">
            <a:extLst>
              <a:ext uri="{FF2B5EF4-FFF2-40B4-BE49-F238E27FC236}">
                <a16:creationId xmlns:a16="http://schemas.microsoft.com/office/drawing/2014/main" id="{4F9E94E3-D508-B751-1B99-A5E01278A3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13264" y="4418903"/>
            <a:ext cx="2269017" cy="2269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6740311A-E754-DD7D-079E-5062000C1794}"/>
              </a:ext>
            </a:extLst>
          </p:cNvPr>
          <p:cNvSpPr/>
          <p:nvPr/>
        </p:nvSpPr>
        <p:spPr>
          <a:xfrm>
            <a:off x="7224279" y="1119371"/>
            <a:ext cx="548140" cy="283435"/>
          </a:xfrm>
          <a:prstGeom prst="rect">
            <a:avLst/>
          </a:prstGeom>
          <a:solidFill>
            <a:srgbClr val="FF6969"/>
          </a:solidFill>
          <a:ln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ECB2D124-AB59-E026-C0DB-DE336AC87229}"/>
              </a:ext>
            </a:extLst>
          </p:cNvPr>
          <p:cNvSpPr/>
          <p:nvPr/>
        </p:nvSpPr>
        <p:spPr>
          <a:xfrm>
            <a:off x="7249484" y="1464271"/>
            <a:ext cx="802531" cy="283435"/>
          </a:xfrm>
          <a:prstGeom prst="rect">
            <a:avLst/>
          </a:prstGeom>
          <a:solidFill>
            <a:srgbClr val="FF6969"/>
          </a:solidFill>
          <a:ln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02B633FD-E45F-2901-F593-25D834A8880C}"/>
              </a:ext>
            </a:extLst>
          </p:cNvPr>
          <p:cNvSpPr/>
          <p:nvPr/>
        </p:nvSpPr>
        <p:spPr>
          <a:xfrm>
            <a:off x="9405627" y="2109168"/>
            <a:ext cx="340351" cy="283435"/>
          </a:xfrm>
          <a:prstGeom prst="rect">
            <a:avLst/>
          </a:prstGeom>
          <a:solidFill>
            <a:srgbClr val="FF6969"/>
          </a:solidFill>
          <a:ln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A756C918-8298-5866-2992-929636BA8C4E}"/>
              </a:ext>
            </a:extLst>
          </p:cNvPr>
          <p:cNvSpPr/>
          <p:nvPr/>
        </p:nvSpPr>
        <p:spPr>
          <a:xfrm>
            <a:off x="9454912" y="2482948"/>
            <a:ext cx="411825" cy="283435"/>
          </a:xfrm>
          <a:prstGeom prst="rect">
            <a:avLst/>
          </a:prstGeom>
          <a:solidFill>
            <a:srgbClr val="FF6969"/>
          </a:solidFill>
          <a:ln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92163736-BE38-193F-0C67-53EEE414C4CF}"/>
              </a:ext>
            </a:extLst>
          </p:cNvPr>
          <p:cNvSpPr/>
          <p:nvPr/>
        </p:nvSpPr>
        <p:spPr>
          <a:xfrm>
            <a:off x="9410782" y="3041215"/>
            <a:ext cx="211332" cy="283435"/>
          </a:xfrm>
          <a:prstGeom prst="rect">
            <a:avLst/>
          </a:prstGeom>
          <a:solidFill>
            <a:srgbClr val="FF6969"/>
          </a:solidFill>
          <a:ln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CB3ED811-ED47-FC17-728C-C07443FA5946}"/>
              </a:ext>
            </a:extLst>
          </p:cNvPr>
          <p:cNvSpPr/>
          <p:nvPr/>
        </p:nvSpPr>
        <p:spPr>
          <a:xfrm>
            <a:off x="9842297" y="3049236"/>
            <a:ext cx="192120" cy="283435"/>
          </a:xfrm>
          <a:prstGeom prst="rect">
            <a:avLst/>
          </a:prstGeom>
          <a:solidFill>
            <a:srgbClr val="FF6969"/>
          </a:solidFill>
          <a:ln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38719055-9073-979D-74CA-3F1FDBEF89CD}"/>
              </a:ext>
            </a:extLst>
          </p:cNvPr>
          <p:cNvSpPr/>
          <p:nvPr/>
        </p:nvSpPr>
        <p:spPr>
          <a:xfrm>
            <a:off x="9399552" y="3405371"/>
            <a:ext cx="211332" cy="283435"/>
          </a:xfrm>
          <a:prstGeom prst="rect">
            <a:avLst/>
          </a:prstGeom>
          <a:solidFill>
            <a:srgbClr val="FF6969"/>
          </a:solidFill>
          <a:ln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9D01109E-2CF6-BEAD-2CF6-02C9968CB86A}"/>
              </a:ext>
            </a:extLst>
          </p:cNvPr>
          <p:cNvSpPr/>
          <p:nvPr/>
        </p:nvSpPr>
        <p:spPr>
          <a:xfrm>
            <a:off x="9842295" y="3405372"/>
            <a:ext cx="192120" cy="283435"/>
          </a:xfrm>
          <a:prstGeom prst="rect">
            <a:avLst/>
          </a:prstGeom>
          <a:solidFill>
            <a:srgbClr val="FF6969"/>
          </a:solidFill>
          <a:ln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4493816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>
            <a:extLst>
              <a:ext uri="{FF2B5EF4-FFF2-40B4-BE49-F238E27FC236}">
                <a16:creationId xmlns:a16="http://schemas.microsoft.com/office/drawing/2014/main" id="{9B9B7CFA-A02B-D400-631D-E1ADA7AE1AB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7120" y="873384"/>
            <a:ext cx="5551077" cy="3215744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45BDF118-D45F-F81F-4429-82F9E6EA5E5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571" y="46373"/>
            <a:ext cx="4125826" cy="827011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5F194F29-3A0B-1537-F281-07EDAA676EB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1975" y="46373"/>
            <a:ext cx="5781368" cy="469018"/>
          </a:xfrm>
          <a:prstGeom prst="rect">
            <a:avLst/>
          </a:prstGeom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C1E5D4DA-4866-01B6-700D-0F99ADD167D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42" y="1119371"/>
            <a:ext cx="5751868" cy="789230"/>
          </a:xfrm>
          <a:prstGeom prst="rect">
            <a:avLst/>
          </a:prstGeom>
        </p:spPr>
      </p:pic>
      <p:sp>
        <p:nvSpPr>
          <p:cNvPr id="24" name="吹き出し: 円形 23">
            <a:extLst>
              <a:ext uri="{FF2B5EF4-FFF2-40B4-BE49-F238E27FC236}">
                <a16:creationId xmlns:a16="http://schemas.microsoft.com/office/drawing/2014/main" id="{E0440181-207C-ACF9-72D2-6F98F72DEF7A}"/>
              </a:ext>
            </a:extLst>
          </p:cNvPr>
          <p:cNvSpPr/>
          <p:nvPr/>
        </p:nvSpPr>
        <p:spPr>
          <a:xfrm>
            <a:off x="919117" y="2259248"/>
            <a:ext cx="3972840" cy="2004743"/>
          </a:xfrm>
          <a:prstGeom prst="wedgeEllipseCallout">
            <a:avLst>
              <a:gd name="adj1" fmla="val 22574"/>
              <a:gd name="adj2" fmla="val 24601"/>
            </a:avLst>
          </a:prstGeom>
          <a:solidFill>
            <a:srgbClr val="FDF3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23" name="Picture 2" descr="探しものをしている人のイラスト（女性） | かわいいフリー素材集 いらすとや">
            <a:extLst>
              <a:ext uri="{FF2B5EF4-FFF2-40B4-BE49-F238E27FC236}">
                <a16:creationId xmlns:a16="http://schemas.microsoft.com/office/drawing/2014/main" id="{90CF9492-FE71-4D8E-1057-E5442FA4FA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3081838" y="3876687"/>
            <a:ext cx="2455226" cy="2544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図 27">
            <a:extLst>
              <a:ext uri="{FF2B5EF4-FFF2-40B4-BE49-F238E27FC236}">
                <a16:creationId xmlns:a16="http://schemas.microsoft.com/office/drawing/2014/main" id="{E99EDF2B-2BFD-6515-EA16-8633FD1095AE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05092" y="3715055"/>
            <a:ext cx="1870207" cy="3096572"/>
          </a:xfrm>
          <a:prstGeom prst="rect">
            <a:avLst/>
          </a:prstGeom>
        </p:spPr>
      </p:pic>
      <p:pic>
        <p:nvPicPr>
          <p:cNvPr id="2050" name="Picture 2" descr="開いたノートのイラスト">
            <a:extLst>
              <a:ext uri="{FF2B5EF4-FFF2-40B4-BE49-F238E27FC236}">
                <a16:creationId xmlns:a16="http://schemas.microsoft.com/office/drawing/2014/main" id="{9F60A792-B2AF-B06E-A892-BA1FF4F5FC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95926" y="2805910"/>
            <a:ext cx="1041705" cy="881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ホワイトボードのマーカーのイラスト（オープン）">
            <a:extLst>
              <a:ext uri="{FF2B5EF4-FFF2-40B4-BE49-F238E27FC236}">
                <a16:creationId xmlns:a16="http://schemas.microsoft.com/office/drawing/2014/main" id="{4035277E-014B-7086-EA88-BC89215E26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12539" y="2811758"/>
            <a:ext cx="578661" cy="991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ゴミ箱のイラスト（満杯・丸）">
            <a:extLst>
              <a:ext uri="{FF2B5EF4-FFF2-40B4-BE49-F238E27FC236}">
                <a16:creationId xmlns:a16="http://schemas.microsoft.com/office/drawing/2014/main" id="{F11A9E23-9B40-789D-1FB9-79987A04CA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2678154" y="3286098"/>
            <a:ext cx="578660" cy="705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消しゴムのイラスト（文房具）">
            <a:extLst>
              <a:ext uri="{FF2B5EF4-FFF2-40B4-BE49-F238E27FC236}">
                <a16:creationId xmlns:a16="http://schemas.microsoft.com/office/drawing/2014/main" id="{3362B343-9B49-6655-321D-59772E8785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8582172">
            <a:off x="2281508" y="2545332"/>
            <a:ext cx="640790" cy="694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345799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CCD7A0C-69AD-908E-71A2-A30E26324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3ED0400-E312-FD30-B2C4-31F0E8B10B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6114501F-651A-A8CD-289F-739CC9AD850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509" y="2300598"/>
            <a:ext cx="10742131" cy="2631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5277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9E61775E-5092-9BEE-5066-3E55F1263E8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9986" y="46373"/>
            <a:ext cx="2455190" cy="708692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A73199C6-133C-8B19-B4D1-0403633E083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9072" y="46373"/>
            <a:ext cx="7167513" cy="517852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2507E733-EED9-D726-0B26-23B9EB48C896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316" y="1048708"/>
            <a:ext cx="3200169" cy="600172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1C24A390-6306-A24A-444D-9FF647D13A8C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316" y="1724756"/>
            <a:ext cx="4038977" cy="759450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D3F47141-D528-2DFE-7F36-8C0F9E6D3D0D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4314" y="2104481"/>
            <a:ext cx="8313736" cy="4585194"/>
          </a:xfrm>
          <a:prstGeom prst="rect">
            <a:avLst/>
          </a:prstGeom>
        </p:spPr>
      </p:pic>
      <p:sp>
        <p:nvSpPr>
          <p:cNvPr id="8" name="楕円 7">
            <a:extLst>
              <a:ext uri="{FF2B5EF4-FFF2-40B4-BE49-F238E27FC236}">
                <a16:creationId xmlns:a16="http://schemas.microsoft.com/office/drawing/2014/main" id="{94809B1A-71B6-790B-2A7A-72E00AC6AEAC}"/>
              </a:ext>
            </a:extLst>
          </p:cNvPr>
          <p:cNvSpPr/>
          <p:nvPr/>
        </p:nvSpPr>
        <p:spPr>
          <a:xfrm>
            <a:off x="3726722" y="4827880"/>
            <a:ext cx="2084563" cy="1861795"/>
          </a:xfrm>
          <a:prstGeom prst="ellipse">
            <a:avLst/>
          </a:prstGeom>
          <a:noFill/>
          <a:ln w="571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C6206B2B-B407-29F3-FDD9-AAF032A74749}"/>
              </a:ext>
            </a:extLst>
          </p:cNvPr>
          <p:cNvSpPr txBox="1"/>
          <p:nvPr/>
        </p:nvSpPr>
        <p:spPr>
          <a:xfrm>
            <a:off x="4472060" y="4965238"/>
            <a:ext cx="5938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rgbClr val="FF6969"/>
                </a:solidFill>
              </a:rPr>
              <a:t>１</a:t>
            </a:r>
          </a:p>
        </p:txBody>
      </p:sp>
      <p:sp>
        <p:nvSpPr>
          <p:cNvPr id="11" name="楕円 10">
            <a:extLst>
              <a:ext uri="{FF2B5EF4-FFF2-40B4-BE49-F238E27FC236}">
                <a16:creationId xmlns:a16="http://schemas.microsoft.com/office/drawing/2014/main" id="{3670F439-6F4F-C388-DABB-DCEDDBC8DC8B}"/>
              </a:ext>
            </a:extLst>
          </p:cNvPr>
          <p:cNvSpPr/>
          <p:nvPr/>
        </p:nvSpPr>
        <p:spPr>
          <a:xfrm>
            <a:off x="6411389" y="2527008"/>
            <a:ext cx="2422755" cy="1838048"/>
          </a:xfrm>
          <a:prstGeom prst="ellipse">
            <a:avLst/>
          </a:prstGeom>
          <a:noFill/>
          <a:ln w="571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04176813-0152-C368-39E1-FA5CDFAE0182}"/>
              </a:ext>
            </a:extLst>
          </p:cNvPr>
          <p:cNvSpPr txBox="1"/>
          <p:nvPr/>
        </p:nvSpPr>
        <p:spPr>
          <a:xfrm>
            <a:off x="7689272" y="2558306"/>
            <a:ext cx="10429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solidFill>
                  <a:srgbClr val="FF6969"/>
                </a:solidFill>
              </a:rPr>
              <a:t>2</a:t>
            </a:r>
            <a:endParaRPr kumimoji="1" lang="ja-JP" altLang="en-US" sz="3200" b="1" dirty="0">
              <a:solidFill>
                <a:srgbClr val="FF6969"/>
              </a:solidFill>
            </a:endParaRPr>
          </a:p>
        </p:txBody>
      </p:sp>
      <p:sp>
        <p:nvSpPr>
          <p:cNvPr id="15" name="楕円 14">
            <a:extLst>
              <a:ext uri="{FF2B5EF4-FFF2-40B4-BE49-F238E27FC236}">
                <a16:creationId xmlns:a16="http://schemas.microsoft.com/office/drawing/2014/main" id="{654E3383-BF4E-845F-C66B-D6B8BE55D910}"/>
              </a:ext>
            </a:extLst>
          </p:cNvPr>
          <p:cNvSpPr/>
          <p:nvPr/>
        </p:nvSpPr>
        <p:spPr>
          <a:xfrm>
            <a:off x="3614314" y="2392919"/>
            <a:ext cx="2382552" cy="1980876"/>
          </a:xfrm>
          <a:prstGeom prst="ellipse">
            <a:avLst/>
          </a:prstGeom>
          <a:noFill/>
          <a:ln w="571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E71CCB04-44C1-33CB-8E24-5CEFFDD339F5}"/>
              </a:ext>
            </a:extLst>
          </p:cNvPr>
          <p:cNvSpPr txBox="1"/>
          <p:nvPr/>
        </p:nvSpPr>
        <p:spPr>
          <a:xfrm>
            <a:off x="4990296" y="2478146"/>
            <a:ext cx="7831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solidFill>
                  <a:srgbClr val="FF6969"/>
                </a:solidFill>
              </a:rPr>
              <a:t>3</a:t>
            </a:r>
            <a:endParaRPr kumimoji="1" lang="ja-JP" altLang="en-US" sz="3200" b="1" dirty="0">
              <a:solidFill>
                <a:srgbClr val="FF6969"/>
              </a:solidFill>
            </a:endParaRPr>
          </a:p>
        </p:txBody>
      </p:sp>
      <p:sp>
        <p:nvSpPr>
          <p:cNvPr id="17" name="楕円 16">
            <a:extLst>
              <a:ext uri="{FF2B5EF4-FFF2-40B4-BE49-F238E27FC236}">
                <a16:creationId xmlns:a16="http://schemas.microsoft.com/office/drawing/2014/main" id="{C736BF7C-53A8-7A8B-C44C-14D2CBCB3CD3}"/>
              </a:ext>
            </a:extLst>
          </p:cNvPr>
          <p:cNvSpPr/>
          <p:nvPr/>
        </p:nvSpPr>
        <p:spPr>
          <a:xfrm>
            <a:off x="6498906" y="4801310"/>
            <a:ext cx="2335238" cy="1987206"/>
          </a:xfrm>
          <a:prstGeom prst="ellipse">
            <a:avLst/>
          </a:prstGeom>
          <a:noFill/>
          <a:ln w="571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683D2CA2-F517-33DD-BA49-864DD26F6F83}"/>
              </a:ext>
            </a:extLst>
          </p:cNvPr>
          <p:cNvSpPr txBox="1"/>
          <p:nvPr/>
        </p:nvSpPr>
        <p:spPr>
          <a:xfrm>
            <a:off x="7301086" y="4779769"/>
            <a:ext cx="12995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solidFill>
                  <a:srgbClr val="FF6969"/>
                </a:solidFill>
              </a:rPr>
              <a:t>4</a:t>
            </a:r>
            <a:endParaRPr kumimoji="1" lang="ja-JP" altLang="en-US" sz="3200" b="1" dirty="0">
              <a:solidFill>
                <a:srgbClr val="FF6969"/>
              </a:solidFill>
            </a:endParaRPr>
          </a:p>
        </p:txBody>
      </p:sp>
      <p:sp>
        <p:nvSpPr>
          <p:cNvPr id="19" name="楕円 18">
            <a:extLst>
              <a:ext uri="{FF2B5EF4-FFF2-40B4-BE49-F238E27FC236}">
                <a16:creationId xmlns:a16="http://schemas.microsoft.com/office/drawing/2014/main" id="{BC9F2EA6-DCAD-BDB1-BDD7-E591CEDA25A5}"/>
              </a:ext>
            </a:extLst>
          </p:cNvPr>
          <p:cNvSpPr/>
          <p:nvPr/>
        </p:nvSpPr>
        <p:spPr>
          <a:xfrm>
            <a:off x="9338673" y="2473503"/>
            <a:ext cx="2031427" cy="1900291"/>
          </a:xfrm>
          <a:prstGeom prst="ellipse">
            <a:avLst/>
          </a:prstGeom>
          <a:noFill/>
          <a:ln w="571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B0EC60AE-E3A2-E2A7-AAFD-100AA515343F}"/>
              </a:ext>
            </a:extLst>
          </p:cNvPr>
          <p:cNvSpPr txBox="1"/>
          <p:nvPr/>
        </p:nvSpPr>
        <p:spPr>
          <a:xfrm>
            <a:off x="10808212" y="3533746"/>
            <a:ext cx="16817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solidFill>
                  <a:srgbClr val="FF6969"/>
                </a:solidFill>
              </a:rPr>
              <a:t>5</a:t>
            </a:r>
            <a:endParaRPr kumimoji="1" lang="ja-JP" altLang="en-US" sz="3200" b="1" dirty="0">
              <a:solidFill>
                <a:srgbClr val="FF6969"/>
              </a:solidFill>
            </a:endParaRPr>
          </a:p>
        </p:txBody>
      </p:sp>
      <p:sp>
        <p:nvSpPr>
          <p:cNvPr id="21" name="楕円 20">
            <a:extLst>
              <a:ext uri="{FF2B5EF4-FFF2-40B4-BE49-F238E27FC236}">
                <a16:creationId xmlns:a16="http://schemas.microsoft.com/office/drawing/2014/main" id="{DCC99E6E-8FEC-D800-0BD6-46C23ADD282A}"/>
              </a:ext>
            </a:extLst>
          </p:cNvPr>
          <p:cNvSpPr/>
          <p:nvPr/>
        </p:nvSpPr>
        <p:spPr>
          <a:xfrm>
            <a:off x="9338672" y="4827880"/>
            <a:ext cx="2209163" cy="1799182"/>
          </a:xfrm>
          <a:prstGeom prst="ellipse">
            <a:avLst/>
          </a:prstGeom>
          <a:noFill/>
          <a:ln w="571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CCD1E022-58C1-D791-F046-DEE82022C5ED}"/>
              </a:ext>
            </a:extLst>
          </p:cNvPr>
          <p:cNvSpPr txBox="1"/>
          <p:nvPr/>
        </p:nvSpPr>
        <p:spPr>
          <a:xfrm>
            <a:off x="10354386" y="5336520"/>
            <a:ext cx="5938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solidFill>
                  <a:srgbClr val="FF6969"/>
                </a:solidFill>
              </a:rPr>
              <a:t>6</a:t>
            </a:r>
            <a:endParaRPr kumimoji="1" lang="ja-JP" altLang="en-US" sz="3200" b="1" dirty="0">
              <a:solidFill>
                <a:srgbClr val="FF6969"/>
              </a:solidFill>
            </a:endParaRPr>
          </a:p>
        </p:txBody>
      </p:sp>
      <p:pic>
        <p:nvPicPr>
          <p:cNvPr id="2" name="X_[08-02]_kotoba2">
            <a:hlinkClick r:id="" action="ppaction://media"/>
            <a:extLst>
              <a:ext uri="{FF2B5EF4-FFF2-40B4-BE49-F238E27FC236}">
                <a16:creationId xmlns:a16="http://schemas.microsoft.com/office/drawing/2014/main" id="{2C2B3CB7-5A88-602F-1FEA-C8C7DE384A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85151" y="2630121"/>
            <a:ext cx="472343" cy="42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893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  <p:bldP spid="10" grpId="0"/>
      <p:bldP spid="11" grpId="0" animBg="1"/>
      <p:bldP spid="12" grpId="0"/>
      <p:bldP spid="15" grpId="0" animBg="1"/>
      <p:bldP spid="16" grpId="0"/>
      <p:bldP spid="17" grpId="0" animBg="1"/>
      <p:bldP spid="18" grpId="0"/>
      <p:bldP spid="19" grpId="0" animBg="1"/>
      <p:bldP spid="20" grpId="0"/>
      <p:bldP spid="21" grpId="0" animBg="1"/>
      <p:bldP spid="2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CE97CB4-6ABA-7C90-FE17-7D3C834A6A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5A95E2DA-A665-8799-C54D-40F27B4C52F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8197" y="31615"/>
            <a:ext cx="4852200" cy="488318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3B268E53-2F4C-1362-68C5-1CB07B68E33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0469" y="127178"/>
            <a:ext cx="3648533" cy="687919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63BD6BB4-D062-2926-4F5C-AD5E053EB19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0469" y="862179"/>
            <a:ext cx="4224688" cy="686194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0D321A43-A506-478A-0680-982F0B8601F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7365" y="1597127"/>
            <a:ext cx="5285206" cy="5133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8751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図 12">
            <a:extLst>
              <a:ext uri="{FF2B5EF4-FFF2-40B4-BE49-F238E27FC236}">
                <a16:creationId xmlns:a16="http://schemas.microsoft.com/office/drawing/2014/main" id="{843435D6-61EA-9B53-1C6F-A219D84F992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837" y="3786649"/>
            <a:ext cx="3711951" cy="2985251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2C1D405B-1B90-4516-912B-113CDC716E8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0676" y="1517673"/>
            <a:ext cx="3215809" cy="2441991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4CE97CB4-6ABA-7C90-FE17-7D3C834A6A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5A95E2DA-A665-8799-C54D-40F27B4C52F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8197" y="31615"/>
            <a:ext cx="4852200" cy="488318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3B268E53-2F4C-1362-68C5-1CB07B68E33E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0469" y="127178"/>
            <a:ext cx="3648533" cy="687919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A02107DB-70A1-FE15-C865-6D13ED415522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815097"/>
            <a:ext cx="3009499" cy="740478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01074823-0831-F298-9EE6-61E14E0A1CB2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4486" y="1555575"/>
            <a:ext cx="3300446" cy="2441992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00F39D58-8D7A-164D-298D-D18E8CBB73D2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81720" y="1189680"/>
            <a:ext cx="2595064" cy="3023474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828D5D1B-1088-004D-FE1C-D5C2B8757559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5720" y="3997567"/>
            <a:ext cx="3315635" cy="2650391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FDA21DE8-D858-5AFF-6AAC-120534975047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37214" y="4216276"/>
            <a:ext cx="3043761" cy="2555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46645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図 12">
            <a:extLst>
              <a:ext uri="{FF2B5EF4-FFF2-40B4-BE49-F238E27FC236}">
                <a16:creationId xmlns:a16="http://schemas.microsoft.com/office/drawing/2014/main" id="{843435D6-61EA-9B53-1C6F-A219D84F992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9951" y="1346441"/>
            <a:ext cx="2795472" cy="2248194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2C1D405B-1B90-4516-912B-113CDC716E8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838" y="1408637"/>
            <a:ext cx="2421828" cy="1839065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4CE97CB4-6ABA-7C90-FE17-7D3C834A6A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5A95E2DA-A665-8799-C54D-40F27B4C52F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8197" y="31615"/>
            <a:ext cx="4852200" cy="488318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3B268E53-2F4C-1362-68C5-1CB07B68E33E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0469" y="127178"/>
            <a:ext cx="3648533" cy="687919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A02107DB-70A1-FE15-C865-6D13ED415522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815097"/>
            <a:ext cx="3009499" cy="740478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01074823-0831-F298-9EE6-61E14E0A1CB2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6357" y="1548518"/>
            <a:ext cx="2485568" cy="1839066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00F39D58-8D7A-164D-298D-D18E8CBB73D2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0544" y="1317655"/>
            <a:ext cx="1954344" cy="2276980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828D5D1B-1088-004D-FE1C-D5C2B8757559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659" y="3930190"/>
            <a:ext cx="2497007" cy="1996011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FDA21DE8-D858-5AFF-6AAC-120534975047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3012" y="4001559"/>
            <a:ext cx="2292258" cy="1924642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087B2FD0-6668-FCCF-A009-F5CBB1F2D96F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4592" y="4570977"/>
            <a:ext cx="6885805" cy="1170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6681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1B14320-AA6D-8EAC-033A-0638CF2E41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-312200"/>
            <a:ext cx="10515600" cy="1325563"/>
          </a:xfrm>
        </p:spPr>
        <p:txBody>
          <a:bodyPr/>
          <a:lstStyle/>
          <a:p>
            <a:pPr algn="ctr"/>
            <a:r>
              <a:rPr kumimoji="1" lang="en-US" altLang="ja-JP" dirty="0"/>
              <a:t>Can-do </a:t>
            </a:r>
            <a:r>
              <a:rPr kumimoji="1" lang="ja-JP" altLang="en-US" dirty="0"/>
              <a:t>チェック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298CE18-A8B9-94CD-41ED-3ED08C475F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A7E46C23-D6C2-C18F-DD58-4E0FA8F1503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8540" y="840728"/>
            <a:ext cx="10515601" cy="5849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80245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0FF8414-3263-A575-79EF-F1C22B4AF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D212F4D4-CEB8-FEC1-0BAE-B78A35610CE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875" y="118427"/>
            <a:ext cx="3381375" cy="754085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D855F4CF-EF79-24B5-9806-709B5163E01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024" y="951063"/>
            <a:ext cx="3429001" cy="661074"/>
          </a:xfrm>
          <a:prstGeom prst="rect">
            <a:avLst/>
          </a:prstGeom>
        </p:spPr>
      </p:pic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D7DF9338-09F2-45AF-07E2-A5FD1EAED0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/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EEA04445-9274-EEFD-2399-202A2C389B5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7536" y="1769239"/>
            <a:ext cx="8239226" cy="4843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29959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0FF8414-3263-A575-79EF-F1C22B4AF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D212F4D4-CEB8-FEC1-0BAE-B78A35610CE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875" y="118427"/>
            <a:ext cx="3381375" cy="754085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6F481151-54D6-D546-196C-8C522B6744E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872512"/>
            <a:ext cx="4292600" cy="673380"/>
          </a:xfrm>
          <a:prstGeom prst="rect">
            <a:avLst/>
          </a:prstGeom>
        </p:spPr>
      </p:pic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1E1C62AF-BE68-32BE-78E1-FA9F4D704A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12622C59-8571-B411-7B20-9239E38D1A7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1825625"/>
            <a:ext cx="8900160" cy="3993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1566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0FF8414-3263-A575-79EF-F1C22B4AF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244EBD4-A975-8397-ACBA-AC471765BC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464A19BC-EE8D-0FF0-32E6-83EEEB8859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10423"/>
            <a:ext cx="3541349" cy="739712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5B352F5F-7C9E-594E-DF89-D01C0B88E1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79818" y="4421914"/>
            <a:ext cx="1738312" cy="2186221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7D544032-67CA-A8AC-2692-62734593ED1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924" y="5218066"/>
            <a:ext cx="9951295" cy="1174483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7B164904-0A47-C9DF-AC27-F59141612560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643" y="1421712"/>
            <a:ext cx="8219813" cy="3688561"/>
          </a:xfrm>
          <a:prstGeom prst="rect">
            <a:avLst/>
          </a:prstGeom>
        </p:spPr>
      </p:pic>
      <p:pic>
        <p:nvPicPr>
          <p:cNvPr id="7" name="コンテンツ プレースホルダー 19">
            <a:extLst>
              <a:ext uri="{FF2B5EF4-FFF2-40B4-BE49-F238E27FC236}">
                <a16:creationId xmlns:a16="http://schemas.microsoft.com/office/drawing/2014/main" id="{7B54886E-60ED-DAB3-679E-562C41BB52AE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60298" y="3391199"/>
            <a:ext cx="2113155" cy="1611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6841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AE7C6D9D-ACD4-DA2F-DAA1-D6235D11A82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8133" y="0"/>
            <a:ext cx="3151695" cy="892831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79D75A75-0A09-C7F6-EF16-B3FC852EC59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9072" y="46373"/>
            <a:ext cx="7167513" cy="517852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CF856D7B-3003-06D6-8D0C-B8E9AE29FDB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071" y="861351"/>
            <a:ext cx="7429466" cy="892831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7F480431-8150-249F-3C41-2A4C8409C3C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237" y="1895583"/>
            <a:ext cx="9825607" cy="4731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3613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AE7C6D9D-ACD4-DA2F-DAA1-D6235D11A82C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8133" y="0"/>
            <a:ext cx="3151695" cy="892831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79D75A75-0A09-C7F6-EF16-B3FC852EC590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9072" y="46373"/>
            <a:ext cx="7167513" cy="517852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CF856D7B-3003-06D6-8D0C-B8E9AE29FDB0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184" y="889359"/>
            <a:ext cx="7429466" cy="892831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7F480431-8150-249F-3C41-2A4C8409C3C5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7599" y="773500"/>
            <a:ext cx="3729110" cy="1795729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8C7CE154-62D7-B6B1-E2C4-62A11FBDE84D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531" y="1782190"/>
            <a:ext cx="5051769" cy="841327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420407DC-5A3D-FE5C-A19F-67BF58F1F2E6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426" y="5266842"/>
            <a:ext cx="9916998" cy="1442384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57283D4D-B3CA-943D-7E89-C10EE5D3557B}"/>
              </a:ext>
            </a:extLst>
          </p:cNvPr>
          <p:cNvSpPr txBox="1"/>
          <p:nvPr/>
        </p:nvSpPr>
        <p:spPr>
          <a:xfrm>
            <a:off x="1781736" y="5969656"/>
            <a:ext cx="6551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FF0000"/>
                </a:solidFill>
                <a:latin typeface="+mj-ea"/>
                <a:ea typeface="+mj-ea"/>
              </a:rPr>
              <a:t>a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6FB0B952-2F4C-FF5A-1BAB-6E3E92BADF31}"/>
              </a:ext>
            </a:extLst>
          </p:cNvPr>
          <p:cNvSpPr txBox="1"/>
          <p:nvPr/>
        </p:nvSpPr>
        <p:spPr>
          <a:xfrm>
            <a:off x="3977540" y="5969656"/>
            <a:ext cx="6551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FF0000"/>
                </a:solidFill>
                <a:latin typeface="+mj-ea"/>
                <a:ea typeface="+mj-ea"/>
              </a:rPr>
              <a:t>c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F4B340FF-4AC8-8E5D-80C3-E5DFAA8AA37E}"/>
              </a:ext>
            </a:extLst>
          </p:cNvPr>
          <p:cNvSpPr txBox="1"/>
          <p:nvPr/>
        </p:nvSpPr>
        <p:spPr>
          <a:xfrm>
            <a:off x="6404644" y="5969656"/>
            <a:ext cx="6551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FF0000"/>
                </a:solidFill>
                <a:latin typeface="+mj-ea"/>
                <a:ea typeface="+mj-ea"/>
              </a:rPr>
              <a:t>d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6DFC6432-BA44-BDA7-84EC-5CABCCD06318}"/>
              </a:ext>
            </a:extLst>
          </p:cNvPr>
          <p:cNvSpPr txBox="1"/>
          <p:nvPr/>
        </p:nvSpPr>
        <p:spPr>
          <a:xfrm>
            <a:off x="8995444" y="5988034"/>
            <a:ext cx="6551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FF0000"/>
                </a:solidFill>
                <a:latin typeface="+mj-ea"/>
                <a:ea typeface="+mj-ea"/>
              </a:rPr>
              <a:t>b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22" name="図 21">
            <a:extLst>
              <a:ext uri="{FF2B5EF4-FFF2-40B4-BE49-F238E27FC236}">
                <a16:creationId xmlns:a16="http://schemas.microsoft.com/office/drawing/2014/main" id="{55355F00-097F-6873-9503-13AA847E21FF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3072005"/>
            <a:ext cx="11887200" cy="1692061"/>
          </a:xfrm>
          <a:prstGeom prst="rect">
            <a:avLst/>
          </a:prstGeom>
        </p:spPr>
      </p:pic>
      <p:pic>
        <p:nvPicPr>
          <p:cNvPr id="2" name="X_[08-03]_kiku1">
            <a:hlinkClick r:id="" action="ppaction://media"/>
            <a:extLst>
              <a:ext uri="{FF2B5EF4-FFF2-40B4-BE49-F238E27FC236}">
                <a16:creationId xmlns:a16="http://schemas.microsoft.com/office/drawing/2014/main" id="{8CA7F6AC-3AC5-0277-C9DA-951EA53C87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416782" y="4857506"/>
            <a:ext cx="366835" cy="402004"/>
          </a:xfrm>
          <a:prstGeom prst="rect">
            <a:avLst/>
          </a:prstGeom>
        </p:spPr>
      </p:pic>
      <p:pic>
        <p:nvPicPr>
          <p:cNvPr id="4" name="X_[08-04]_kiku2">
            <a:hlinkClick r:id="" action="ppaction://media"/>
            <a:extLst>
              <a:ext uri="{FF2B5EF4-FFF2-40B4-BE49-F238E27FC236}">
                <a16:creationId xmlns:a16="http://schemas.microsoft.com/office/drawing/2014/main" id="{6C4B4189-9EDE-EF56-E5C9-76A12D8A266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597274" y="4869227"/>
            <a:ext cx="378559" cy="390282"/>
          </a:xfrm>
          <a:prstGeom prst="rect">
            <a:avLst/>
          </a:prstGeom>
        </p:spPr>
      </p:pic>
      <p:pic>
        <p:nvPicPr>
          <p:cNvPr id="6" name="X_[08-05]_kiku3">
            <a:hlinkClick r:id="" action="ppaction://media"/>
            <a:extLst>
              <a:ext uri="{FF2B5EF4-FFF2-40B4-BE49-F238E27FC236}">
                <a16:creationId xmlns:a16="http://schemas.microsoft.com/office/drawing/2014/main" id="{975E9569-B910-9123-64A6-68C99DBD382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918444" y="4869229"/>
            <a:ext cx="355112" cy="390281"/>
          </a:xfrm>
          <a:prstGeom prst="rect">
            <a:avLst/>
          </a:prstGeom>
        </p:spPr>
      </p:pic>
      <p:pic>
        <p:nvPicPr>
          <p:cNvPr id="8" name="X_[08-06]_kiku4">
            <a:hlinkClick r:id="" action="ppaction://media"/>
            <a:extLst>
              <a:ext uri="{FF2B5EF4-FFF2-40B4-BE49-F238E27FC236}">
                <a16:creationId xmlns:a16="http://schemas.microsoft.com/office/drawing/2014/main" id="{146F25AA-B72A-BFA4-A4C2-D12E16E33FF4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814044" y="4869229"/>
            <a:ext cx="355112" cy="390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291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4" grpId="0"/>
      <p:bldP spid="15" grpId="0"/>
      <p:bldP spid="16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AE7C6D9D-ACD4-DA2F-DAA1-D6235D11A82C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8133" y="0"/>
            <a:ext cx="3151695" cy="892831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79D75A75-0A09-C7F6-EF16-B3FC852EC590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9072" y="46373"/>
            <a:ext cx="7167513" cy="517852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327BA0B5-B8D5-642A-0CEA-5D1DD40C2B55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8133" y="5167670"/>
            <a:ext cx="9553605" cy="1643957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CF856D7B-3003-06D6-8D0C-B8E9AE29FDB0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184" y="889359"/>
            <a:ext cx="7429466" cy="892831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7F480431-8150-249F-3C41-2A4C8409C3C5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7599" y="773500"/>
            <a:ext cx="3729110" cy="1795729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57283D4D-B3CA-943D-7E89-C10EE5D3557B}"/>
              </a:ext>
            </a:extLst>
          </p:cNvPr>
          <p:cNvSpPr txBox="1"/>
          <p:nvPr/>
        </p:nvSpPr>
        <p:spPr>
          <a:xfrm>
            <a:off x="1781736" y="5969656"/>
            <a:ext cx="6551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ア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6FB0B952-2F4C-FF5A-1BAB-6E3E92BADF31}"/>
              </a:ext>
            </a:extLst>
          </p:cNvPr>
          <p:cNvSpPr txBox="1"/>
          <p:nvPr/>
        </p:nvSpPr>
        <p:spPr>
          <a:xfrm>
            <a:off x="4170977" y="5969656"/>
            <a:ext cx="6551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ウ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F4B340FF-4AC8-8E5D-80C3-E5DFAA8AA37E}"/>
              </a:ext>
            </a:extLst>
          </p:cNvPr>
          <p:cNvSpPr txBox="1"/>
          <p:nvPr/>
        </p:nvSpPr>
        <p:spPr>
          <a:xfrm>
            <a:off x="6404644" y="5969656"/>
            <a:ext cx="6551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エ</a:t>
            </a: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6DFC6432-BA44-BDA7-84EC-5CABCCD06318}"/>
              </a:ext>
            </a:extLst>
          </p:cNvPr>
          <p:cNvSpPr txBox="1"/>
          <p:nvPr/>
        </p:nvSpPr>
        <p:spPr>
          <a:xfrm>
            <a:off x="8995444" y="5988034"/>
            <a:ext cx="6551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イ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416CFF66-5F48-8964-C9E5-D96CF9E964F1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668652"/>
            <a:ext cx="8337599" cy="900577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369A46C6-381C-0773-D57C-09962733A7F1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8168" y="2865869"/>
            <a:ext cx="8337599" cy="2323479"/>
          </a:xfrm>
          <a:prstGeom prst="rect">
            <a:avLst/>
          </a:prstGeom>
        </p:spPr>
      </p:pic>
      <p:pic>
        <p:nvPicPr>
          <p:cNvPr id="2" name="X_[08-03]_kiku1">
            <a:hlinkClick r:id="" action="ppaction://media"/>
            <a:extLst>
              <a:ext uri="{FF2B5EF4-FFF2-40B4-BE49-F238E27FC236}">
                <a16:creationId xmlns:a16="http://schemas.microsoft.com/office/drawing/2014/main" id="{90D80A5D-8D70-1E73-0E9C-B95CA9ED16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932598" y="5431936"/>
            <a:ext cx="355112" cy="390281"/>
          </a:xfrm>
          <a:prstGeom prst="rect">
            <a:avLst/>
          </a:prstGeom>
        </p:spPr>
      </p:pic>
      <p:pic>
        <p:nvPicPr>
          <p:cNvPr id="3" name="X_[08-04]_kiku2">
            <a:hlinkClick r:id="" action="ppaction://media"/>
            <a:extLst>
              <a:ext uri="{FF2B5EF4-FFF2-40B4-BE49-F238E27FC236}">
                <a16:creationId xmlns:a16="http://schemas.microsoft.com/office/drawing/2014/main" id="{D9845680-356C-7576-4170-19EDC3BC92A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4171706" y="5431936"/>
            <a:ext cx="355112" cy="390281"/>
          </a:xfrm>
          <a:prstGeom prst="rect">
            <a:avLst/>
          </a:prstGeom>
        </p:spPr>
      </p:pic>
      <p:pic>
        <p:nvPicPr>
          <p:cNvPr id="6" name="X_[08-05]_kiku3">
            <a:hlinkClick r:id="" action="ppaction://media"/>
            <a:extLst>
              <a:ext uri="{FF2B5EF4-FFF2-40B4-BE49-F238E27FC236}">
                <a16:creationId xmlns:a16="http://schemas.microsoft.com/office/drawing/2014/main" id="{BB14A0F4-C91F-9600-9C14-1CF9DA10594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574936" y="5467105"/>
            <a:ext cx="319943" cy="355112"/>
          </a:xfrm>
          <a:prstGeom prst="rect">
            <a:avLst/>
          </a:prstGeom>
        </p:spPr>
      </p:pic>
      <p:pic>
        <p:nvPicPr>
          <p:cNvPr id="10" name="X_[08-06]_kiku4">
            <a:hlinkClick r:id="" action="ppaction://media"/>
            <a:extLst>
              <a:ext uri="{FF2B5EF4-FFF2-40B4-BE49-F238E27FC236}">
                <a16:creationId xmlns:a16="http://schemas.microsoft.com/office/drawing/2014/main" id="{47CBAA7F-BBE0-250A-0940-069BB23A7E09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825767" y="5431936"/>
            <a:ext cx="331666" cy="366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636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4" grpId="0"/>
      <p:bldP spid="15" grpId="0"/>
      <p:bldP spid="16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AE7C6D9D-ACD4-DA2F-DAA1-D6235D11A82C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8133" y="0"/>
            <a:ext cx="3151695" cy="892831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79D75A75-0A09-C7F6-EF16-B3FC852EC590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9072" y="46373"/>
            <a:ext cx="7167513" cy="517852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CF856D7B-3003-06D6-8D0C-B8E9AE29FDB0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184" y="889359"/>
            <a:ext cx="7429466" cy="892831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B7DA06E8-FF6B-AA66-A6ED-49D9AB4C4428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106" y="1976510"/>
            <a:ext cx="8009059" cy="861165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A00E7699-7194-677B-8DB5-6B79F301B4BA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125" y="4952193"/>
            <a:ext cx="11715750" cy="1120808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7F480431-8150-249F-3C41-2A4C8409C3C5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8252" y="2821571"/>
            <a:ext cx="5588333" cy="2691026"/>
          </a:xfrm>
          <a:prstGeom prst="rect">
            <a:avLst/>
          </a:prstGeom>
        </p:spPr>
      </p:pic>
      <p:pic>
        <p:nvPicPr>
          <p:cNvPr id="2" name="X_[08-03]_kiku1">
            <a:hlinkClick r:id="" action="ppaction://media"/>
            <a:extLst>
              <a:ext uri="{FF2B5EF4-FFF2-40B4-BE49-F238E27FC236}">
                <a16:creationId xmlns:a16="http://schemas.microsoft.com/office/drawing/2014/main" id="{4A70DD4C-795C-B2EA-897E-7D7C1A99B5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637091" y="1715721"/>
            <a:ext cx="460619" cy="378558"/>
          </a:xfrm>
          <a:prstGeom prst="rect">
            <a:avLst/>
          </a:prstGeom>
        </p:spPr>
      </p:pic>
      <p:pic>
        <p:nvPicPr>
          <p:cNvPr id="6" name="X_[08-04]_kiku2">
            <a:hlinkClick r:id="" action="ppaction://media"/>
            <a:extLst>
              <a:ext uri="{FF2B5EF4-FFF2-40B4-BE49-F238E27FC236}">
                <a16:creationId xmlns:a16="http://schemas.microsoft.com/office/drawing/2014/main" id="{462A3833-C026-6DE0-EDF0-402CB18B6D8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460780" y="1701800"/>
            <a:ext cx="406400" cy="406400"/>
          </a:xfrm>
          <a:prstGeom prst="rect">
            <a:avLst/>
          </a:prstGeom>
        </p:spPr>
      </p:pic>
      <p:pic>
        <p:nvPicPr>
          <p:cNvPr id="8" name="X_[08-05]_kiku3">
            <a:hlinkClick r:id="" action="ppaction://media"/>
            <a:extLst>
              <a:ext uri="{FF2B5EF4-FFF2-40B4-BE49-F238E27FC236}">
                <a16:creationId xmlns:a16="http://schemas.microsoft.com/office/drawing/2014/main" id="{A1700D0F-4970-7F90-88A7-57D0167C50AC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7208585" y="1701800"/>
            <a:ext cx="406400" cy="406400"/>
          </a:xfrm>
          <a:prstGeom prst="rect">
            <a:avLst/>
          </a:prstGeom>
        </p:spPr>
      </p:pic>
      <p:pic>
        <p:nvPicPr>
          <p:cNvPr id="11" name="X_[08-06]_kiku4">
            <a:hlinkClick r:id="" action="ppaction://media"/>
            <a:extLst>
              <a:ext uri="{FF2B5EF4-FFF2-40B4-BE49-F238E27FC236}">
                <a16:creationId xmlns:a16="http://schemas.microsoft.com/office/drawing/2014/main" id="{23324489-1DA0-932D-C1BD-0F3BFE98196F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7956390" y="171572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571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9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19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527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ユーザー定義 1">
      <a:majorFont>
        <a:latin typeface="UD デジタル 教科書体 NK-B"/>
        <a:ea typeface="UD デジタル 教科書体 NK-R"/>
        <a:cs typeface="Saysettha"/>
      </a:majorFont>
      <a:minorFont>
        <a:latin typeface="游ゴシック"/>
        <a:ea typeface="游ゴシック"/>
        <a:cs typeface="Saysetth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11857</TotalTime>
  <Words>106</Words>
  <Application>Microsoft Office PowerPoint</Application>
  <PresentationFormat>Widescreen</PresentationFormat>
  <Paragraphs>77</Paragraphs>
  <Slides>56</Slides>
  <Notes>23</Notes>
  <HiddenSlides>0</HiddenSlides>
  <MMClips>68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60" baseType="lpstr">
      <vt:lpstr>UD デジタル 教科書体 NK-B</vt:lpstr>
      <vt:lpstr>游ゴシック</vt:lpstr>
      <vt:lpstr>Arial</vt:lpstr>
      <vt:lpstr>Office テーマ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Can-do チェック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いろどり　ເລີ່ມຕົ້ນ</dc:title>
  <dc:creator>相馬森　佳奈</dc:creator>
  <cp:lastModifiedBy>Viriyaphone Phamavanh</cp:lastModifiedBy>
  <cp:revision>352</cp:revision>
  <dcterms:created xsi:type="dcterms:W3CDTF">2025-03-04T06:27:47Z</dcterms:created>
  <dcterms:modified xsi:type="dcterms:W3CDTF">2025-09-03T04:28:13Z</dcterms:modified>
</cp:coreProperties>
</file>