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62" r:id="rId3"/>
    <p:sldId id="257" r:id="rId4"/>
    <p:sldId id="574" r:id="rId5"/>
    <p:sldId id="575" r:id="rId6"/>
    <p:sldId id="507" r:id="rId7"/>
    <p:sldId id="576" r:id="rId8"/>
    <p:sldId id="549" r:id="rId9"/>
    <p:sldId id="450" r:id="rId10"/>
    <p:sldId id="456" r:id="rId11"/>
    <p:sldId id="577" r:id="rId12"/>
    <p:sldId id="459" r:id="rId13"/>
    <p:sldId id="334" r:id="rId14"/>
    <p:sldId id="578" r:id="rId15"/>
    <p:sldId id="579" r:id="rId16"/>
    <p:sldId id="374" r:id="rId17"/>
    <p:sldId id="550" r:id="rId18"/>
    <p:sldId id="580" r:id="rId19"/>
    <p:sldId id="551" r:id="rId20"/>
    <p:sldId id="467" r:id="rId21"/>
    <p:sldId id="416" r:id="rId22"/>
    <p:sldId id="418" r:id="rId23"/>
    <p:sldId id="417" r:id="rId24"/>
    <p:sldId id="377" r:id="rId25"/>
    <p:sldId id="305" r:id="rId26"/>
    <p:sldId id="581" r:id="rId27"/>
    <p:sldId id="582" r:id="rId28"/>
    <p:sldId id="395" r:id="rId29"/>
    <p:sldId id="396" r:id="rId30"/>
    <p:sldId id="583" r:id="rId31"/>
    <p:sldId id="585" r:id="rId32"/>
    <p:sldId id="584" r:id="rId33"/>
    <p:sldId id="586" r:id="rId34"/>
    <p:sldId id="587" r:id="rId35"/>
    <p:sldId id="588" r:id="rId36"/>
    <p:sldId id="589" r:id="rId37"/>
    <p:sldId id="590" r:id="rId38"/>
    <p:sldId id="591" r:id="rId39"/>
    <p:sldId id="592" r:id="rId40"/>
    <p:sldId id="593" r:id="rId41"/>
    <p:sldId id="594" r:id="rId42"/>
    <p:sldId id="595" r:id="rId43"/>
    <p:sldId id="364" r:id="rId44"/>
    <p:sldId id="400" r:id="rId45"/>
    <p:sldId id="438" r:id="rId46"/>
    <p:sldId id="402" r:id="rId4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69"/>
    <a:srgbClr val="FDF3ED"/>
    <a:srgbClr val="E8E6ED"/>
    <a:srgbClr val="FAC8EE"/>
    <a:srgbClr val="FAC9CE"/>
    <a:srgbClr val="FFFCFC"/>
    <a:srgbClr val="FFF3F3"/>
    <a:srgbClr val="FCE4E7"/>
    <a:srgbClr val="FFFBCC"/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84252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46221b0b-3b8f-4bcc-b119-ca33b88f9adb" providerId="ADAL" clId="{3735E8C2-0634-4C9E-B330-42D5AF38FE7A}"/>
    <pc:docChg chg="custSel modSld">
      <pc:chgData name="Viriyaphone Phamavanh" userId="46221b0b-3b8f-4bcc-b119-ca33b88f9adb" providerId="ADAL" clId="{3735E8C2-0634-4C9E-B330-42D5AF38FE7A}" dt="2025-09-03T04:42:39.585" v="4" actId="1076"/>
      <pc:docMkLst>
        <pc:docMk/>
      </pc:docMkLst>
      <pc:sldChg chg="delSp modSp mod delAnim">
        <pc:chgData name="Viriyaphone Phamavanh" userId="46221b0b-3b8f-4bcc-b119-ca33b88f9adb" providerId="ADAL" clId="{3735E8C2-0634-4C9E-B330-42D5AF38FE7A}" dt="2025-09-03T04:42:39.585" v="4" actId="1076"/>
        <pc:sldMkLst>
          <pc:docMk/>
          <pc:sldMk cId="2877620711" sldId="584"/>
        </pc:sldMkLst>
        <pc:picChg chg="del">
          <ac:chgData name="Viriyaphone Phamavanh" userId="46221b0b-3b8f-4bcc-b119-ca33b88f9adb" providerId="ADAL" clId="{3735E8C2-0634-4C9E-B330-42D5AF38FE7A}" dt="2025-09-03T04:42:27.197" v="0" actId="478"/>
          <ac:picMkLst>
            <pc:docMk/>
            <pc:sldMk cId="2877620711" sldId="584"/>
            <ac:picMk id="2" creationId="{3F75B54E-F1E6-395A-862E-248BC4FE4E8F}"/>
          </ac:picMkLst>
        </pc:picChg>
        <pc:picChg chg="mod">
          <ac:chgData name="Viriyaphone Phamavanh" userId="46221b0b-3b8f-4bcc-b119-ca33b88f9adb" providerId="ADAL" clId="{3735E8C2-0634-4C9E-B330-42D5AF38FE7A}" dt="2025-09-03T04:42:35.921" v="3" actId="1076"/>
          <ac:picMkLst>
            <pc:docMk/>
            <pc:sldMk cId="2877620711" sldId="584"/>
            <ac:picMk id="3" creationId="{EBA93B88-05F4-7036-40CB-9EC28B19847B}"/>
          </ac:picMkLst>
        </pc:picChg>
        <pc:picChg chg="mod">
          <ac:chgData name="Viriyaphone Phamavanh" userId="46221b0b-3b8f-4bcc-b119-ca33b88f9adb" providerId="ADAL" clId="{3735E8C2-0634-4C9E-B330-42D5AF38FE7A}" dt="2025-09-03T04:42:39.585" v="4" actId="1076"/>
          <ac:picMkLst>
            <pc:docMk/>
            <pc:sldMk cId="2877620711" sldId="584"/>
            <ac:picMk id="4" creationId="{AF0D6C6C-F834-5BEF-19CD-6C2AF5A69F84}"/>
          </ac:picMkLst>
        </pc:picChg>
        <pc:picChg chg="mod">
          <ac:chgData name="Viriyaphone Phamavanh" userId="46221b0b-3b8f-4bcc-b119-ca33b88f9adb" providerId="ADAL" clId="{3735E8C2-0634-4C9E-B330-42D5AF38FE7A}" dt="2025-09-03T04:42:33.834" v="2" actId="1076"/>
          <ac:picMkLst>
            <pc:docMk/>
            <pc:sldMk cId="2877620711" sldId="584"/>
            <ac:picMk id="7" creationId="{D09F5864-A31D-7DDB-6990-8BBF637CFC7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0933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8431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258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357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440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260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662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824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706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77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88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003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7300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637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184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60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767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EF0B2DD4-E6ED-9A96-817D-CE241AA12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7A8331-472F-4F54-D187-76B85A9D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972A85E-8BA0-2D5B-D519-E78123AB2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98037E-C9A4-85A8-CB86-90F65532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D9BC658-CA0D-81D5-D01C-896C728E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9D7ADE-90CF-51C6-2D2A-4C45FE2E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F68BA2FF-4F00-81AE-89B5-BDCB3A717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7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F839DE1-4E10-A4AE-9D41-6FD8A4847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6FAC02D-8F86-7388-BC73-5B4858A29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B6D0CC-637A-6755-9DB8-0A54CB2D1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0D205B-A243-9CC9-90EA-4DF910E0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23D490-0A2E-61C8-B17B-517BA21C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4966DB1-4283-4657-D79C-217B871635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2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AE932C89-C57D-0434-E1AF-A27F484369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E6A5D8D2-FECB-6AB4-940B-FE62ADAC2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39CA1C08-D7E5-0E5A-82D3-FCA194117A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0" name="図 9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EBEDF01D-A032-FF2C-E7C9-7B8F9BD992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6" name="図 5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3C85EB11-71CC-1294-6F92-51909B6710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DF7DC6F-508F-3911-3295-3D397C6E5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ED2148D-E304-1E0E-EE83-AA2C7407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FA64F6-5D5F-4440-9437-F22EAC320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1070F1A0-C469-65A1-35B2-0C3B0CA17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65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F28342-3B2F-2C08-E0D1-E651FF49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A37BBF-C19C-E98E-3AE4-926DBF11B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E9369ED-13F4-6470-5720-1865321FB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1E5D940-7C89-D19F-598F-9C22A85ED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2EE1E6C-6DEE-FE7E-4F12-0ED3FC3D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891EA58-E53D-42DA-0B16-FC3C0A2D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87D239F8-7A8D-9D14-3BE4-9B1DA5334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0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1E87F6-AC74-57F7-5985-73DD6516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02207CA-EB23-3CAC-E428-07B7B183F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AD11027-8F9B-4840-38F9-01E3133C6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352E829-3FAD-88E5-021D-2384815C8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DE3D4EB-2FA6-893E-998B-83BA04B9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ACF1A46-325C-BAB9-D381-6F25C0EF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図 7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1E5FF640-ACC4-A2E3-3A22-F993C18B85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7" y="91449"/>
            <a:ext cx="732213" cy="10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2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2025/9/3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.png"/><Relationship Id="rId5" Type="http://schemas.microsoft.com/office/2007/relationships/media" Target="../media/media5.mp3"/><Relationship Id="rId10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8.mp3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8.mp3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13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0.png"/><Relationship Id="rId5" Type="http://schemas.openxmlformats.org/officeDocument/2006/relationships/image" Target="../media/image30.png"/><Relationship Id="rId4" Type="http://schemas.openxmlformats.org/officeDocument/2006/relationships/image" Target="../media/image59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9.png"/><Relationship Id="rId5" Type="http://schemas.openxmlformats.org/officeDocument/2006/relationships/image" Target="../media/image64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7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12" Type="http://schemas.openxmlformats.org/officeDocument/2006/relationships/image" Target="../media/image1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2.png"/><Relationship Id="rId11" Type="http://schemas.openxmlformats.org/officeDocument/2006/relationships/image" Target="../media/image89.png"/><Relationship Id="rId5" Type="http://schemas.openxmlformats.org/officeDocument/2006/relationships/image" Target="../media/image81.png"/><Relationship Id="rId10" Type="http://schemas.openxmlformats.org/officeDocument/2006/relationships/image" Target="../media/image8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92.png"/><Relationship Id="rId3" Type="http://schemas.microsoft.com/office/2007/relationships/media" Target="../media/media1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90.png"/><Relationship Id="rId5" Type="http://schemas.microsoft.com/office/2007/relationships/media" Target="../media/media15.mp3"/><Relationship Id="rId10" Type="http://schemas.openxmlformats.org/officeDocument/2006/relationships/image" Target="../media/image5.png"/><Relationship Id="rId4" Type="http://schemas.openxmlformats.org/officeDocument/2006/relationships/audio" Target="../media/media14.mp3"/><Relationship Id="rId9" Type="http://schemas.openxmlformats.org/officeDocument/2006/relationships/image" Target="../media/image81.png"/><Relationship Id="rId1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94.png"/><Relationship Id="rId3" Type="http://schemas.microsoft.com/office/2007/relationships/media" Target="../media/media1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5.png"/><Relationship Id="rId5" Type="http://schemas.microsoft.com/office/2007/relationships/media" Target="../media/media15.mp3"/><Relationship Id="rId10" Type="http://schemas.openxmlformats.org/officeDocument/2006/relationships/image" Target="../media/image93.png"/><Relationship Id="rId4" Type="http://schemas.openxmlformats.org/officeDocument/2006/relationships/audio" Target="../media/media14.mp3"/><Relationship Id="rId9" Type="http://schemas.openxmlformats.org/officeDocument/2006/relationships/image" Target="../media/image81.png"/><Relationship Id="rId1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96.png"/><Relationship Id="rId3" Type="http://schemas.microsoft.com/office/2007/relationships/media" Target="../media/media1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3.mp3"/><Relationship Id="rId11" Type="http://schemas.openxmlformats.org/officeDocument/2006/relationships/image" Target="../media/image90.png"/><Relationship Id="rId5" Type="http://schemas.microsoft.com/office/2007/relationships/media" Target="../media/media13.mp3"/><Relationship Id="rId10" Type="http://schemas.openxmlformats.org/officeDocument/2006/relationships/image" Target="../media/image5.png"/><Relationship Id="rId4" Type="http://schemas.openxmlformats.org/officeDocument/2006/relationships/audio" Target="../media/media14.mp3"/><Relationship Id="rId9" Type="http://schemas.openxmlformats.org/officeDocument/2006/relationships/image" Target="../media/image81.png"/><Relationship Id="rId1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0.png"/><Relationship Id="rId5" Type="http://schemas.openxmlformats.org/officeDocument/2006/relationships/image" Target="../media/image98.png"/><Relationship Id="rId10" Type="http://schemas.openxmlformats.org/officeDocument/2006/relationships/image" Target="../media/image13.png"/><Relationship Id="rId4" Type="http://schemas.openxmlformats.org/officeDocument/2006/relationships/image" Target="../media/image97.png"/><Relationship Id="rId9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1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4.mp3"/><Relationship Id="rId11" Type="http://schemas.openxmlformats.org/officeDocument/2006/relationships/image" Target="../media/image105.png"/><Relationship Id="rId5" Type="http://schemas.microsoft.com/office/2007/relationships/media" Target="../media/media14.mp3"/><Relationship Id="rId10" Type="http://schemas.openxmlformats.org/officeDocument/2006/relationships/image" Target="../media/image104.png"/><Relationship Id="rId4" Type="http://schemas.openxmlformats.org/officeDocument/2006/relationships/audio" Target="../media/media13.mp3"/><Relationship Id="rId9" Type="http://schemas.openxmlformats.org/officeDocument/2006/relationships/image" Target="../media/image103.png"/><Relationship Id="rId1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13.png"/><Relationship Id="rId3" Type="http://schemas.microsoft.com/office/2007/relationships/media" Target="../media/media1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9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108.png"/><Relationship Id="rId5" Type="http://schemas.microsoft.com/office/2007/relationships/media" Target="../media/media19.mp3"/><Relationship Id="rId10" Type="http://schemas.openxmlformats.org/officeDocument/2006/relationships/image" Target="../media/image107.png"/><Relationship Id="rId4" Type="http://schemas.openxmlformats.org/officeDocument/2006/relationships/audio" Target="../media/media18.mp3"/><Relationship Id="rId9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13.png"/><Relationship Id="rId3" Type="http://schemas.microsoft.com/office/2007/relationships/media" Target="../media/media1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0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11" Type="http://schemas.openxmlformats.org/officeDocument/2006/relationships/image" Target="../media/image108.png"/><Relationship Id="rId5" Type="http://schemas.microsoft.com/office/2007/relationships/media" Target="../media/media19.mp3"/><Relationship Id="rId10" Type="http://schemas.openxmlformats.org/officeDocument/2006/relationships/image" Target="../media/image107.png"/><Relationship Id="rId4" Type="http://schemas.openxmlformats.org/officeDocument/2006/relationships/audio" Target="../media/media18.mp3"/><Relationship Id="rId9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81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07.png"/><Relationship Id="rId9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0" Type="http://schemas.openxmlformats.org/officeDocument/2006/relationships/image" Target="../media/image6.png"/><Relationship Id="rId4" Type="http://schemas.openxmlformats.org/officeDocument/2006/relationships/audio" Target="../media/media4.mp3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6.png"/><Relationship Id="rId5" Type="http://schemas.microsoft.com/office/2007/relationships/media" Target="../media/media5.mp3"/><Relationship Id="rId10" Type="http://schemas.openxmlformats.org/officeDocument/2006/relationships/image" Target="../media/image25.png"/><Relationship Id="rId4" Type="http://schemas.openxmlformats.org/officeDocument/2006/relationships/audio" Target="../media/media4.mp3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F83CFB-7970-6DC5-5B9D-038BA3BDC4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1" y="1273006"/>
            <a:ext cx="11677475" cy="285449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B8DE258-B621-3343-255B-B490B0C565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98" y="4433097"/>
            <a:ext cx="10829673" cy="178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6B2D746-5AAB-52BD-9C0A-6A41C895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57143E-52E0-B129-D275-15C4F553C7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76" y="1016981"/>
            <a:ext cx="10920448" cy="48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12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6B2D746-5AAB-52BD-9C0A-6A41C895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9575171-F084-218C-B145-3F56378C9B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804" y="1027906"/>
            <a:ext cx="6837694" cy="524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14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B21019-D9D0-3846-2CCB-306DD30C2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6FF054A-E152-2EF3-C03E-7A05A12B37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85" y="1139951"/>
            <a:ext cx="8216227" cy="9624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393201E-E95A-6D77-B089-4D5CB4FDAF1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126" y="2127035"/>
            <a:ext cx="6947504" cy="45832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4F7CD6D-AF16-2995-7B2C-7FDD56C148A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94" y="46374"/>
            <a:ext cx="4681681" cy="435968"/>
          </a:xfrm>
          <a:prstGeom prst="rect">
            <a:avLst/>
          </a:prstGeom>
        </p:spPr>
      </p:pic>
      <p:pic>
        <p:nvPicPr>
          <p:cNvPr id="4" name="X_[09-03]_kiku1">
            <a:hlinkClick r:id="" action="ppaction://media"/>
            <a:extLst>
              <a:ext uri="{FF2B5EF4-FFF2-40B4-BE49-F238E27FC236}">
                <a16:creationId xmlns:a16="http://schemas.microsoft.com/office/drawing/2014/main" id="{76EDC173-F1AF-F3B5-4DCD-7283D02EC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3006" y="827420"/>
            <a:ext cx="425451" cy="402005"/>
          </a:xfrm>
          <a:prstGeom prst="rect">
            <a:avLst/>
          </a:prstGeom>
        </p:spPr>
      </p:pic>
      <p:pic>
        <p:nvPicPr>
          <p:cNvPr id="7" name="X_[09-04]_kiku2">
            <a:hlinkClick r:id="" action="ppaction://media"/>
            <a:extLst>
              <a:ext uri="{FF2B5EF4-FFF2-40B4-BE49-F238E27FC236}">
                <a16:creationId xmlns:a16="http://schemas.microsoft.com/office/drawing/2014/main" id="{38DB1831-8512-167E-4D43-48F03EF928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19706" y="824767"/>
            <a:ext cx="413727" cy="390281"/>
          </a:xfrm>
          <a:prstGeom prst="rect">
            <a:avLst/>
          </a:prstGeom>
        </p:spPr>
      </p:pic>
      <p:pic>
        <p:nvPicPr>
          <p:cNvPr id="10" name="X_[09-05]_kiku3">
            <a:hlinkClick r:id="" action="ppaction://media"/>
            <a:extLst>
              <a:ext uri="{FF2B5EF4-FFF2-40B4-BE49-F238E27FC236}">
                <a16:creationId xmlns:a16="http://schemas.microsoft.com/office/drawing/2014/main" id="{5C7AE45D-665B-9FC8-C17C-4F05F38433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17650" y="789598"/>
            <a:ext cx="425450" cy="4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9DA167-F014-DAE6-4530-8AE7DB29DE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3" y="66167"/>
            <a:ext cx="4130745" cy="6718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68A9062-DCA8-3629-12F9-CB2520A3E09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94" y="46374"/>
            <a:ext cx="4681681" cy="4359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59409FD-39D1-75DF-396A-A1565F4C93F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545" y="632016"/>
            <a:ext cx="6977647" cy="622598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08D7579-EF16-178D-F46D-776685B6B4D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47" y="1210417"/>
            <a:ext cx="3835940" cy="609740"/>
          </a:xfrm>
          <a:prstGeom prst="rect">
            <a:avLst/>
          </a:prstGeom>
        </p:spPr>
      </p:pic>
      <p:pic>
        <p:nvPicPr>
          <p:cNvPr id="2" name="X_[09-07]_hanasu1">
            <a:hlinkClick r:id="" action="ppaction://media"/>
            <a:extLst>
              <a:ext uri="{FF2B5EF4-FFF2-40B4-BE49-F238E27FC236}">
                <a16:creationId xmlns:a16="http://schemas.microsoft.com/office/drawing/2014/main" id="{DFE2B307-967C-C54B-014D-642B99EFF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7921" y="2008798"/>
            <a:ext cx="378558" cy="343389"/>
          </a:xfrm>
          <a:prstGeom prst="rect">
            <a:avLst/>
          </a:prstGeom>
        </p:spPr>
      </p:pic>
      <p:pic>
        <p:nvPicPr>
          <p:cNvPr id="3" name="X_[09-08]_hanasu2">
            <a:hlinkClick r:id="" action="ppaction://media"/>
            <a:extLst>
              <a:ext uri="{FF2B5EF4-FFF2-40B4-BE49-F238E27FC236}">
                <a16:creationId xmlns:a16="http://schemas.microsoft.com/office/drawing/2014/main" id="{54DB5EA2-3FF6-5090-7A54-AB645EAB2C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26382" y="1997074"/>
            <a:ext cx="390282" cy="35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9DA167-F014-DAE6-4530-8AE7DB29DE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3" y="66167"/>
            <a:ext cx="4130745" cy="6718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68A9062-DCA8-3629-12F9-CB2520A3E09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94" y="46374"/>
            <a:ext cx="4681681" cy="4359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59409FD-39D1-75DF-396A-A1565F4C93F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545" y="632016"/>
            <a:ext cx="6977647" cy="622598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464A697-1AD6-1C3B-48D3-E7B7E46F49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01" y="1227928"/>
            <a:ext cx="4156953" cy="59915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E1A5590-8A91-A64A-BACD-9F54F80EA79E}"/>
              </a:ext>
            </a:extLst>
          </p:cNvPr>
          <p:cNvSpPr/>
          <p:nvPr/>
        </p:nvSpPr>
        <p:spPr>
          <a:xfrm>
            <a:off x="5754379" y="1395574"/>
            <a:ext cx="1755374" cy="32492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F6ACBC5-3C59-A0E0-2D12-10A6E4C18A34}"/>
              </a:ext>
            </a:extLst>
          </p:cNvPr>
          <p:cNvSpPr/>
          <p:nvPr/>
        </p:nvSpPr>
        <p:spPr>
          <a:xfrm>
            <a:off x="5082813" y="767189"/>
            <a:ext cx="1609817" cy="324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386B9C4-F5DA-ED5F-100D-3DFA869EBF7B}"/>
              </a:ext>
            </a:extLst>
          </p:cNvPr>
          <p:cNvSpPr/>
          <p:nvPr/>
        </p:nvSpPr>
        <p:spPr>
          <a:xfrm>
            <a:off x="5629742" y="4253528"/>
            <a:ext cx="2230207" cy="3532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9E7F33B-89CF-EDAF-FE56-59D397EBE3E6}"/>
              </a:ext>
            </a:extLst>
          </p:cNvPr>
          <p:cNvSpPr/>
          <p:nvPr/>
        </p:nvSpPr>
        <p:spPr>
          <a:xfrm>
            <a:off x="6911727" y="2620321"/>
            <a:ext cx="1461412" cy="324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0407A1A-D66A-0DF8-79F1-1763684F64A7}"/>
              </a:ext>
            </a:extLst>
          </p:cNvPr>
          <p:cNvSpPr/>
          <p:nvPr/>
        </p:nvSpPr>
        <p:spPr>
          <a:xfrm>
            <a:off x="8373138" y="776917"/>
            <a:ext cx="1609817" cy="324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6FC960F-C84B-C2A4-65CD-153361F1CC39}"/>
              </a:ext>
            </a:extLst>
          </p:cNvPr>
          <p:cNvSpPr/>
          <p:nvPr/>
        </p:nvSpPr>
        <p:spPr>
          <a:xfrm>
            <a:off x="5672120" y="1786877"/>
            <a:ext cx="1755374" cy="32492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08B7C87-D9E8-DF92-C98C-9B84785D167C}"/>
              </a:ext>
            </a:extLst>
          </p:cNvPr>
          <p:cNvSpPr/>
          <p:nvPr/>
        </p:nvSpPr>
        <p:spPr>
          <a:xfrm>
            <a:off x="8970991" y="1395574"/>
            <a:ext cx="1755374" cy="32492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CBB5655-2595-F6E7-388B-D30218FE18DD}"/>
              </a:ext>
            </a:extLst>
          </p:cNvPr>
          <p:cNvSpPr/>
          <p:nvPr/>
        </p:nvSpPr>
        <p:spPr>
          <a:xfrm>
            <a:off x="9014995" y="1786877"/>
            <a:ext cx="1755374" cy="32492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9A461E9-B9F1-2085-A9C6-50549F30D3DC}"/>
              </a:ext>
            </a:extLst>
          </p:cNvPr>
          <p:cNvSpPr/>
          <p:nvPr/>
        </p:nvSpPr>
        <p:spPr>
          <a:xfrm>
            <a:off x="6986305" y="3035497"/>
            <a:ext cx="1461412" cy="324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DBFA29C-B4B5-0AAC-4D7D-FCE978C1B9AF}"/>
              </a:ext>
            </a:extLst>
          </p:cNvPr>
          <p:cNvSpPr/>
          <p:nvPr/>
        </p:nvSpPr>
        <p:spPr>
          <a:xfrm>
            <a:off x="6911726" y="3420084"/>
            <a:ext cx="1461412" cy="324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AE9FCB2-6353-F113-0854-488F7670CDA7}"/>
              </a:ext>
            </a:extLst>
          </p:cNvPr>
          <p:cNvSpPr/>
          <p:nvPr/>
        </p:nvSpPr>
        <p:spPr>
          <a:xfrm>
            <a:off x="8966553" y="4253528"/>
            <a:ext cx="2230207" cy="3532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X_[09-07]_hanasu1">
            <a:hlinkClick r:id="" action="ppaction://media"/>
            <a:extLst>
              <a:ext uri="{FF2B5EF4-FFF2-40B4-BE49-F238E27FC236}">
                <a16:creationId xmlns:a16="http://schemas.microsoft.com/office/drawing/2014/main" id="{B56DDED1-77F7-F3AB-75A9-80521DAAD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9644" y="1950183"/>
            <a:ext cx="542681" cy="519235"/>
          </a:xfrm>
          <a:prstGeom prst="rect">
            <a:avLst/>
          </a:prstGeom>
        </p:spPr>
      </p:pic>
      <p:pic>
        <p:nvPicPr>
          <p:cNvPr id="10" name="X_[09-08]_hanasu2">
            <a:hlinkClick r:id="" action="ppaction://media"/>
            <a:extLst>
              <a:ext uri="{FF2B5EF4-FFF2-40B4-BE49-F238E27FC236}">
                <a16:creationId xmlns:a16="http://schemas.microsoft.com/office/drawing/2014/main" id="{115ABE75-9313-0B6A-C01C-8920B2CBE8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35982" y="1950183"/>
            <a:ext cx="636466" cy="5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8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9DA167-F014-DAE6-4530-8AE7DB29DE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3" y="66167"/>
            <a:ext cx="4130745" cy="67183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68A9062-DCA8-3629-12F9-CB2520A3E0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94" y="46374"/>
            <a:ext cx="4681681" cy="4359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59409FD-39D1-75DF-396A-A1565F4C93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004" y="2218493"/>
            <a:ext cx="4973917" cy="443810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E55583F-5BE1-AB4B-26E5-F7AC069E6B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3" y="873879"/>
            <a:ext cx="7981696" cy="1208739"/>
          </a:xfrm>
          <a:prstGeom prst="rect">
            <a:avLst/>
          </a:prstGeom>
        </p:spPr>
      </p:pic>
      <p:sp>
        <p:nvSpPr>
          <p:cNvPr id="19" name="吹き出し: 円形 18">
            <a:extLst>
              <a:ext uri="{FF2B5EF4-FFF2-40B4-BE49-F238E27FC236}">
                <a16:creationId xmlns:a16="http://schemas.microsoft.com/office/drawing/2014/main" id="{433A74EB-B2E4-AA1B-B9DD-99F6AFC65D93}"/>
              </a:ext>
            </a:extLst>
          </p:cNvPr>
          <p:cNvSpPr/>
          <p:nvPr/>
        </p:nvSpPr>
        <p:spPr>
          <a:xfrm>
            <a:off x="370615" y="2218493"/>
            <a:ext cx="5572529" cy="2837635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" name="Picture 4" descr="話し合う人たちのイラスト（夫婦）">
            <a:extLst>
              <a:ext uri="{FF2B5EF4-FFF2-40B4-BE49-F238E27FC236}">
                <a16:creationId xmlns:a16="http://schemas.microsoft.com/office/drawing/2014/main" id="{4446F823-4174-EA6B-1238-0299FF7ED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75" y="4200525"/>
            <a:ext cx="304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寝起きのイラスト「爽やかに起きる男性」">
            <a:extLst>
              <a:ext uri="{FF2B5EF4-FFF2-40B4-BE49-F238E27FC236}">
                <a16:creationId xmlns:a16="http://schemas.microsoft.com/office/drawing/2014/main" id="{502FA964-9E41-4241-D1F7-04FC3D4FA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903" y="2937982"/>
            <a:ext cx="1483623" cy="148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寝ている女の子のイラスト | かわいいフリー素材集 いらすとや">
            <a:extLst>
              <a:ext uri="{FF2B5EF4-FFF2-40B4-BE49-F238E27FC236}">
                <a16:creationId xmlns:a16="http://schemas.microsoft.com/office/drawing/2014/main" id="{52A13EFE-B93F-38D5-90AC-D671E548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9496" y="3056217"/>
            <a:ext cx="1363102" cy="1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目覚まし時計のイラスト">
            <a:extLst>
              <a:ext uri="{FF2B5EF4-FFF2-40B4-BE49-F238E27FC236}">
                <a16:creationId xmlns:a16="http://schemas.microsoft.com/office/drawing/2014/main" id="{D98852F1-5334-21A3-1D26-6630270E6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962" y="2474155"/>
            <a:ext cx="1245837" cy="149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92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B074DF-09F3-0E7E-0500-13E59747D7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2" y="2266919"/>
            <a:ext cx="12033115" cy="23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8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-36331"/>
            <a:ext cx="2836084" cy="8091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7C02B86-E0F4-D88C-5893-3BD69FE671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362" y="85196"/>
            <a:ext cx="5265906" cy="4525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D31922-B42E-023C-20DB-A5DE75D2E6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75" y="822090"/>
            <a:ext cx="6211056" cy="73894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2C00366-BE1E-CA24-0D7A-47D12A5EB6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324" y="1845384"/>
            <a:ext cx="8267344" cy="48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41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E730A4F-A363-F193-A15B-3D6BD69478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941" y="2131893"/>
            <a:ext cx="6785987" cy="464091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-36331"/>
            <a:ext cx="2836084" cy="809142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CC6B410-D82D-F16C-AA90-E07C03CA7AE2}"/>
              </a:ext>
            </a:extLst>
          </p:cNvPr>
          <p:cNvSpPr txBox="1"/>
          <p:nvPr/>
        </p:nvSpPr>
        <p:spPr>
          <a:xfrm>
            <a:off x="1854594" y="3314056"/>
            <a:ext cx="145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12  00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C02B86-E0F4-D88C-5893-3BD69FE671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362" y="85196"/>
            <a:ext cx="5265906" cy="4525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FD31922-B42E-023C-20DB-A5DE75D2E6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75" y="787582"/>
            <a:ext cx="5241625" cy="6236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ACE1031-A2FA-9AEF-11D0-2062150F4B1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367" y="632766"/>
            <a:ext cx="3898901" cy="22952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B5630E3-5816-B194-8D0C-3FD55052504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76" y="1387671"/>
            <a:ext cx="7352653" cy="67397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5F2BF26-1BF4-AF6F-549F-6A8B790C9BEE}"/>
              </a:ext>
            </a:extLst>
          </p:cNvPr>
          <p:cNvSpPr txBox="1"/>
          <p:nvPr/>
        </p:nvSpPr>
        <p:spPr>
          <a:xfrm>
            <a:off x="2084816" y="3907239"/>
            <a:ext cx="145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1 00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186F3D9-1588-919A-AD67-8783CD38A672}"/>
              </a:ext>
            </a:extLst>
          </p:cNvPr>
          <p:cNvSpPr txBox="1"/>
          <p:nvPr/>
        </p:nvSpPr>
        <p:spPr>
          <a:xfrm>
            <a:off x="2062264" y="4696274"/>
            <a:ext cx="148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3 00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66FA941-2EC3-8B90-5E1B-4973667E155A}"/>
              </a:ext>
            </a:extLst>
          </p:cNvPr>
          <p:cNvSpPr txBox="1"/>
          <p:nvPr/>
        </p:nvSpPr>
        <p:spPr>
          <a:xfrm>
            <a:off x="2062264" y="5108259"/>
            <a:ext cx="148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3 30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D4E1078-0CAE-6538-A39C-258B8EBA1E77}"/>
              </a:ext>
            </a:extLst>
          </p:cNvPr>
          <p:cNvSpPr txBox="1"/>
          <p:nvPr/>
        </p:nvSpPr>
        <p:spPr>
          <a:xfrm>
            <a:off x="2062264" y="5870363"/>
            <a:ext cx="148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6 00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X_[09-09]_kiku">
            <a:hlinkClick r:id="" action="ppaction://media"/>
            <a:extLst>
              <a:ext uri="{FF2B5EF4-FFF2-40B4-BE49-F238E27FC236}">
                <a16:creationId xmlns:a16="http://schemas.microsoft.com/office/drawing/2014/main" id="{29434BA2-DDE8-4A4B-13F9-735F6D74C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65183" y="1258522"/>
            <a:ext cx="495789" cy="5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3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04AA94A9-3625-F589-2E12-D1BB366B50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9" y="-36331"/>
            <a:ext cx="2836084" cy="80914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46A118C-3124-2555-3169-7A2F9969BB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362" y="85196"/>
            <a:ext cx="5265906" cy="45254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291CA20-AC03-A166-68DE-1F99870541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81" y="838764"/>
            <a:ext cx="6096000" cy="83880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43E3001-7325-3EDF-AE9F-3CD66B409E7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58" y="3159979"/>
            <a:ext cx="10554511" cy="114008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BD3D417-A09F-1616-8C6C-B355038458B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545" y="838764"/>
            <a:ext cx="4399970" cy="2590236"/>
          </a:xfrm>
          <a:prstGeom prst="rect">
            <a:avLst/>
          </a:prstGeom>
        </p:spPr>
      </p:pic>
      <p:pic>
        <p:nvPicPr>
          <p:cNvPr id="3" name="X_[09-09]_kiku">
            <a:hlinkClick r:id="" action="ppaction://media"/>
            <a:extLst>
              <a:ext uri="{FF2B5EF4-FFF2-40B4-BE49-F238E27FC236}">
                <a16:creationId xmlns:a16="http://schemas.microsoft.com/office/drawing/2014/main" id="{E70141CF-FE00-B7C8-9CAC-03997F68E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1798" y="1024059"/>
            <a:ext cx="495789" cy="4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82801AD1-A5D8-794B-9CDA-9D3B6036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C6152-E656-A813-D71B-F13E37AF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E10A269-D029-782E-B666-A60DBA1864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46" y="2191432"/>
            <a:ext cx="11353800" cy="247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F3AEF78-1F72-1B0C-38AB-A778156CB0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88" y="1847252"/>
            <a:ext cx="8537936" cy="356137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4706655" y="3034478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まで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2324896" y="3865032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から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835D065-96B6-BBAF-B21C-36F0D6916862}"/>
              </a:ext>
            </a:extLst>
          </p:cNvPr>
          <p:cNvSpPr txBox="1"/>
          <p:nvPr/>
        </p:nvSpPr>
        <p:spPr>
          <a:xfrm>
            <a:off x="4912048" y="3865032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まで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A67142-4465-0F1A-E934-D054ADDA23DC}"/>
              </a:ext>
            </a:extLst>
          </p:cNvPr>
          <p:cNvSpPr txBox="1"/>
          <p:nvPr/>
        </p:nvSpPr>
        <p:spPr>
          <a:xfrm>
            <a:off x="3824219" y="4714557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まで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4692800" y="2214231"/>
            <a:ext cx="983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から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2547640" y="3026266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から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5B8BE7D-DF53-1B65-FCAA-463638558D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6" y="832194"/>
            <a:ext cx="5443171" cy="76657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498919A-CDCD-0AA2-FED5-B015D172A9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520" y="5484118"/>
            <a:ext cx="7575042" cy="99411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A267BC3-799C-CF7A-FA77-BEA909EAA20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362" y="85196"/>
            <a:ext cx="5265906" cy="452549"/>
          </a:xfrm>
          <a:prstGeom prst="rect">
            <a:avLst/>
          </a:prstGeom>
        </p:spPr>
      </p:pic>
      <p:pic>
        <p:nvPicPr>
          <p:cNvPr id="2" name="X_[09-10]_katachi">
            <a:hlinkClick r:id="" action="ppaction://media"/>
            <a:extLst>
              <a:ext uri="{FF2B5EF4-FFF2-40B4-BE49-F238E27FC236}">
                <a16:creationId xmlns:a16="http://schemas.microsoft.com/office/drawing/2014/main" id="{A92F028B-C8A5-9786-1BA8-0F21767DE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0385" y="835384"/>
            <a:ext cx="528968" cy="4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2" grpId="0"/>
      <p:bldP spid="13" grpId="0"/>
      <p:bldP spid="19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30EC4A8-DDAB-021D-C2C2-6AB4C53E1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15" y="874994"/>
            <a:ext cx="10985770" cy="422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6246B13-3F2A-A578-1382-45A60B4032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276" y="874994"/>
            <a:ext cx="6911132" cy="56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1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E9D0795-DAAC-872B-C093-9339A13B2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22" y="1176712"/>
            <a:ext cx="6095996" cy="84466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5F70F50-7ADD-6B78-B6C5-90E939B340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362" y="85196"/>
            <a:ext cx="5265906" cy="45254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814282B-016B-32C0-C1BE-CDF34EBCAC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525" y="2307640"/>
            <a:ext cx="6952950" cy="4093160"/>
          </a:xfrm>
          <a:prstGeom prst="rect">
            <a:avLst/>
          </a:prstGeom>
        </p:spPr>
      </p:pic>
      <p:pic>
        <p:nvPicPr>
          <p:cNvPr id="2" name="X_[09-09]_kiku">
            <a:hlinkClick r:id="" action="ppaction://media"/>
            <a:extLst>
              <a:ext uri="{FF2B5EF4-FFF2-40B4-BE49-F238E27FC236}">
                <a16:creationId xmlns:a16="http://schemas.microsoft.com/office/drawing/2014/main" id="{3B8AD490-48A5-1168-1C02-091FFA08B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9398" y="1399198"/>
            <a:ext cx="413727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AF6103-1E22-AB40-0942-5EC52DA0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682F0A-72CA-0A4C-916C-395C88440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B970025-7143-CC2C-3BF4-D8AC521FE7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2269415"/>
            <a:ext cx="11780196" cy="252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67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3F9C23-C878-B72C-6B45-4B1C47D23D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77" y="46372"/>
            <a:ext cx="5630946" cy="5275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D5272D9-3FA6-E301-D1C9-8B419E3DFE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-1"/>
            <a:ext cx="5246014" cy="7431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B26CF5B-C232-9D80-18B7-CB978067EC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352" y="745029"/>
            <a:ext cx="5768504" cy="66350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FE46E25-2413-E306-7243-15F69E86FF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64" y="1408534"/>
            <a:ext cx="5499370" cy="72382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D2929D4-7F25-7FFB-BB97-885A69376C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426" y="642025"/>
            <a:ext cx="4072922" cy="359535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02E47DD-5B07-4C89-805E-671537ED883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64" y="2132359"/>
            <a:ext cx="5373857" cy="469102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E2716F4-B19B-A584-1F66-F90BDD8CAD0C}"/>
              </a:ext>
            </a:extLst>
          </p:cNvPr>
          <p:cNvSpPr txBox="1"/>
          <p:nvPr/>
        </p:nvSpPr>
        <p:spPr>
          <a:xfrm>
            <a:off x="6079956" y="4477869"/>
            <a:ext cx="117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いる人</a:t>
            </a:r>
            <a:endParaRPr kumimoji="1"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2D762C8-3570-25EA-E2F6-E852DBC733D4}"/>
              </a:ext>
            </a:extLst>
          </p:cNvPr>
          <p:cNvSpPr txBox="1"/>
          <p:nvPr/>
        </p:nvSpPr>
        <p:spPr>
          <a:xfrm>
            <a:off x="8743206" y="4506624"/>
            <a:ext cx="159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いない人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99DB7C4-E93C-48B9-89F9-2839224302B5}"/>
              </a:ext>
            </a:extLst>
          </p:cNvPr>
          <p:cNvSpPr txBox="1"/>
          <p:nvPr/>
        </p:nvSpPr>
        <p:spPr>
          <a:xfrm>
            <a:off x="5969539" y="4939534"/>
            <a:ext cx="1832043" cy="170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古川さん</a:t>
            </a:r>
            <a:endParaRPr kumimoji="1"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三井さん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ジェシカさん</a:t>
            </a:r>
            <a:endParaRPr kumimoji="1"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D1F6BA2-AA7C-49D3-7BAF-5E557DC5C872}"/>
              </a:ext>
            </a:extLst>
          </p:cNvPr>
          <p:cNvSpPr txBox="1"/>
          <p:nvPr/>
        </p:nvSpPr>
        <p:spPr>
          <a:xfrm>
            <a:off x="5956274" y="4908018"/>
            <a:ext cx="995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FF6969"/>
                </a:solidFill>
                <a:latin typeface="+mj-ea"/>
                <a:ea typeface="+mj-ea"/>
              </a:rPr>
              <a:t>ふるかわ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0222523-71F6-7EC6-547E-D41BEFC94F8A}"/>
              </a:ext>
            </a:extLst>
          </p:cNvPr>
          <p:cNvSpPr txBox="1"/>
          <p:nvPr/>
        </p:nvSpPr>
        <p:spPr>
          <a:xfrm>
            <a:off x="5969539" y="5458221"/>
            <a:ext cx="995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FF6969"/>
                </a:solidFill>
                <a:latin typeface="+mj-ea"/>
                <a:ea typeface="+mj-ea"/>
              </a:rPr>
              <a:t>みつい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04733A3-7289-7107-97A3-49F74BF3C264}"/>
              </a:ext>
            </a:extLst>
          </p:cNvPr>
          <p:cNvSpPr txBox="1"/>
          <p:nvPr/>
        </p:nvSpPr>
        <p:spPr>
          <a:xfrm>
            <a:off x="8884770" y="4868367"/>
            <a:ext cx="995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FF6969"/>
                </a:solidFill>
                <a:latin typeface="+mj-ea"/>
                <a:ea typeface="+mj-ea"/>
              </a:rPr>
              <a:t>ひろた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2494028-2CE1-EA3A-3111-3D21D5A2941D}"/>
              </a:ext>
            </a:extLst>
          </p:cNvPr>
          <p:cNvSpPr txBox="1"/>
          <p:nvPr/>
        </p:nvSpPr>
        <p:spPr>
          <a:xfrm>
            <a:off x="8847865" y="4939534"/>
            <a:ext cx="1832043" cy="170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広田さん</a:t>
            </a:r>
            <a:endParaRPr kumimoji="1"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エリックさん</a:t>
            </a: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石山さん</a:t>
            </a:r>
            <a:endParaRPr kumimoji="1"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E25D69D-1E99-90AE-CDEA-5EF038EA3EF1}"/>
              </a:ext>
            </a:extLst>
          </p:cNvPr>
          <p:cNvSpPr txBox="1"/>
          <p:nvPr/>
        </p:nvSpPr>
        <p:spPr>
          <a:xfrm>
            <a:off x="8884770" y="5983805"/>
            <a:ext cx="995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FF6969"/>
                </a:solidFill>
                <a:latin typeface="+mj-ea"/>
                <a:ea typeface="+mj-ea"/>
              </a:rPr>
              <a:t>いしやま</a:t>
            </a:r>
          </a:p>
        </p:txBody>
      </p:sp>
    </p:spTree>
    <p:extLst>
      <p:ext uri="{BB962C8B-B14F-4D97-AF65-F5344CB8AC3E}">
        <p14:creationId xmlns:p14="http://schemas.microsoft.com/office/powerpoint/2010/main" val="24117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1B91CC0-E56E-0D43-AD5F-DCA701CF70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5" y="2004673"/>
            <a:ext cx="6942558" cy="195450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3F9C23-C878-B72C-6B45-4B1C47D23D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77" y="46372"/>
            <a:ext cx="5630946" cy="5275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D5272D9-3FA6-E301-D1C9-8B419E3DFE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-1"/>
            <a:ext cx="5246014" cy="7431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B26CF5B-C232-9D80-18B7-CB978067ECE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78" y="704371"/>
            <a:ext cx="5499370" cy="63254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D2929D4-7F25-7FFB-BB97-885A69376C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372" y="5215795"/>
            <a:ext cx="1892662" cy="167073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02E47DD-5B07-4C89-805E-671537ED883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753" y="767403"/>
            <a:ext cx="5101483" cy="4453256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E2716F4-B19B-A584-1F66-F90BDD8CAD0C}"/>
              </a:ext>
            </a:extLst>
          </p:cNvPr>
          <p:cNvSpPr txBox="1"/>
          <p:nvPr/>
        </p:nvSpPr>
        <p:spPr>
          <a:xfrm>
            <a:off x="720284" y="4406702"/>
            <a:ext cx="332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１．午後から（きます</a:t>
            </a:r>
            <a:r>
              <a:rPr lang="ja-JP" altLang="en-US" sz="2400" dirty="0">
                <a:solidFill>
                  <a:srgbClr val="FF6969"/>
                </a:solidFill>
                <a:latin typeface="+mj-ea"/>
              </a:rPr>
              <a:t>。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）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2D762C8-3570-25EA-E2F6-E852DBC733D4}"/>
              </a:ext>
            </a:extLst>
          </p:cNvPr>
          <p:cNvSpPr txBox="1"/>
          <p:nvPr/>
        </p:nvSpPr>
        <p:spPr>
          <a:xfrm>
            <a:off x="717593" y="5537002"/>
            <a:ext cx="443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３．</a:t>
            </a: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14:00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（に　もどります。）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99DB7C4-E93C-48B9-89F9-2839224302B5}"/>
              </a:ext>
            </a:extLst>
          </p:cNvPr>
          <p:cNvSpPr txBox="1"/>
          <p:nvPr/>
        </p:nvSpPr>
        <p:spPr>
          <a:xfrm>
            <a:off x="717593" y="4826020"/>
            <a:ext cx="3575037" cy="596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２．いいえ　（きません。）</a:t>
            </a:r>
            <a:endParaRPr kumimoji="1"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D1F6BA2-AA7C-49D3-7BAF-5E557DC5C872}"/>
              </a:ext>
            </a:extLst>
          </p:cNvPr>
          <p:cNvSpPr txBox="1"/>
          <p:nvPr/>
        </p:nvSpPr>
        <p:spPr>
          <a:xfrm>
            <a:off x="1215957" y="4247036"/>
            <a:ext cx="995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FF6969"/>
                </a:solidFill>
                <a:latin typeface="+mj-ea"/>
                <a:ea typeface="+mj-ea"/>
              </a:rPr>
              <a:t>ごご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2494028-2CE1-EA3A-3111-3D21D5A2941D}"/>
              </a:ext>
            </a:extLst>
          </p:cNvPr>
          <p:cNvSpPr txBox="1"/>
          <p:nvPr/>
        </p:nvSpPr>
        <p:spPr>
          <a:xfrm>
            <a:off x="717593" y="5926286"/>
            <a:ext cx="4027111" cy="596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４．</a:t>
            </a: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16</a:t>
            </a: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:00(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に かえります。）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C2BE3A3-DC54-90FC-3AAA-37C860A65B5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64" y="1346299"/>
            <a:ext cx="1964987" cy="5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6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23F9C23-C878-B72C-6B45-4B1C47D23D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77" y="46372"/>
            <a:ext cx="5630946" cy="5275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D5272D9-3FA6-E301-D1C9-8B419E3DFE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-1"/>
            <a:ext cx="5246014" cy="7431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B26CF5B-C232-9D80-18B7-CB978067EC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78" y="704371"/>
            <a:ext cx="5499370" cy="63254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D2929D4-7F25-7FFB-BB97-885A69376C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338" y="2784231"/>
            <a:ext cx="1892662" cy="167073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02E47DD-5B07-4C89-805E-671537ED88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740" y="718320"/>
            <a:ext cx="4082992" cy="35641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FDFDE75-4DFA-DF91-11D1-94A5A3DB001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9" y="4592261"/>
            <a:ext cx="12192000" cy="18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25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42236B4-1868-336C-67F2-78A44FA634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49" y="2158680"/>
            <a:ext cx="11712301" cy="23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27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88A2045-F2C2-6EFD-CD30-C063B5F954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5" y="103129"/>
            <a:ext cx="5869020" cy="5239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3A7D292-C47B-4F0B-38FB-98EABE2873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804" y="719471"/>
            <a:ext cx="6695872" cy="34485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89FD26-7348-C0C6-2354-80F6F9F3FC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779"/>
            <a:ext cx="2455190" cy="7086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CA56955-8FFB-525F-6B76-9D571E6062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39" y="939087"/>
            <a:ext cx="1477894" cy="7599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8A38E1-E13B-9B75-B06D-B0281192FA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391" y="939087"/>
            <a:ext cx="3018817" cy="123507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2597854-C370-E2AB-5CE4-00FBA3381CA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61" y="3333457"/>
            <a:ext cx="4311785" cy="73140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866B1BB-4230-4B66-9782-8AD6B9328D5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70" y="4168038"/>
            <a:ext cx="11861260" cy="1862451"/>
          </a:xfrm>
          <a:prstGeom prst="rect">
            <a:avLst/>
          </a:prstGeom>
        </p:spPr>
      </p:pic>
      <p:pic>
        <p:nvPicPr>
          <p:cNvPr id="4" name="X_[09-11]_kotoba1">
            <a:hlinkClick r:id="" action="ppaction://media"/>
            <a:extLst>
              <a:ext uri="{FF2B5EF4-FFF2-40B4-BE49-F238E27FC236}">
                <a16:creationId xmlns:a16="http://schemas.microsoft.com/office/drawing/2014/main" id="{F393CA78-044C-200A-F95F-341CA9EE9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75088" y="3474183"/>
            <a:ext cx="507512" cy="4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E61775E-5092-9BEE-5066-3E55F1263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4F96CF9-D480-48D9-96BE-2085BA7932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94" y="46374"/>
            <a:ext cx="4681681" cy="4359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33EBBA1-4FCE-1509-CC59-3C7801240E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47" y="1145411"/>
            <a:ext cx="2336200" cy="6112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781103F-80F0-1524-15B9-3E52D13F78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6" y="1898329"/>
            <a:ext cx="3779096" cy="70869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8331E9E-DEB7-F7DC-7450-E4956992881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448" y="1898329"/>
            <a:ext cx="6498267" cy="201808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38DA8A4-7AE0-F8D7-DF1D-0C4AF8C55BC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50980"/>
            <a:ext cx="5983705" cy="209296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46D15F6-9B83-F03D-ECEE-E627C234D7D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198639"/>
            <a:ext cx="5977114" cy="209296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56364ED-A9F8-B5E9-54C3-C0E79BEBE77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536" y="680776"/>
            <a:ext cx="2433218" cy="1217553"/>
          </a:xfrm>
          <a:prstGeom prst="rect">
            <a:avLst/>
          </a:prstGeom>
        </p:spPr>
      </p:pic>
      <p:pic>
        <p:nvPicPr>
          <p:cNvPr id="2" name="X_[09-01]_kotoba1">
            <a:hlinkClick r:id="" action="ppaction://media"/>
            <a:extLst>
              <a:ext uri="{FF2B5EF4-FFF2-40B4-BE49-F238E27FC236}">
                <a16:creationId xmlns:a16="http://schemas.microsoft.com/office/drawing/2014/main" id="{F3211A1F-F578-36F9-445D-9D490244E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9306" y="2700460"/>
            <a:ext cx="425451" cy="4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88A2045-F2C2-6EFD-CD30-C063B5F954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5" y="103129"/>
            <a:ext cx="5869020" cy="5239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3A7D292-C47B-4F0B-38FB-98EABE2873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804" y="719471"/>
            <a:ext cx="6695872" cy="34485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89FD26-7348-C0C6-2354-80F6F9F3FC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779"/>
            <a:ext cx="2455190" cy="7086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CA56955-8FFB-525F-6B76-9D571E6062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39" y="939087"/>
            <a:ext cx="1477894" cy="7599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8A38E1-E13B-9B75-B06D-B0281192FA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391" y="939087"/>
            <a:ext cx="3018817" cy="123507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866B1BB-4230-4B66-9782-8AD6B9328D5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70" y="4168038"/>
            <a:ext cx="11861260" cy="186245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2FF74C8-1D15-62F2-8663-A5CED03E9B4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24" y="3331760"/>
            <a:ext cx="3748391" cy="705604"/>
          </a:xfrm>
          <a:prstGeom prst="rect">
            <a:avLst/>
          </a:prstGeom>
        </p:spPr>
      </p:pic>
      <p:pic>
        <p:nvPicPr>
          <p:cNvPr id="3" name="X_[09-11]_kotoba1">
            <a:hlinkClick r:id="" action="ppaction://media"/>
            <a:extLst>
              <a:ext uri="{FF2B5EF4-FFF2-40B4-BE49-F238E27FC236}">
                <a16:creationId xmlns:a16="http://schemas.microsoft.com/office/drawing/2014/main" id="{2036210C-71CB-7DBB-CB04-4256F0988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01367" y="3485906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0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88A2045-F2C2-6EFD-CD30-C063B5F954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5" y="103129"/>
            <a:ext cx="5869020" cy="5239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3A7D292-C47B-4F0B-38FB-98EABE2873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804" y="719471"/>
            <a:ext cx="6695872" cy="344856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CA56955-8FFB-525F-6B76-9D571E6062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39" y="939087"/>
            <a:ext cx="1477894" cy="75991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8A38E1-E13B-9B75-B06D-B0281192FA9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391" y="939087"/>
            <a:ext cx="3018817" cy="123507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866B1BB-4230-4B66-9782-8AD6B9328D5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70" y="4168038"/>
            <a:ext cx="11861260" cy="18624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5D7E41C-3AFF-3DE5-5C14-67AD08F1ABC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24" y="3209859"/>
            <a:ext cx="5090809" cy="966497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BCD8C64D-3430-AEBA-FB55-DB44D243CF24}"/>
              </a:ext>
            </a:extLst>
          </p:cNvPr>
          <p:cNvSpPr/>
          <p:nvPr/>
        </p:nvSpPr>
        <p:spPr>
          <a:xfrm>
            <a:off x="408561" y="4713114"/>
            <a:ext cx="1584491" cy="128311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87552D6-C1A8-C8FB-8CCF-271CAD452BF0}"/>
              </a:ext>
            </a:extLst>
          </p:cNvPr>
          <p:cNvSpPr txBox="1"/>
          <p:nvPr/>
        </p:nvSpPr>
        <p:spPr>
          <a:xfrm>
            <a:off x="1218632" y="4792701"/>
            <a:ext cx="517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2240AE4-9717-83E0-F0D9-A4B93E2BD83C}"/>
              </a:ext>
            </a:extLst>
          </p:cNvPr>
          <p:cNvSpPr/>
          <p:nvPr/>
        </p:nvSpPr>
        <p:spPr>
          <a:xfrm>
            <a:off x="3619126" y="4651514"/>
            <a:ext cx="1612942" cy="134471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775A17-30E9-6E0A-C2AB-10C93F5B3FFB}"/>
              </a:ext>
            </a:extLst>
          </p:cNvPr>
          <p:cNvSpPr txBox="1"/>
          <p:nvPr/>
        </p:nvSpPr>
        <p:spPr>
          <a:xfrm>
            <a:off x="4638178" y="4787304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22350853-9A4D-B8F5-D2A0-18E260B494C1}"/>
              </a:ext>
            </a:extLst>
          </p:cNvPr>
          <p:cNvSpPr/>
          <p:nvPr/>
        </p:nvSpPr>
        <p:spPr>
          <a:xfrm>
            <a:off x="8598801" y="4693783"/>
            <a:ext cx="1568815" cy="125014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BE11AA-93E5-B07F-C018-FB289C2070AA}"/>
              </a:ext>
            </a:extLst>
          </p:cNvPr>
          <p:cNvSpPr txBox="1"/>
          <p:nvPr/>
        </p:nvSpPr>
        <p:spPr>
          <a:xfrm>
            <a:off x="9487913" y="4806875"/>
            <a:ext cx="77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0FA7B9A2-99CE-C589-4AB1-4334F0C6A9A7}"/>
              </a:ext>
            </a:extLst>
          </p:cNvPr>
          <p:cNvSpPr/>
          <p:nvPr/>
        </p:nvSpPr>
        <p:spPr>
          <a:xfrm>
            <a:off x="6868072" y="4704903"/>
            <a:ext cx="1730728" cy="129132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BE2ABB2-EC97-06DD-077E-F9C2A33AEC0A}"/>
              </a:ext>
            </a:extLst>
          </p:cNvPr>
          <p:cNvSpPr txBox="1"/>
          <p:nvPr/>
        </p:nvSpPr>
        <p:spPr>
          <a:xfrm>
            <a:off x="7937659" y="4787304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81455D07-DF1B-6F11-2CAB-FFDC0E9B80E4}"/>
              </a:ext>
            </a:extLst>
          </p:cNvPr>
          <p:cNvSpPr/>
          <p:nvPr/>
        </p:nvSpPr>
        <p:spPr>
          <a:xfrm rot="21398272">
            <a:off x="1977753" y="4623770"/>
            <a:ext cx="1659248" cy="137036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24EC40D-4227-2331-514F-B70468AD3E6D}"/>
              </a:ext>
            </a:extLst>
          </p:cNvPr>
          <p:cNvSpPr txBox="1"/>
          <p:nvPr/>
        </p:nvSpPr>
        <p:spPr>
          <a:xfrm>
            <a:off x="3000172" y="4788310"/>
            <a:ext cx="1346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D2120E5D-9DBB-84E5-A757-40B3E1572D7D}"/>
              </a:ext>
            </a:extLst>
          </p:cNvPr>
          <p:cNvSpPr/>
          <p:nvPr/>
        </p:nvSpPr>
        <p:spPr>
          <a:xfrm>
            <a:off x="10134940" y="4713113"/>
            <a:ext cx="1719280" cy="122972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1A3622F-54DD-D3A7-F2E2-BB5384C4D2A4}"/>
              </a:ext>
            </a:extLst>
          </p:cNvPr>
          <p:cNvSpPr txBox="1"/>
          <p:nvPr/>
        </p:nvSpPr>
        <p:spPr>
          <a:xfrm>
            <a:off x="11151773" y="480687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D54B282-4085-30E4-B604-7A3F0CC2294C}"/>
              </a:ext>
            </a:extLst>
          </p:cNvPr>
          <p:cNvSpPr/>
          <p:nvPr/>
        </p:nvSpPr>
        <p:spPr>
          <a:xfrm>
            <a:off x="5299256" y="4704903"/>
            <a:ext cx="1612942" cy="129132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0FD6BFB-4940-668C-B122-A67588B91F37}"/>
              </a:ext>
            </a:extLst>
          </p:cNvPr>
          <p:cNvSpPr txBox="1"/>
          <p:nvPr/>
        </p:nvSpPr>
        <p:spPr>
          <a:xfrm>
            <a:off x="6194488" y="4806875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2779339-CEA2-40AA-D8E2-0E31787F17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9419"/>
            <a:ext cx="2780926" cy="738884"/>
          </a:xfrm>
          <a:prstGeom prst="rect">
            <a:avLst/>
          </a:prstGeom>
        </p:spPr>
      </p:pic>
      <p:pic>
        <p:nvPicPr>
          <p:cNvPr id="3" name="X_[09-12]_kotoba2">
            <a:hlinkClick r:id="" action="ppaction://media"/>
            <a:extLst>
              <a:ext uri="{FF2B5EF4-FFF2-40B4-BE49-F238E27FC236}">
                <a16:creationId xmlns:a16="http://schemas.microsoft.com/office/drawing/2014/main" id="{D0CD0F35-E5F6-8AFB-0E88-0B84FA1CF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36537" y="3778984"/>
            <a:ext cx="355112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0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8A2045-F2C2-6EFD-CD30-C063B5F954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5" y="103129"/>
            <a:ext cx="5869020" cy="52399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89FD26-7348-C0C6-2354-80F6F9F3FC6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779"/>
            <a:ext cx="2455190" cy="70869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F213890F-2970-6A6E-592D-671672C45EF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725018"/>
            <a:ext cx="7366510" cy="84854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97B84C0E-3977-20C4-B319-E33D9101885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4" y="1531261"/>
            <a:ext cx="6799977" cy="73271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C944BE80-7004-C042-3B7D-19151E48102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55" y="2192085"/>
            <a:ext cx="9931941" cy="4514139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435D76C-8C42-57E0-25DA-986FF92F2384}"/>
              </a:ext>
            </a:extLst>
          </p:cNvPr>
          <p:cNvSpPr txBox="1"/>
          <p:nvPr/>
        </p:nvSpPr>
        <p:spPr>
          <a:xfrm>
            <a:off x="1903804" y="6160605"/>
            <a:ext cx="126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にち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FBA6391-D2C6-02C8-9A66-5EC4034233C9}"/>
              </a:ext>
            </a:extLst>
          </p:cNvPr>
          <p:cNvSpPr txBox="1"/>
          <p:nvPr/>
        </p:nvSpPr>
        <p:spPr>
          <a:xfrm>
            <a:off x="5093216" y="6163601"/>
            <a:ext cx="126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すい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6B5C998-D144-4EA2-84E9-82BB189FEA9F}"/>
              </a:ext>
            </a:extLst>
          </p:cNvPr>
          <p:cNvSpPr txBox="1"/>
          <p:nvPr/>
        </p:nvSpPr>
        <p:spPr>
          <a:xfrm>
            <a:off x="8438272" y="6160605"/>
            <a:ext cx="184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きん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X_[09-14]_kiku2">
            <a:hlinkClick r:id="" action="ppaction://media"/>
            <a:extLst>
              <a:ext uri="{FF2B5EF4-FFF2-40B4-BE49-F238E27FC236}">
                <a16:creationId xmlns:a16="http://schemas.microsoft.com/office/drawing/2014/main" id="{EBA93B88-05F4-7036-40CB-9EC28B198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12620" y="2675630"/>
            <a:ext cx="413728" cy="413729"/>
          </a:xfrm>
          <a:prstGeom prst="rect">
            <a:avLst/>
          </a:prstGeom>
        </p:spPr>
      </p:pic>
      <p:pic>
        <p:nvPicPr>
          <p:cNvPr id="4" name="X_[09-15]_kiku3">
            <a:hlinkClick r:id="" action="ppaction://media"/>
            <a:extLst>
              <a:ext uri="{FF2B5EF4-FFF2-40B4-BE49-F238E27FC236}">
                <a16:creationId xmlns:a16="http://schemas.microsoft.com/office/drawing/2014/main" id="{AF0D6C6C-F834-5BEF-19CD-6C2AF5A69F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88358" y="2663907"/>
            <a:ext cx="448898" cy="425452"/>
          </a:xfrm>
          <a:prstGeom prst="rect">
            <a:avLst/>
          </a:prstGeom>
        </p:spPr>
      </p:pic>
      <p:pic>
        <p:nvPicPr>
          <p:cNvPr id="7" name="X_[09-13]_kiku1">
            <a:hlinkClick r:id="" action="ppaction://media"/>
            <a:extLst>
              <a:ext uri="{FF2B5EF4-FFF2-40B4-BE49-F238E27FC236}">
                <a16:creationId xmlns:a16="http://schemas.microsoft.com/office/drawing/2014/main" id="{D09F5864-A31D-7DDB-6990-8BBF637CFC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65795" y="2727870"/>
            <a:ext cx="425453" cy="4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2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2" grpId="0"/>
      <p:bldP spid="33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8A2045-F2C2-6EFD-CD30-C063B5F954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5" y="103129"/>
            <a:ext cx="5869020" cy="5239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079A68A-5C28-35A7-0501-4121972B72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035" y="2709591"/>
            <a:ext cx="8135566" cy="414840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89FD26-7348-C0C6-2354-80F6F9F3FC6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779"/>
            <a:ext cx="2455190" cy="70869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F213890F-2970-6A6E-592D-671672C45EF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94421"/>
            <a:ext cx="7366510" cy="848544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435D76C-8C42-57E0-25DA-986FF92F2384}"/>
              </a:ext>
            </a:extLst>
          </p:cNvPr>
          <p:cNvSpPr txBox="1"/>
          <p:nvPr/>
        </p:nvSpPr>
        <p:spPr>
          <a:xfrm>
            <a:off x="2318829" y="6324001"/>
            <a:ext cx="69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FBA6391-D2C6-02C8-9A66-5EC4034233C9}"/>
              </a:ext>
            </a:extLst>
          </p:cNvPr>
          <p:cNvSpPr txBox="1"/>
          <p:nvPr/>
        </p:nvSpPr>
        <p:spPr>
          <a:xfrm>
            <a:off x="3445269" y="6318321"/>
            <a:ext cx="61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6B5C998-D144-4EA2-84E9-82BB189FEA9F}"/>
              </a:ext>
            </a:extLst>
          </p:cNvPr>
          <p:cNvSpPr txBox="1"/>
          <p:nvPr/>
        </p:nvSpPr>
        <p:spPr>
          <a:xfrm>
            <a:off x="4984953" y="3923244"/>
            <a:ext cx="61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2C6FC1F-3888-4824-A232-8A4ACD3402F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69" y="1472357"/>
            <a:ext cx="7274402" cy="113855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D826D43-5A34-7282-D30C-565E8F616F62}"/>
              </a:ext>
            </a:extLst>
          </p:cNvPr>
          <p:cNvSpPr txBox="1"/>
          <p:nvPr/>
        </p:nvSpPr>
        <p:spPr>
          <a:xfrm>
            <a:off x="5973209" y="3923244"/>
            <a:ext cx="61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D499D3-BFE4-E8C6-8B50-29309AFC0B9B}"/>
              </a:ext>
            </a:extLst>
          </p:cNvPr>
          <p:cNvSpPr txBox="1"/>
          <p:nvPr/>
        </p:nvSpPr>
        <p:spPr>
          <a:xfrm>
            <a:off x="4984953" y="4431770"/>
            <a:ext cx="61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672C3ED-DD48-8EC5-2447-769923144DA8}"/>
              </a:ext>
            </a:extLst>
          </p:cNvPr>
          <p:cNvSpPr txBox="1"/>
          <p:nvPr/>
        </p:nvSpPr>
        <p:spPr>
          <a:xfrm>
            <a:off x="5973209" y="4431770"/>
            <a:ext cx="61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16E8AA7-F985-71D7-813B-D2FC0DB7D8E6}"/>
              </a:ext>
            </a:extLst>
          </p:cNvPr>
          <p:cNvSpPr txBox="1"/>
          <p:nvPr/>
        </p:nvSpPr>
        <p:spPr>
          <a:xfrm>
            <a:off x="7695728" y="5398605"/>
            <a:ext cx="61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6296EB0-2D09-2B40-E726-FEA87889D085}"/>
              </a:ext>
            </a:extLst>
          </p:cNvPr>
          <p:cNvSpPr txBox="1"/>
          <p:nvPr/>
        </p:nvSpPr>
        <p:spPr>
          <a:xfrm>
            <a:off x="8683984" y="5398605"/>
            <a:ext cx="61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62B880-89CE-92E7-5E98-6A9261E96934}"/>
              </a:ext>
            </a:extLst>
          </p:cNvPr>
          <p:cNvSpPr txBox="1"/>
          <p:nvPr/>
        </p:nvSpPr>
        <p:spPr>
          <a:xfrm>
            <a:off x="7708720" y="5866692"/>
            <a:ext cx="61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B962E7E-1699-E2E4-C7A9-C30109DBE8E4}"/>
              </a:ext>
            </a:extLst>
          </p:cNvPr>
          <p:cNvSpPr txBox="1"/>
          <p:nvPr/>
        </p:nvSpPr>
        <p:spPr>
          <a:xfrm>
            <a:off x="8696976" y="5866692"/>
            <a:ext cx="61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2FC5A01-160F-9C0D-1654-B04D5E5E6C1E}"/>
              </a:ext>
            </a:extLst>
          </p:cNvPr>
          <p:cNvSpPr txBox="1"/>
          <p:nvPr/>
        </p:nvSpPr>
        <p:spPr>
          <a:xfrm>
            <a:off x="7708720" y="6334779"/>
            <a:ext cx="61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79A4033-B08F-FAE2-731E-3E0C7CD7A2E3}"/>
              </a:ext>
            </a:extLst>
          </p:cNvPr>
          <p:cNvSpPr txBox="1"/>
          <p:nvPr/>
        </p:nvSpPr>
        <p:spPr>
          <a:xfrm>
            <a:off x="8696976" y="6334779"/>
            <a:ext cx="61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X_[09-14]_kiku2">
            <a:hlinkClick r:id="" action="ppaction://media"/>
            <a:extLst>
              <a:ext uri="{FF2B5EF4-FFF2-40B4-BE49-F238E27FC236}">
                <a16:creationId xmlns:a16="http://schemas.microsoft.com/office/drawing/2014/main" id="{5790A656-8877-2DEA-5D50-9360419D9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79182" y="2606675"/>
            <a:ext cx="448897" cy="448897"/>
          </a:xfrm>
          <a:prstGeom prst="rect">
            <a:avLst/>
          </a:prstGeom>
        </p:spPr>
      </p:pic>
      <p:pic>
        <p:nvPicPr>
          <p:cNvPr id="13" name="X_[09-15]_kiku3">
            <a:hlinkClick r:id="" action="ppaction://media"/>
            <a:extLst>
              <a:ext uri="{FF2B5EF4-FFF2-40B4-BE49-F238E27FC236}">
                <a16:creationId xmlns:a16="http://schemas.microsoft.com/office/drawing/2014/main" id="{4249A24C-E650-E1B3-001A-38E54B4F6D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05151" y="2665290"/>
            <a:ext cx="355112" cy="343389"/>
          </a:xfrm>
          <a:prstGeom prst="rect">
            <a:avLst/>
          </a:prstGeom>
        </p:spPr>
      </p:pic>
      <p:pic>
        <p:nvPicPr>
          <p:cNvPr id="14" name="X_[09-13]_kiku1">
            <a:hlinkClick r:id="" action="ppaction://media"/>
            <a:extLst>
              <a:ext uri="{FF2B5EF4-FFF2-40B4-BE49-F238E27FC236}">
                <a16:creationId xmlns:a16="http://schemas.microsoft.com/office/drawing/2014/main" id="{F3A53D88-8642-9FC0-2801-B9A08DED68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2668497" y="2442652"/>
            <a:ext cx="615231" cy="56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2" grpId="0"/>
      <p:bldP spid="33" grpId="0"/>
      <p:bldP spid="34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8A2045-F2C2-6EFD-CD30-C063B5F954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5" y="103129"/>
            <a:ext cx="5869020" cy="52399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89FD26-7348-C0C6-2354-80F6F9F3FC6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779"/>
            <a:ext cx="2455190" cy="70869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F213890F-2970-6A6E-592D-671672C45EF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94421"/>
            <a:ext cx="7366510" cy="84854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13A58E0-D9CA-6177-BB49-0210794BF89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42" y="1542965"/>
            <a:ext cx="6997430" cy="9150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A1CF8BB-4AFC-D227-17CA-732575E0764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51" y="2705371"/>
            <a:ext cx="11089532" cy="1694647"/>
          </a:xfrm>
          <a:prstGeom prst="rect">
            <a:avLst/>
          </a:prstGeom>
        </p:spPr>
      </p:pic>
      <p:pic>
        <p:nvPicPr>
          <p:cNvPr id="2" name="X_[09-13]_kiku1">
            <a:hlinkClick r:id="" action="ppaction://media"/>
            <a:extLst>
              <a:ext uri="{FF2B5EF4-FFF2-40B4-BE49-F238E27FC236}">
                <a16:creationId xmlns:a16="http://schemas.microsoft.com/office/drawing/2014/main" id="{82F3EBA7-A0DD-50F1-C6BE-97F8E4A22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42444" y="1809505"/>
            <a:ext cx="378558" cy="378558"/>
          </a:xfrm>
          <a:prstGeom prst="rect">
            <a:avLst/>
          </a:prstGeom>
        </p:spPr>
      </p:pic>
      <p:pic>
        <p:nvPicPr>
          <p:cNvPr id="7" name="X_[09-15]_kiku3">
            <a:hlinkClick r:id="" action="ppaction://media"/>
            <a:extLst>
              <a:ext uri="{FF2B5EF4-FFF2-40B4-BE49-F238E27FC236}">
                <a16:creationId xmlns:a16="http://schemas.microsoft.com/office/drawing/2014/main" id="{F426BCC1-7B81-4B93-D075-8ADD50F2FC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20105" y="1809505"/>
            <a:ext cx="378558" cy="378558"/>
          </a:xfrm>
          <a:prstGeom prst="rect">
            <a:avLst/>
          </a:prstGeom>
        </p:spPr>
      </p:pic>
      <p:pic>
        <p:nvPicPr>
          <p:cNvPr id="8" name="X_[09-14]_kiku2">
            <a:hlinkClick r:id="" action="ppaction://media"/>
            <a:extLst>
              <a:ext uri="{FF2B5EF4-FFF2-40B4-BE49-F238E27FC236}">
                <a16:creationId xmlns:a16="http://schemas.microsoft.com/office/drawing/2014/main" id="{9ABF69C5-8DC8-2701-941B-6119774220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22006" y="1813044"/>
            <a:ext cx="370817" cy="37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C8779754-6F7C-7EE5-FB81-CC47DB7784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3" y="1969411"/>
            <a:ext cx="7405991" cy="357035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3066373" y="2842202"/>
            <a:ext cx="1056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4122561" y="3508751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ちょっと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835D065-96B6-BBAF-B21C-36F0D6916862}"/>
              </a:ext>
            </a:extLst>
          </p:cNvPr>
          <p:cNvSpPr txBox="1"/>
          <p:nvPr/>
        </p:nvSpPr>
        <p:spPr>
          <a:xfrm>
            <a:off x="3048635" y="4155217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FDBFF8-2E7D-BF01-CE15-1C7168E081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26" y="954298"/>
            <a:ext cx="7230030" cy="91710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A67142-4465-0F1A-E934-D054ADDA23DC}"/>
              </a:ext>
            </a:extLst>
          </p:cNvPr>
          <p:cNvSpPr txBox="1"/>
          <p:nvPr/>
        </p:nvSpPr>
        <p:spPr>
          <a:xfrm>
            <a:off x="3035719" y="4796479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だめ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1022247" y="2132041"/>
            <a:ext cx="983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いつ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2439516" y="2136743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いい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A267BC3-799C-CF7A-FA77-BEA909EAA2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362" y="85196"/>
            <a:ext cx="5265906" cy="45254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C04F62E-9537-E6A2-CA43-A4F16BB335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708" y="4058301"/>
            <a:ext cx="6526129" cy="75037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E1CC32E-E83F-4B44-EC50-E7E8EF74DF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708" y="5637775"/>
            <a:ext cx="6526129" cy="783977"/>
          </a:xfrm>
          <a:prstGeom prst="rect">
            <a:avLst/>
          </a:prstGeom>
        </p:spPr>
      </p:pic>
      <p:pic>
        <p:nvPicPr>
          <p:cNvPr id="2" name="X_[09-16]_katachi">
            <a:hlinkClick r:id="" action="ppaction://media"/>
            <a:extLst>
              <a:ext uri="{FF2B5EF4-FFF2-40B4-BE49-F238E27FC236}">
                <a16:creationId xmlns:a16="http://schemas.microsoft.com/office/drawing/2014/main" id="{ADBB7133-CFD9-C9C6-9DCF-D3E511A11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30744" y="1408708"/>
            <a:ext cx="425450" cy="4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2" grpId="0"/>
      <p:bldP spid="13" grpId="0"/>
      <p:bldP spid="19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94C2FA8-63F6-C2AC-58EB-E86170D265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03" y="874994"/>
            <a:ext cx="11447430" cy="42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9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89FBAFD-025D-8193-8E71-59A78BDB8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3BA141E-9C4A-660B-0B61-3507C9CB43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840" y="242069"/>
            <a:ext cx="5803124" cy="66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53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B21019-D9D0-3846-2CCB-306DD30C2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DEB2EA1-B9EC-607F-954B-F5380619386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73" y="1134258"/>
            <a:ext cx="6096000" cy="728777"/>
          </a:xfrm>
          <a:prstGeom prst="rect">
            <a:avLst/>
          </a:prstGeom>
        </p:spPr>
      </p:pic>
      <p:pic>
        <p:nvPicPr>
          <p:cNvPr id="2050" name="Picture 2" descr="X_09_4_03_puuru">
            <a:extLst>
              <a:ext uri="{FF2B5EF4-FFF2-40B4-BE49-F238E27FC236}">
                <a16:creationId xmlns:a16="http://schemas.microsoft.com/office/drawing/2014/main" id="{A199005A-552D-22F0-1937-BB677C81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538" y="2163584"/>
            <a:ext cx="3360305" cy="336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_09_4_04_gohan">
            <a:extLst>
              <a:ext uri="{FF2B5EF4-FFF2-40B4-BE49-F238E27FC236}">
                <a16:creationId xmlns:a16="http://schemas.microsoft.com/office/drawing/2014/main" id="{17173BC3-33B7-6D58-1288-87B163DEC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739" y="2151861"/>
            <a:ext cx="3360305" cy="336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X_09_4_05_eega">
            <a:extLst>
              <a:ext uri="{FF2B5EF4-FFF2-40B4-BE49-F238E27FC236}">
                <a16:creationId xmlns:a16="http://schemas.microsoft.com/office/drawing/2014/main" id="{AD0176CC-2E35-E904-F528-1761BFE46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3494" y="2163584"/>
            <a:ext cx="3360305" cy="336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7D1AC69-4ADA-7244-F6F0-83346A5AFCB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5" y="103129"/>
            <a:ext cx="5869020" cy="523991"/>
          </a:xfrm>
          <a:prstGeom prst="rect">
            <a:avLst/>
          </a:prstGeom>
        </p:spPr>
      </p:pic>
      <p:pic>
        <p:nvPicPr>
          <p:cNvPr id="4" name="X_[09-13]_kiku1">
            <a:hlinkClick r:id="" action="ppaction://media"/>
            <a:extLst>
              <a:ext uri="{FF2B5EF4-FFF2-40B4-BE49-F238E27FC236}">
                <a16:creationId xmlns:a16="http://schemas.microsoft.com/office/drawing/2014/main" id="{63440947-9CF9-6365-B39D-31D8FB40B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10105" y="1293690"/>
            <a:ext cx="343389" cy="390281"/>
          </a:xfrm>
          <a:prstGeom prst="rect">
            <a:avLst/>
          </a:prstGeom>
        </p:spPr>
      </p:pic>
      <p:pic>
        <p:nvPicPr>
          <p:cNvPr id="6" name="X_[09-14]_kiku2">
            <a:hlinkClick r:id="" action="ppaction://media"/>
            <a:extLst>
              <a:ext uri="{FF2B5EF4-FFF2-40B4-BE49-F238E27FC236}">
                <a16:creationId xmlns:a16="http://schemas.microsoft.com/office/drawing/2014/main" id="{41D787A8-5E19-7D00-9EA5-6B7E3E84A2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30014" y="1281967"/>
            <a:ext cx="366835" cy="413727"/>
          </a:xfrm>
          <a:prstGeom prst="rect">
            <a:avLst/>
          </a:prstGeom>
        </p:spPr>
      </p:pic>
      <p:pic>
        <p:nvPicPr>
          <p:cNvPr id="8" name="X_[09-15]_kiku3">
            <a:hlinkClick r:id="" action="ppaction://media"/>
            <a:extLst>
              <a:ext uri="{FF2B5EF4-FFF2-40B4-BE49-F238E27FC236}">
                <a16:creationId xmlns:a16="http://schemas.microsoft.com/office/drawing/2014/main" id="{03B07149-924B-0B17-7A92-BA536B4422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26475" y="1281967"/>
            <a:ext cx="378558" cy="4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7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8A2045-F2C2-6EFD-CD30-C063B5F954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5" y="103129"/>
            <a:ext cx="5869020" cy="5239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93EDDF-9DCA-04C4-83E4-BE904A7BCB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3837378" cy="82778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4B4BE2A-3261-8C68-354B-E83D3023254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946" y="726180"/>
            <a:ext cx="6418391" cy="61318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8420214-57DB-A1AC-38C4-6E56A292C11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81" y="1155724"/>
            <a:ext cx="4858328" cy="756944"/>
          </a:xfrm>
          <a:prstGeom prst="rect">
            <a:avLst/>
          </a:prstGeom>
        </p:spPr>
      </p:pic>
      <p:pic>
        <p:nvPicPr>
          <p:cNvPr id="2" name="X_[09-17]_hanasu1">
            <a:hlinkClick r:id="" action="ppaction://media"/>
            <a:extLst>
              <a:ext uri="{FF2B5EF4-FFF2-40B4-BE49-F238E27FC236}">
                <a16:creationId xmlns:a16="http://schemas.microsoft.com/office/drawing/2014/main" id="{72C61535-5FA3-2089-C86D-7D6EC0BE6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44475" y="2208090"/>
            <a:ext cx="378558" cy="366835"/>
          </a:xfrm>
          <a:prstGeom prst="rect">
            <a:avLst/>
          </a:prstGeom>
        </p:spPr>
      </p:pic>
      <p:pic>
        <p:nvPicPr>
          <p:cNvPr id="4" name="X_[09-18]_hanasu2">
            <a:hlinkClick r:id="" action="ppaction://media"/>
            <a:extLst>
              <a:ext uri="{FF2B5EF4-FFF2-40B4-BE49-F238E27FC236}">
                <a16:creationId xmlns:a16="http://schemas.microsoft.com/office/drawing/2014/main" id="{3E56AD13-EF1F-4E32-FEBD-60D6286C04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8680" y="2208090"/>
            <a:ext cx="378558" cy="366835"/>
          </a:xfrm>
          <a:prstGeom prst="rect">
            <a:avLst/>
          </a:prstGeom>
        </p:spPr>
      </p:pic>
      <p:pic>
        <p:nvPicPr>
          <p:cNvPr id="6" name="X_[09-19]_hanasu3">
            <a:hlinkClick r:id="" action="ppaction://media"/>
            <a:extLst>
              <a:ext uri="{FF2B5EF4-FFF2-40B4-BE49-F238E27FC236}">
                <a16:creationId xmlns:a16="http://schemas.microsoft.com/office/drawing/2014/main" id="{7A5AF8D8-50D1-1BA9-833A-A6910672611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53213" y="2208090"/>
            <a:ext cx="390281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E61775E-5092-9BEE-5066-3E55F1263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33EBBA1-4FCE-1509-CC59-3C7801240E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47" y="1145411"/>
            <a:ext cx="2336200" cy="6112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8331E9E-DEB7-F7DC-7450-E495699288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448" y="1898329"/>
            <a:ext cx="6498267" cy="201808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38DA8A4-7AE0-F8D7-DF1D-0C4AF8C55B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50980"/>
            <a:ext cx="5983705" cy="209296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46D15F6-9B83-F03D-ECEE-E627C234D7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198639"/>
            <a:ext cx="5977114" cy="209296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56364ED-A9F8-B5E9-54C3-C0E79BEBE77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536" y="680776"/>
            <a:ext cx="2433218" cy="121755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401709F-B1DE-E156-B20C-83D9EC1776B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6" y="1945588"/>
            <a:ext cx="3773042" cy="79167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D814FED-63F4-0928-1C1C-2A731004B65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94" y="46374"/>
            <a:ext cx="4681681" cy="435968"/>
          </a:xfrm>
          <a:prstGeom prst="rect">
            <a:avLst/>
          </a:prstGeom>
        </p:spPr>
      </p:pic>
      <p:pic>
        <p:nvPicPr>
          <p:cNvPr id="2" name="X_[09-01]_kotoba1">
            <a:hlinkClick r:id="" action="ppaction://media"/>
            <a:extLst>
              <a:ext uri="{FF2B5EF4-FFF2-40B4-BE49-F238E27FC236}">
                <a16:creationId xmlns:a16="http://schemas.microsoft.com/office/drawing/2014/main" id="{AD3A67A9-DCA1-045D-2D83-68C3BE68E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9306" y="2911475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8A2045-F2C2-6EFD-CD30-C063B5F9542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5" y="103129"/>
            <a:ext cx="5869020" cy="5239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93EDDF-9DCA-04C4-83E4-BE904A7BCB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3837378" cy="82778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4B4BE2A-3261-8C68-354B-E83D3023254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454" y="726180"/>
            <a:ext cx="6418391" cy="61318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765010A-DF6B-35E7-1AE3-726007AC218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61" y="1224101"/>
            <a:ext cx="5352567" cy="58622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D488FFD-F801-CF41-90F2-84AA1AB8E8A4}"/>
              </a:ext>
            </a:extLst>
          </p:cNvPr>
          <p:cNvSpPr/>
          <p:nvPr/>
        </p:nvSpPr>
        <p:spPr>
          <a:xfrm>
            <a:off x="8064229" y="1393663"/>
            <a:ext cx="1849237" cy="32492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2885F13-6E06-F331-0C9C-FF40F5118A21}"/>
              </a:ext>
            </a:extLst>
          </p:cNvPr>
          <p:cNvSpPr/>
          <p:nvPr/>
        </p:nvSpPr>
        <p:spPr>
          <a:xfrm>
            <a:off x="6970961" y="827780"/>
            <a:ext cx="1949303" cy="324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D67F2E9-A348-F746-4123-0826D6442E45}"/>
              </a:ext>
            </a:extLst>
          </p:cNvPr>
          <p:cNvSpPr/>
          <p:nvPr/>
        </p:nvSpPr>
        <p:spPr>
          <a:xfrm>
            <a:off x="6020027" y="2160041"/>
            <a:ext cx="1859377" cy="32492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7A3ACB1-EFCB-3974-67CE-B23F37B19455}"/>
              </a:ext>
            </a:extLst>
          </p:cNvPr>
          <p:cNvSpPr/>
          <p:nvPr/>
        </p:nvSpPr>
        <p:spPr>
          <a:xfrm>
            <a:off x="6383221" y="2930763"/>
            <a:ext cx="2040931" cy="32492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A10BE50-5790-798E-4E6D-FE1097E5C3F7}"/>
              </a:ext>
            </a:extLst>
          </p:cNvPr>
          <p:cNvSpPr/>
          <p:nvPr/>
        </p:nvSpPr>
        <p:spPr>
          <a:xfrm>
            <a:off x="7678195" y="3657773"/>
            <a:ext cx="1493222" cy="64316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747079D-BF02-0B25-09D5-B50FEBF6A68E}"/>
              </a:ext>
            </a:extLst>
          </p:cNvPr>
          <p:cNvSpPr/>
          <p:nvPr/>
        </p:nvSpPr>
        <p:spPr>
          <a:xfrm>
            <a:off x="10027654" y="3654432"/>
            <a:ext cx="1493222" cy="64316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7DD9D58-DD43-A6D3-B8E3-F776483E9224}"/>
              </a:ext>
            </a:extLst>
          </p:cNvPr>
          <p:cNvSpPr/>
          <p:nvPr/>
        </p:nvSpPr>
        <p:spPr>
          <a:xfrm>
            <a:off x="8823240" y="2138943"/>
            <a:ext cx="2655398" cy="643168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0EC9760-3BAE-6437-B6E5-025DAADBBC34}"/>
              </a:ext>
            </a:extLst>
          </p:cNvPr>
          <p:cNvSpPr/>
          <p:nvPr/>
        </p:nvSpPr>
        <p:spPr>
          <a:xfrm>
            <a:off x="7368927" y="4598139"/>
            <a:ext cx="1493222" cy="64316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7485D1F-423F-9F6E-8B60-3EA93057B98A}"/>
              </a:ext>
            </a:extLst>
          </p:cNvPr>
          <p:cNvSpPr/>
          <p:nvPr/>
        </p:nvSpPr>
        <p:spPr>
          <a:xfrm>
            <a:off x="9706132" y="4598139"/>
            <a:ext cx="1493222" cy="64316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617460A-7701-8522-0A85-BE35EEFD95F0}"/>
              </a:ext>
            </a:extLst>
          </p:cNvPr>
          <p:cNvSpPr/>
          <p:nvPr/>
        </p:nvSpPr>
        <p:spPr>
          <a:xfrm>
            <a:off x="10101945" y="5493207"/>
            <a:ext cx="1389359" cy="32492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A2811D3-CA8F-F72C-F13A-A42E14EB9E59}"/>
              </a:ext>
            </a:extLst>
          </p:cNvPr>
          <p:cNvSpPr/>
          <p:nvPr/>
        </p:nvSpPr>
        <p:spPr>
          <a:xfrm>
            <a:off x="9706132" y="6069063"/>
            <a:ext cx="1493222" cy="64316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09-17]_hanasu1">
            <a:hlinkClick r:id="" action="ppaction://media"/>
            <a:extLst>
              <a:ext uri="{FF2B5EF4-FFF2-40B4-BE49-F238E27FC236}">
                <a16:creationId xmlns:a16="http://schemas.microsoft.com/office/drawing/2014/main" id="{3EBD891B-538B-F391-8587-A40193C96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3766" y="2079136"/>
            <a:ext cx="402005" cy="378558"/>
          </a:xfrm>
          <a:prstGeom prst="rect">
            <a:avLst/>
          </a:prstGeom>
        </p:spPr>
      </p:pic>
      <p:pic>
        <p:nvPicPr>
          <p:cNvPr id="10" name="X_[09-18]_hanasu2">
            <a:hlinkClick r:id="" action="ppaction://media"/>
            <a:extLst>
              <a:ext uri="{FF2B5EF4-FFF2-40B4-BE49-F238E27FC236}">
                <a16:creationId xmlns:a16="http://schemas.microsoft.com/office/drawing/2014/main" id="{1E02D313-7576-52F9-15C4-B3C6E4A115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38813" y="2079136"/>
            <a:ext cx="402005" cy="378558"/>
          </a:xfrm>
          <a:prstGeom prst="rect">
            <a:avLst/>
          </a:prstGeom>
        </p:spPr>
      </p:pic>
      <p:pic>
        <p:nvPicPr>
          <p:cNvPr id="14" name="X_[09-19]_hanasu3">
            <a:hlinkClick r:id="" action="ppaction://media"/>
            <a:extLst>
              <a:ext uri="{FF2B5EF4-FFF2-40B4-BE49-F238E27FC236}">
                <a16:creationId xmlns:a16="http://schemas.microsoft.com/office/drawing/2014/main" id="{C3D76B0D-ACD7-3633-8097-ECE9063B5F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86966" y="2079136"/>
            <a:ext cx="390282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5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8A2045-F2C2-6EFD-CD30-C063B5F954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5" y="103129"/>
            <a:ext cx="5869020" cy="5239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93EDDF-9DCA-04C4-83E4-BE904A7BCB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3837378" cy="82778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4B4BE2A-3261-8C68-354B-E83D302325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946" y="726180"/>
            <a:ext cx="6418391" cy="61318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E27CC69-0696-AC07-DD6D-FD58C17C54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51" y="1315319"/>
            <a:ext cx="3837378" cy="73900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B591C62-E76E-FEE2-6E89-916D78CB40D7}"/>
              </a:ext>
            </a:extLst>
          </p:cNvPr>
          <p:cNvSpPr/>
          <p:nvPr/>
        </p:nvSpPr>
        <p:spPr>
          <a:xfrm>
            <a:off x="6920320" y="2924012"/>
            <a:ext cx="540795" cy="267947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E512AF7-701D-8904-5EE1-EEE8EC6B9C6C}"/>
              </a:ext>
            </a:extLst>
          </p:cNvPr>
          <p:cNvSpPr/>
          <p:nvPr/>
        </p:nvSpPr>
        <p:spPr>
          <a:xfrm>
            <a:off x="7017108" y="876420"/>
            <a:ext cx="347217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0B535DF-2AE2-95C8-19EB-82B104BB4616}"/>
              </a:ext>
            </a:extLst>
          </p:cNvPr>
          <p:cNvSpPr/>
          <p:nvPr/>
        </p:nvSpPr>
        <p:spPr>
          <a:xfrm>
            <a:off x="8603067" y="1440569"/>
            <a:ext cx="46214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1F0407C-0BF8-E4C0-1159-473982C512D1}"/>
              </a:ext>
            </a:extLst>
          </p:cNvPr>
          <p:cNvSpPr/>
          <p:nvPr/>
        </p:nvSpPr>
        <p:spPr>
          <a:xfrm>
            <a:off x="9883875" y="2166901"/>
            <a:ext cx="46214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D2F38AF-75A5-9896-7D87-CD2C6046FBCA}"/>
              </a:ext>
            </a:extLst>
          </p:cNvPr>
          <p:cNvSpPr/>
          <p:nvPr/>
        </p:nvSpPr>
        <p:spPr>
          <a:xfrm>
            <a:off x="9421729" y="2547818"/>
            <a:ext cx="46214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68B46C0-BAFA-10DD-DA86-4A0A7408F282}"/>
              </a:ext>
            </a:extLst>
          </p:cNvPr>
          <p:cNvSpPr/>
          <p:nvPr/>
        </p:nvSpPr>
        <p:spPr>
          <a:xfrm>
            <a:off x="7740548" y="3699148"/>
            <a:ext cx="46214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1539BCC-BCB5-D8DE-5F00-E24D63C1F715}"/>
              </a:ext>
            </a:extLst>
          </p:cNvPr>
          <p:cNvSpPr/>
          <p:nvPr/>
        </p:nvSpPr>
        <p:spPr>
          <a:xfrm>
            <a:off x="10114948" y="3699148"/>
            <a:ext cx="46214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B639876-F457-1B98-2E69-3B00DE2137D6}"/>
              </a:ext>
            </a:extLst>
          </p:cNvPr>
          <p:cNvSpPr/>
          <p:nvPr/>
        </p:nvSpPr>
        <p:spPr>
          <a:xfrm>
            <a:off x="8085112" y="4595573"/>
            <a:ext cx="462146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F03A342-2A41-7F1D-F4DA-901985AFDDF0}"/>
              </a:ext>
            </a:extLst>
          </p:cNvPr>
          <p:cNvSpPr/>
          <p:nvPr/>
        </p:nvSpPr>
        <p:spPr>
          <a:xfrm>
            <a:off x="9838534" y="4957959"/>
            <a:ext cx="818721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D94D553-1F7C-7E16-E53C-5F2BE26F1B11}"/>
              </a:ext>
            </a:extLst>
          </p:cNvPr>
          <p:cNvSpPr/>
          <p:nvPr/>
        </p:nvSpPr>
        <p:spPr>
          <a:xfrm>
            <a:off x="10412803" y="6084916"/>
            <a:ext cx="508361" cy="26370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325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88A2045-F2C2-6EFD-CD30-C063B5F954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5" y="103129"/>
            <a:ext cx="5869020" cy="52399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93EDDF-9DCA-04C4-83E4-BE904A7BCB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3837378" cy="82778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4B4BE2A-3261-8C68-354B-E83D302325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847" y="827780"/>
            <a:ext cx="3636718" cy="347434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52C2C44-34C4-DF18-8A58-A77B49EDA1D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35" y="1300463"/>
            <a:ext cx="7869677" cy="585012"/>
          </a:xfrm>
          <a:prstGeom prst="rect">
            <a:avLst/>
          </a:prstGeom>
        </p:spPr>
      </p:pic>
      <p:sp>
        <p:nvSpPr>
          <p:cNvPr id="19" name="吹き出し: 円形 18">
            <a:extLst>
              <a:ext uri="{FF2B5EF4-FFF2-40B4-BE49-F238E27FC236}">
                <a16:creationId xmlns:a16="http://schemas.microsoft.com/office/drawing/2014/main" id="{5228F9B6-6023-7E19-8350-97154F098B64}"/>
              </a:ext>
            </a:extLst>
          </p:cNvPr>
          <p:cNvSpPr/>
          <p:nvPr/>
        </p:nvSpPr>
        <p:spPr>
          <a:xfrm>
            <a:off x="719917" y="2268827"/>
            <a:ext cx="6373438" cy="2837635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102" name="Picture 6" descr="X_09_4_01_takujookarendaa">
            <a:extLst>
              <a:ext uri="{FF2B5EF4-FFF2-40B4-BE49-F238E27FC236}">
                <a16:creationId xmlns:a16="http://schemas.microsoft.com/office/drawing/2014/main" id="{07A28069-23AA-1A00-F54E-3BCFEFBB0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8915" y="2268827"/>
            <a:ext cx="1035442" cy="103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泣きながら映画を見る人達のイラスト（悲劇）">
            <a:extLst>
              <a:ext uri="{FF2B5EF4-FFF2-40B4-BE49-F238E27FC236}">
                <a16:creationId xmlns:a16="http://schemas.microsoft.com/office/drawing/2014/main" id="{8B2C18FF-10F7-3D8A-7A91-8603D433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914" y="3403865"/>
            <a:ext cx="1128128" cy="95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ボウリングのボールをレーンに投げる人のイラスト">
            <a:extLst>
              <a:ext uri="{FF2B5EF4-FFF2-40B4-BE49-F238E27FC236}">
                <a16:creationId xmlns:a16="http://schemas.microsoft.com/office/drawing/2014/main" id="{3B46C5FE-B9E8-F8AA-E842-DE74FEBC0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3182" y="3509432"/>
            <a:ext cx="1500392" cy="137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カラオケを歌う男性と女性のイラスト">
            <a:extLst>
              <a:ext uri="{FF2B5EF4-FFF2-40B4-BE49-F238E27FC236}">
                <a16:creationId xmlns:a16="http://schemas.microsoft.com/office/drawing/2014/main" id="{131AF109-39A4-4E7F-B84A-9C5DED9F2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224" y="2874539"/>
            <a:ext cx="1035442" cy="103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話し合う人たちのイラスト（夫婦）">
            <a:extLst>
              <a:ext uri="{FF2B5EF4-FFF2-40B4-BE49-F238E27FC236}">
                <a16:creationId xmlns:a16="http://schemas.microsoft.com/office/drawing/2014/main" id="{AA317DA9-5653-9255-72A5-BF1C9ED5E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1885" y="4718246"/>
            <a:ext cx="2377504" cy="21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テニスの選手のイラスト">
            <a:extLst>
              <a:ext uri="{FF2B5EF4-FFF2-40B4-BE49-F238E27FC236}">
                <a16:creationId xmlns:a16="http://schemas.microsoft.com/office/drawing/2014/main" id="{D714F320-039A-8F92-FD29-7D4A6AD10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514" y="3252015"/>
            <a:ext cx="1128128" cy="12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111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31220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FFC174D-A6F8-D2C5-4AB0-D16FA37D73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69089"/>
            <a:ext cx="11092225" cy="617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02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" y="951063"/>
            <a:ext cx="3429001" cy="661074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707940-CF75-9D0C-0826-02E97C2A0D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39" y="1825625"/>
            <a:ext cx="10956588" cy="47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72512"/>
            <a:ext cx="4292600" cy="67338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1C62AF-BE68-32BE-78E1-FA9F4D704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5855511-6FCF-8C74-5E26-571CA89E01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87" y="1826252"/>
            <a:ext cx="8027752" cy="46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44EBD4-A975-8397-ACBA-AC471765B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4A19BC-EE8D-0FF0-32E6-83EEEB88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423"/>
            <a:ext cx="3541349" cy="7397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5218066"/>
            <a:ext cx="9951295" cy="11744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82E6018-C5CA-AFC5-A4E6-2B797CBD6D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323" y="985072"/>
            <a:ext cx="7370708" cy="4302007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298" y="3391199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E61775E-5092-9BEE-5066-3E55F1263E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33EBBA1-4FCE-1509-CC59-3C7801240E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47" y="1145411"/>
            <a:ext cx="2336200" cy="6112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8331E9E-DEB7-F7DC-7450-E495699288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55065"/>
            <a:ext cx="5618789" cy="174495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38DA8A4-7AE0-F8D7-DF1D-0C4AF8C55B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856" y="2500020"/>
            <a:ext cx="6009247" cy="210189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46D15F6-9B83-F03D-ECEE-E627C234D7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115" y="4746293"/>
            <a:ext cx="5898214" cy="206533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56364ED-A9F8-B5E9-54C3-C0E79BEBE77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536" y="680776"/>
            <a:ext cx="2433218" cy="121755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A5EF2D5-B588-F5C7-3B36-2DDB85F5ABC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9" y="1970672"/>
            <a:ext cx="3763088" cy="72918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89315A-31F9-03E3-A680-0E052869F0AE}"/>
              </a:ext>
            </a:extLst>
          </p:cNvPr>
          <p:cNvSpPr txBox="1"/>
          <p:nvPr/>
        </p:nvSpPr>
        <p:spPr>
          <a:xfrm>
            <a:off x="513348" y="2953260"/>
            <a:ext cx="1355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① </a:t>
            </a: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9:00 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AD7166-F343-01C8-F86A-2821B22A47F4}"/>
              </a:ext>
            </a:extLst>
          </p:cNvPr>
          <p:cNvSpPr txBox="1"/>
          <p:nvPr/>
        </p:nvSpPr>
        <p:spPr>
          <a:xfrm>
            <a:off x="513348" y="3501194"/>
            <a:ext cx="159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②</a:t>
            </a: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10:30</a:t>
            </a: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C1A0AD-FACF-4151-D1E6-173B00B86F68}"/>
              </a:ext>
            </a:extLst>
          </p:cNvPr>
          <p:cNvSpPr txBox="1"/>
          <p:nvPr/>
        </p:nvSpPr>
        <p:spPr>
          <a:xfrm>
            <a:off x="513348" y="4076471"/>
            <a:ext cx="159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③ </a:t>
            </a: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4:30</a:t>
            </a: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084A167-33A3-DD41-B7AF-DDBE020B008B}"/>
              </a:ext>
            </a:extLst>
          </p:cNvPr>
          <p:cNvSpPr txBox="1"/>
          <p:nvPr/>
        </p:nvSpPr>
        <p:spPr>
          <a:xfrm>
            <a:off x="513348" y="4651748"/>
            <a:ext cx="186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④</a:t>
            </a: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８：００</a:t>
            </a: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am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7703C88-684F-E2C9-0FA6-B65ED3EF7262}"/>
              </a:ext>
            </a:extLst>
          </p:cNvPr>
          <p:cNvSpPr txBox="1"/>
          <p:nvPr/>
        </p:nvSpPr>
        <p:spPr>
          <a:xfrm>
            <a:off x="513348" y="5250924"/>
            <a:ext cx="186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⑤</a:t>
            </a: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12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：００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203026-6DC2-EC59-6C60-252E38AB959E}"/>
              </a:ext>
            </a:extLst>
          </p:cNvPr>
          <p:cNvSpPr txBox="1"/>
          <p:nvPr/>
        </p:nvSpPr>
        <p:spPr>
          <a:xfrm>
            <a:off x="2729148" y="2953260"/>
            <a:ext cx="211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⑥ </a:t>
            </a: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11</a:t>
            </a: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:00pm 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6BD8278-DCE6-7740-47BC-52DE260BBE47}"/>
              </a:ext>
            </a:extLst>
          </p:cNvPr>
          <p:cNvSpPr txBox="1"/>
          <p:nvPr/>
        </p:nvSpPr>
        <p:spPr>
          <a:xfrm>
            <a:off x="2729149" y="3501194"/>
            <a:ext cx="199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⑦</a:t>
            </a: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6:00am 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1295DAB-A572-02E2-02C3-0BC0CF0711A8}"/>
              </a:ext>
            </a:extLst>
          </p:cNvPr>
          <p:cNvSpPr txBox="1"/>
          <p:nvPr/>
        </p:nvSpPr>
        <p:spPr>
          <a:xfrm>
            <a:off x="2729149" y="4076471"/>
            <a:ext cx="211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⑧</a:t>
            </a: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7:30am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C225154-A54A-88AB-04F4-63C5DEB110A1}"/>
              </a:ext>
            </a:extLst>
          </p:cNvPr>
          <p:cNvSpPr txBox="1"/>
          <p:nvPr/>
        </p:nvSpPr>
        <p:spPr>
          <a:xfrm>
            <a:off x="2729148" y="4651748"/>
            <a:ext cx="226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⑨</a:t>
            </a: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1:15p</a:t>
            </a:r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m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212DB43-B603-42C6-9B91-E15A480D6221}"/>
              </a:ext>
            </a:extLst>
          </p:cNvPr>
          <p:cNvSpPr txBox="1"/>
          <p:nvPr/>
        </p:nvSpPr>
        <p:spPr>
          <a:xfrm>
            <a:off x="2729149" y="5250924"/>
            <a:ext cx="186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⑩</a:t>
            </a:r>
            <a:r>
              <a:rPr kumimoji="1"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5:45pm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07642B25-BB2E-0C13-3455-35087200F04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94" y="46374"/>
            <a:ext cx="4681681" cy="435968"/>
          </a:xfrm>
          <a:prstGeom prst="rect">
            <a:avLst/>
          </a:prstGeom>
        </p:spPr>
      </p:pic>
      <p:pic>
        <p:nvPicPr>
          <p:cNvPr id="2" name="X_[09-02]_kotoba2">
            <a:hlinkClick r:id="" action="ppaction://media"/>
            <a:extLst>
              <a:ext uri="{FF2B5EF4-FFF2-40B4-BE49-F238E27FC236}">
                <a16:creationId xmlns:a16="http://schemas.microsoft.com/office/drawing/2014/main" id="{8D4C66A9-C562-D56C-05FF-885099B40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9644" y="2081791"/>
            <a:ext cx="425450" cy="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E7C6D9D-ACD4-DA2F-DAA1-D6235D11A8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3" y="0"/>
            <a:ext cx="3151695" cy="8928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A64C670-6161-72E3-0DEA-A9E9734B19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074" y="2325465"/>
            <a:ext cx="6601326" cy="435492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AE8460C-FF88-5A51-707A-28851B7279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94" y="46374"/>
            <a:ext cx="4681681" cy="4359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CB8E4C-7262-AF75-41D4-EEB8ED1815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3" y="892831"/>
            <a:ext cx="7477932" cy="71244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A1498AF-59FE-1DFD-F5A7-63DB21166EC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62" y="1676451"/>
            <a:ext cx="7964905" cy="6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1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D377646-CFEF-F798-A80D-9135040C832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40" y="2965478"/>
            <a:ext cx="9934784" cy="382171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E7C6D9D-ACD4-DA2F-DAA1-D6235D11A8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3" y="0"/>
            <a:ext cx="3151695" cy="8928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AE8460C-FF88-5A51-707A-28851B7279B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94" y="46374"/>
            <a:ext cx="4681681" cy="4359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CB8E4C-7262-AF75-41D4-EEB8ED1815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3" y="879852"/>
            <a:ext cx="7477932" cy="71244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A1498AF-59FE-1DFD-F5A7-63DB21166EC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40" y="1540299"/>
            <a:ext cx="7964905" cy="6786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1FFF9B6-AC4A-4812-2217-8FC5B34E92B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3" y="2302892"/>
            <a:ext cx="5564717" cy="67862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781DB8-45AC-2E8E-ACDA-52CCF955E1B0}"/>
              </a:ext>
            </a:extLst>
          </p:cNvPr>
          <p:cNvSpPr txBox="1"/>
          <p:nvPr/>
        </p:nvSpPr>
        <p:spPr>
          <a:xfrm>
            <a:off x="5065292" y="5010801"/>
            <a:ext cx="126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5:00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C896EDF-448B-CD10-2D93-53C92945E4F3}"/>
              </a:ext>
            </a:extLst>
          </p:cNvPr>
          <p:cNvSpPr txBox="1"/>
          <p:nvPr/>
        </p:nvSpPr>
        <p:spPr>
          <a:xfrm>
            <a:off x="8502070" y="5010801"/>
            <a:ext cx="126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10:30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827548C-EE63-7A06-F49F-3DD52C0C00CA}"/>
              </a:ext>
            </a:extLst>
          </p:cNvPr>
          <p:cNvSpPr txBox="1"/>
          <p:nvPr/>
        </p:nvSpPr>
        <p:spPr>
          <a:xfrm>
            <a:off x="5065292" y="5637385"/>
            <a:ext cx="184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7:00 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ごろ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C00CFBA-9E87-49FE-5A7A-BD457B9C5CD1}"/>
              </a:ext>
            </a:extLst>
          </p:cNvPr>
          <p:cNvSpPr txBox="1"/>
          <p:nvPr/>
        </p:nvSpPr>
        <p:spPr>
          <a:xfrm>
            <a:off x="8265458" y="5637385"/>
            <a:ext cx="2142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１１：００</a:t>
            </a:r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ごろ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01909C0-9EA3-EC5F-DF6D-99BFC0B198D4}"/>
              </a:ext>
            </a:extLst>
          </p:cNvPr>
          <p:cNvSpPr txBox="1"/>
          <p:nvPr/>
        </p:nvSpPr>
        <p:spPr>
          <a:xfrm>
            <a:off x="5065292" y="6212287"/>
            <a:ext cx="126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８：１５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B5D8F5-1852-5133-8EBC-9AA84010218C}"/>
              </a:ext>
            </a:extLst>
          </p:cNvPr>
          <p:cNvSpPr txBox="1"/>
          <p:nvPr/>
        </p:nvSpPr>
        <p:spPr>
          <a:xfrm>
            <a:off x="8703608" y="6196607"/>
            <a:ext cx="126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２：００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09-03]_kiku1">
            <a:hlinkClick r:id="" action="ppaction://media"/>
            <a:extLst>
              <a:ext uri="{FF2B5EF4-FFF2-40B4-BE49-F238E27FC236}">
                <a16:creationId xmlns:a16="http://schemas.microsoft.com/office/drawing/2014/main" id="{A5AD5F53-2D95-BA02-B757-09C10D4FB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76195" y="5076705"/>
            <a:ext cx="370817" cy="385194"/>
          </a:xfrm>
          <a:prstGeom prst="rect">
            <a:avLst/>
          </a:prstGeom>
        </p:spPr>
      </p:pic>
      <p:pic>
        <p:nvPicPr>
          <p:cNvPr id="3" name="X_[09-04]_kiku2">
            <a:hlinkClick r:id="" action="ppaction://media"/>
            <a:extLst>
              <a:ext uri="{FF2B5EF4-FFF2-40B4-BE49-F238E27FC236}">
                <a16:creationId xmlns:a16="http://schemas.microsoft.com/office/drawing/2014/main" id="{CCFAFD30-340E-80CA-24CB-ECAD8B495B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76195" y="5694931"/>
            <a:ext cx="342062" cy="399571"/>
          </a:xfrm>
          <a:prstGeom prst="rect">
            <a:avLst/>
          </a:prstGeom>
        </p:spPr>
      </p:pic>
      <p:pic>
        <p:nvPicPr>
          <p:cNvPr id="7" name="X_[09-05]_kiku3">
            <a:hlinkClick r:id="" action="ppaction://media"/>
            <a:extLst>
              <a:ext uri="{FF2B5EF4-FFF2-40B4-BE49-F238E27FC236}">
                <a16:creationId xmlns:a16="http://schemas.microsoft.com/office/drawing/2014/main" id="{C90BD79C-4812-FED2-EBBC-80E3ED7655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47440" y="6270025"/>
            <a:ext cx="370817" cy="38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6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E7C6D9D-ACD4-DA2F-DAA1-D6235D11A8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33" y="0"/>
            <a:ext cx="3151695" cy="89283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3D5BF31-FEEA-4BAB-DF99-6FC2C55EB24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94" y="46374"/>
            <a:ext cx="4681681" cy="4359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04AF46-0722-E483-9661-55591621195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53" y="989658"/>
            <a:ext cx="6253160" cy="7405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E9D90BF-3BA8-EE0E-E6A4-B745F9261FF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244" y="892831"/>
            <a:ext cx="4622701" cy="304961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31F0800-88D1-2BFF-6B31-3249B0EA0C0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1" y="4137884"/>
            <a:ext cx="11557078" cy="2316703"/>
          </a:xfrm>
          <a:prstGeom prst="rect">
            <a:avLst/>
          </a:prstGeom>
        </p:spPr>
      </p:pic>
      <p:pic>
        <p:nvPicPr>
          <p:cNvPr id="3" name="X_[09-03]_kiku1">
            <a:hlinkClick r:id="" action="ppaction://media"/>
            <a:extLst>
              <a:ext uri="{FF2B5EF4-FFF2-40B4-BE49-F238E27FC236}">
                <a16:creationId xmlns:a16="http://schemas.microsoft.com/office/drawing/2014/main" id="{FF10F033-399B-07F1-8BFD-9646F208E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9921" y="1832952"/>
            <a:ext cx="390281" cy="378558"/>
          </a:xfrm>
          <a:prstGeom prst="rect">
            <a:avLst/>
          </a:prstGeom>
        </p:spPr>
      </p:pic>
      <p:pic>
        <p:nvPicPr>
          <p:cNvPr id="4" name="X_[09-04]_kiku2">
            <a:hlinkClick r:id="" action="ppaction://media"/>
            <a:extLst>
              <a:ext uri="{FF2B5EF4-FFF2-40B4-BE49-F238E27FC236}">
                <a16:creationId xmlns:a16="http://schemas.microsoft.com/office/drawing/2014/main" id="{C14CE5AB-76E0-1BC6-8BDD-D3ECE38806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73275" y="1832952"/>
            <a:ext cx="413727" cy="378558"/>
          </a:xfrm>
          <a:prstGeom prst="rect">
            <a:avLst/>
          </a:prstGeom>
        </p:spPr>
      </p:pic>
      <p:pic>
        <p:nvPicPr>
          <p:cNvPr id="7" name="X_[09-05]_kiku3">
            <a:hlinkClick r:id="" action="ppaction://media"/>
            <a:extLst>
              <a:ext uri="{FF2B5EF4-FFF2-40B4-BE49-F238E27FC236}">
                <a16:creationId xmlns:a16="http://schemas.microsoft.com/office/drawing/2014/main" id="{E3B4453E-EE1B-BA77-AA38-DBDE4F40ED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98690" y="1832952"/>
            <a:ext cx="425450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78D08C9-6CDF-97D7-673F-16BCB33D2E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75" y="1802241"/>
            <a:ext cx="6277471" cy="485923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0C76D82-F560-EF71-E394-6D3F7B31C2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76" y="1012460"/>
            <a:ext cx="6095996" cy="7897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2D3E2A-4E5F-8B0D-C781-F55ECA33D4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108AEC-0C70-F346-1C60-40DB54576C6E}"/>
              </a:ext>
            </a:extLst>
          </p:cNvPr>
          <p:cNvSpPr txBox="1"/>
          <p:nvPr/>
        </p:nvSpPr>
        <p:spPr>
          <a:xfrm>
            <a:off x="2310502" y="1988866"/>
            <a:ext cx="983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01D82F-65F0-6A8D-E6AF-B457E9157C4D}"/>
              </a:ext>
            </a:extLst>
          </p:cNvPr>
          <p:cNvSpPr txBox="1"/>
          <p:nvPr/>
        </p:nvSpPr>
        <p:spPr>
          <a:xfrm>
            <a:off x="4566446" y="3409958"/>
            <a:ext cx="139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88C4B79-C223-0479-DA1F-FA46E1ADC523}"/>
              </a:ext>
            </a:extLst>
          </p:cNvPr>
          <p:cNvSpPr txBox="1"/>
          <p:nvPr/>
        </p:nvSpPr>
        <p:spPr>
          <a:xfrm>
            <a:off x="1996479" y="2714462"/>
            <a:ext cx="85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431F5C3-733E-82EE-E4DE-6B848A3A8E0E}"/>
              </a:ext>
            </a:extLst>
          </p:cNvPr>
          <p:cNvSpPr txBox="1"/>
          <p:nvPr/>
        </p:nvSpPr>
        <p:spPr>
          <a:xfrm>
            <a:off x="2591321" y="4753616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131BF8D-0F0A-D40B-29FB-2859DAE8326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072" y="5276836"/>
            <a:ext cx="7091532" cy="133161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1CC3DA-0E88-858A-EF20-CCFAB6BAA7E5}"/>
              </a:ext>
            </a:extLst>
          </p:cNvPr>
          <p:cNvSpPr txBox="1"/>
          <p:nvPr/>
        </p:nvSpPr>
        <p:spPr>
          <a:xfrm>
            <a:off x="2500219" y="5390529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6C143C4-E6BC-463E-6FA8-D10AAB9C8BF2}"/>
              </a:ext>
            </a:extLst>
          </p:cNvPr>
          <p:cNvSpPr txBox="1"/>
          <p:nvPr/>
        </p:nvSpPr>
        <p:spPr>
          <a:xfrm>
            <a:off x="2395828" y="6116125"/>
            <a:ext cx="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73E4ADB-B0EA-4DAB-D0E7-2BAA1258404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94" y="46374"/>
            <a:ext cx="4681681" cy="435968"/>
          </a:xfrm>
          <a:prstGeom prst="rect">
            <a:avLst/>
          </a:prstGeom>
        </p:spPr>
      </p:pic>
      <p:pic>
        <p:nvPicPr>
          <p:cNvPr id="3" name="X_[09-06]_katachi">
            <a:hlinkClick r:id="" action="ppaction://media"/>
            <a:extLst>
              <a:ext uri="{FF2B5EF4-FFF2-40B4-BE49-F238E27FC236}">
                <a16:creationId xmlns:a16="http://schemas.microsoft.com/office/drawing/2014/main" id="{EE5BF5CD-6826-4AA4-9D73-5069CB358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4598" y="1106121"/>
            <a:ext cx="589573" cy="53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8" grpId="0"/>
      <p:bldP spid="19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12049</TotalTime>
  <Words>237</Words>
  <Application>Microsoft Office PowerPoint</Application>
  <PresentationFormat>Widescreen</PresentationFormat>
  <Paragraphs>97</Paragraphs>
  <Slides>46</Slides>
  <Notes>19</Notes>
  <HiddenSlides>0</HiddenSlides>
  <MMClips>43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327</cp:revision>
  <dcterms:created xsi:type="dcterms:W3CDTF">2025-03-04T06:27:47Z</dcterms:created>
  <dcterms:modified xsi:type="dcterms:W3CDTF">2025-09-03T04:42:46Z</dcterms:modified>
</cp:coreProperties>
</file>