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7" r:id="rId2"/>
    <p:sldId id="368" r:id="rId3"/>
    <p:sldId id="370" r:id="rId4"/>
    <p:sldId id="369" r:id="rId5"/>
    <p:sldId id="440" r:id="rId6"/>
    <p:sldId id="441" r:id="rId7"/>
    <p:sldId id="443" r:id="rId8"/>
    <p:sldId id="444" r:id="rId9"/>
    <p:sldId id="289" r:id="rId10"/>
    <p:sldId id="445" r:id="rId11"/>
    <p:sldId id="446" r:id="rId12"/>
    <p:sldId id="296" r:id="rId13"/>
    <p:sldId id="297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299" r:id="rId22"/>
    <p:sldId id="454" r:id="rId23"/>
    <p:sldId id="455" r:id="rId24"/>
    <p:sldId id="456" r:id="rId25"/>
    <p:sldId id="309" r:id="rId26"/>
    <p:sldId id="323" r:id="rId27"/>
    <p:sldId id="457" r:id="rId28"/>
    <p:sldId id="458" r:id="rId29"/>
    <p:sldId id="459" r:id="rId30"/>
    <p:sldId id="460" r:id="rId31"/>
    <p:sldId id="464" r:id="rId32"/>
    <p:sldId id="462" r:id="rId33"/>
    <p:sldId id="463" r:id="rId34"/>
    <p:sldId id="465" r:id="rId35"/>
    <p:sldId id="466" r:id="rId36"/>
    <p:sldId id="467" r:id="rId37"/>
    <p:sldId id="324" r:id="rId38"/>
    <p:sldId id="468" r:id="rId39"/>
    <p:sldId id="469" r:id="rId40"/>
    <p:sldId id="470" r:id="rId41"/>
    <p:sldId id="365" r:id="rId42"/>
    <p:sldId id="400" r:id="rId43"/>
    <p:sldId id="438" r:id="rId44"/>
    <p:sldId id="402" r:id="rId4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DE0B0"/>
    <a:srgbClr val="FFF3F3"/>
    <a:srgbClr val="FF6969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047E4-AA4F-2BDA-925D-134CDE81AA14}" v="279" dt="2025-09-17T08:09:37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4" autoAdjust="0"/>
    <p:restoredTop sz="84589" autoAdjust="0"/>
  </p:normalViewPr>
  <p:slideViewPr>
    <p:cSldViewPr snapToGrid="0">
      <p:cViewPr varScale="1">
        <p:scale>
          <a:sx n="32" d="100"/>
          <a:sy n="32" d="100"/>
        </p:scale>
        <p:origin x="156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48A047E4-AA4F-2BDA-925D-134CDE81AA14}"/>
    <pc:docChg chg="modSld">
      <pc:chgData name="Viriyaphone Phamavanh" userId="S::viriyaphone@jpf.go.jp::46221b0b-3b8f-4bcc-b119-ca33b88f9adb" providerId="AD" clId="Web-{48A047E4-AA4F-2BDA-925D-134CDE81AA14}" dt="2025-09-17T08:09:37.431" v="278" actId="1076"/>
      <pc:docMkLst>
        <pc:docMk/>
      </pc:docMkLst>
      <pc:sldChg chg="addSp modSp modMedia addAnim">
        <pc:chgData name="Viriyaphone Phamavanh" userId="S::viriyaphone@jpf.go.jp::46221b0b-3b8f-4bcc-b119-ca33b88f9adb" providerId="AD" clId="Web-{48A047E4-AA4F-2BDA-925D-134CDE81AA14}" dt="2025-09-17T07:46:54.651" v="73" actId="1076"/>
        <pc:sldMkLst>
          <pc:docMk/>
          <pc:sldMk cId="4067423736" sldId="289"/>
        </pc:sldMkLst>
        <pc:picChg chg="add mod">
          <ac:chgData name="Viriyaphone Phamavanh" userId="S::viriyaphone@jpf.go.jp::46221b0b-3b8f-4bcc-b119-ca33b88f9adb" providerId="AD" clId="Web-{48A047E4-AA4F-2BDA-925D-134CDE81AA14}" dt="2025-09-17T07:46:40.198" v="70" actId="1076"/>
          <ac:picMkLst>
            <pc:docMk/>
            <pc:sldMk cId="4067423736" sldId="289"/>
            <ac:picMk id="2" creationId="{4043371B-4B72-9B98-64F4-A28E827767FC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6:54.651" v="73" actId="1076"/>
          <ac:picMkLst>
            <pc:docMk/>
            <pc:sldMk cId="4067423736" sldId="289"/>
            <ac:picMk id="3" creationId="{AEF48A98-6A09-3B34-B58E-4B924D8A7736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49:45.796" v="93" actId="1076"/>
        <pc:sldMkLst>
          <pc:docMk/>
          <pc:sldMk cId="2257488280" sldId="297"/>
        </pc:sldMkLst>
        <pc:picChg chg="add mod">
          <ac:chgData name="Viriyaphone Phamavanh" userId="S::viriyaphone@jpf.go.jp::46221b0b-3b8f-4bcc-b119-ca33b88f9adb" providerId="AD" clId="Web-{48A047E4-AA4F-2BDA-925D-134CDE81AA14}" dt="2025-09-17T07:49:01.777" v="85" actId="1076"/>
          <ac:picMkLst>
            <pc:docMk/>
            <pc:sldMk cId="2257488280" sldId="297"/>
            <ac:picMk id="2" creationId="{945307B9-19E1-A849-EFD7-C8F9B039C55C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9:15.185" v="88" actId="1076"/>
          <ac:picMkLst>
            <pc:docMk/>
            <pc:sldMk cId="2257488280" sldId="297"/>
            <ac:picMk id="3" creationId="{760FAEA0-C9B5-519A-8DF3-A1813EF21793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9:45.796" v="93" actId="1076"/>
          <ac:picMkLst>
            <pc:docMk/>
            <pc:sldMk cId="2257488280" sldId="297"/>
            <ac:picMk id="5" creationId="{DB14C0C1-1A78-6388-BBCF-487D7F8DEE51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5:31.902" v="153" actId="1076"/>
        <pc:sldMkLst>
          <pc:docMk/>
          <pc:sldMk cId="1359983662" sldId="299"/>
        </pc:sldMkLst>
        <pc:picChg chg="add mod">
          <ac:chgData name="Viriyaphone Phamavanh" userId="S::viriyaphone@jpf.go.jp::46221b0b-3b8f-4bcc-b119-ca33b88f9adb" providerId="AD" clId="Web-{48A047E4-AA4F-2BDA-925D-134CDE81AA14}" dt="2025-09-17T07:55:20.512" v="150" actId="1076"/>
          <ac:picMkLst>
            <pc:docMk/>
            <pc:sldMk cId="1359983662" sldId="299"/>
            <ac:picMk id="2" creationId="{C80B23E5-182A-2A84-0559-187F8CBB8F76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5:31.902" v="153" actId="1076"/>
          <ac:picMkLst>
            <pc:docMk/>
            <pc:sldMk cId="1359983662" sldId="299"/>
            <ac:picMk id="3" creationId="{4497DB43-57C8-5220-7061-FFBC4401D5A4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7:55.936" v="163" actId="1076"/>
        <pc:sldMkLst>
          <pc:docMk/>
          <pc:sldMk cId="1989756784" sldId="323"/>
        </pc:sldMkLst>
        <pc:picChg chg="add mod">
          <ac:chgData name="Viriyaphone Phamavanh" userId="S::viriyaphone@jpf.go.jp::46221b0b-3b8f-4bcc-b119-ca33b88f9adb" providerId="AD" clId="Web-{48A047E4-AA4F-2BDA-925D-134CDE81AA14}" dt="2025-09-17T07:57:55.936" v="163" actId="1076"/>
          <ac:picMkLst>
            <pc:docMk/>
            <pc:sldMk cId="1989756784" sldId="323"/>
            <ac:picMk id="2" creationId="{C7CD8858-BA16-8BDC-121A-183B5C8A3C81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8:26.040" v="268" actId="1076"/>
        <pc:sldMkLst>
          <pc:docMk/>
          <pc:sldMk cId="1396374895" sldId="324"/>
        </pc:sldMkLst>
        <pc:picChg chg="add mod">
          <ac:chgData name="Viriyaphone Phamavanh" userId="S::viriyaphone@jpf.go.jp::46221b0b-3b8f-4bcc-b119-ca33b88f9adb" providerId="AD" clId="Web-{48A047E4-AA4F-2BDA-925D-134CDE81AA14}" dt="2025-09-17T08:07:59.571" v="262" actId="1076"/>
          <ac:picMkLst>
            <pc:docMk/>
            <pc:sldMk cId="1396374895" sldId="324"/>
            <ac:picMk id="2" creationId="{84C81287-0898-06D5-DD9F-2209A2FEBFD7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8:15.603" v="265" actId="1076"/>
          <ac:picMkLst>
            <pc:docMk/>
            <pc:sldMk cId="1396374895" sldId="324"/>
            <ac:picMk id="3" creationId="{948EAF68-87CD-1662-889A-0A3DBA1C5377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8:26.040" v="268" actId="1076"/>
          <ac:picMkLst>
            <pc:docMk/>
            <pc:sldMk cId="1396374895" sldId="324"/>
            <ac:picMk id="4" creationId="{C35F3A34-9F3D-8A66-D848-6D01C1E5BCA4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48A047E4-AA4F-2BDA-925D-134CDE81AA14}" dt="2025-09-17T07:39:46.719" v="41" actId="1076"/>
        <pc:sldMkLst>
          <pc:docMk/>
          <pc:sldMk cId="1556345396" sldId="369"/>
        </pc:sldMkLst>
        <pc:picChg chg="add del mod">
          <ac:chgData name="Viriyaphone Phamavanh" userId="S::viriyaphone@jpf.go.jp::46221b0b-3b8f-4bcc-b119-ca33b88f9adb" providerId="AD" clId="Web-{48A047E4-AA4F-2BDA-925D-134CDE81AA14}" dt="2025-09-17T07:35:29.115" v="28"/>
          <ac:picMkLst>
            <pc:docMk/>
            <pc:sldMk cId="1556345396" sldId="369"/>
            <ac:picMk id="2" creationId="{6923A524-8FAB-2E57-728A-06D4DB32C974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35:32.491" v="29" actId="1076"/>
          <ac:picMkLst>
            <pc:docMk/>
            <pc:sldMk cId="1556345396" sldId="369"/>
            <ac:picMk id="3" creationId="{083AFE6B-6238-AF9D-9C00-D27E99A25104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37:03.057" v="32" actId="1076"/>
          <ac:picMkLst>
            <pc:docMk/>
            <pc:sldMk cId="1556345396" sldId="369"/>
            <ac:picMk id="4" creationId="{86C2BD20-BED9-47D6-F68C-D07345383CA7}"/>
          </ac:picMkLst>
        </pc:picChg>
        <pc:picChg chg="add del mod">
          <ac:chgData name="Viriyaphone Phamavanh" userId="S::viriyaphone@jpf.go.jp::46221b0b-3b8f-4bcc-b119-ca33b88f9adb" providerId="AD" clId="Web-{48A047E4-AA4F-2BDA-925D-134CDE81AA14}" dt="2025-09-17T07:39:27.031" v="37"/>
          <ac:picMkLst>
            <pc:docMk/>
            <pc:sldMk cId="1556345396" sldId="369"/>
            <ac:picMk id="5" creationId="{F9410223-AEA7-442E-9D9E-C1D96A7C8034}"/>
          </ac:picMkLst>
        </pc:picChg>
        <pc:picChg chg="add del mod">
          <ac:chgData name="Viriyaphone Phamavanh" userId="S::viriyaphone@jpf.go.jp::46221b0b-3b8f-4bcc-b119-ca33b88f9adb" providerId="AD" clId="Web-{48A047E4-AA4F-2BDA-925D-134CDE81AA14}" dt="2025-09-17T07:39:30.469" v="38"/>
          <ac:picMkLst>
            <pc:docMk/>
            <pc:sldMk cId="1556345396" sldId="369"/>
            <ac:picMk id="7" creationId="{F6360A8A-5DEB-2199-C480-AF9FFB9C8FFC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39:46.719" v="41" actId="1076"/>
          <ac:picMkLst>
            <pc:docMk/>
            <pc:sldMk cId="1556345396" sldId="369"/>
            <ac:picMk id="8" creationId="{45510C74-88E9-45C3-477D-DE1313B0F7E1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31:14.486" v="20" actId="1076"/>
        <pc:sldMkLst>
          <pc:docMk/>
          <pc:sldMk cId="114490806" sldId="370"/>
        </pc:sldMkLst>
        <pc:picChg chg="add mod">
          <ac:chgData name="Viriyaphone Phamavanh" userId="S::viriyaphone@jpf.go.jp::46221b0b-3b8f-4bcc-b119-ca33b88f9adb" providerId="AD" clId="Web-{48A047E4-AA4F-2BDA-925D-134CDE81AA14}" dt="2025-09-17T07:28:40.058" v="4" actId="1076"/>
          <ac:picMkLst>
            <pc:docMk/>
            <pc:sldMk cId="114490806" sldId="370"/>
            <ac:picMk id="2" creationId="{DA90F018-81A6-44B2-BA2E-CB0015167519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31:14.486" v="20" actId="1076"/>
          <ac:picMkLst>
            <pc:docMk/>
            <pc:sldMk cId="114490806" sldId="370"/>
            <ac:picMk id="7" creationId="{3300F171-E326-427A-324F-2C3BD5A38FAD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31:12.564" v="19" actId="1076"/>
          <ac:picMkLst>
            <pc:docMk/>
            <pc:sldMk cId="114490806" sldId="370"/>
            <ac:picMk id="9" creationId="{943F884E-F918-0AA8-D654-872776E3D1D5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48A047E4-AA4F-2BDA-925D-134CDE81AA14}" dt="2025-09-17T07:42:33.617" v="58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48A047E4-AA4F-2BDA-925D-134CDE81AA14}" dt="2025-09-17T07:40:42.923" v="44" actId="1076"/>
          <ac:picMkLst>
            <pc:docMk/>
            <pc:sldMk cId="2091162764" sldId="440"/>
            <ac:picMk id="2" creationId="{877BBD51-AF7B-9389-7220-520ADDCE64BC}"/>
          </ac:picMkLst>
        </pc:picChg>
        <pc:picChg chg="add del mod">
          <ac:chgData name="Viriyaphone Phamavanh" userId="S::viriyaphone@jpf.go.jp::46221b0b-3b8f-4bcc-b119-ca33b88f9adb" providerId="AD" clId="Web-{48A047E4-AA4F-2BDA-925D-134CDE81AA14}" dt="2025-09-17T07:41:59.350" v="51"/>
          <ac:picMkLst>
            <pc:docMk/>
            <pc:sldMk cId="2091162764" sldId="440"/>
            <ac:picMk id="5" creationId="{894CE445-FFA7-2EBD-5A1A-4975B5480B27}"/>
          </ac:picMkLst>
        </pc:picChg>
        <pc:picChg chg="add del mod">
          <ac:chgData name="Viriyaphone Phamavanh" userId="S::viriyaphone@jpf.go.jp::46221b0b-3b8f-4bcc-b119-ca33b88f9adb" providerId="AD" clId="Web-{48A047E4-AA4F-2BDA-925D-134CDE81AA14}" dt="2025-09-17T07:41:56.881" v="50"/>
          <ac:picMkLst>
            <pc:docMk/>
            <pc:sldMk cId="2091162764" sldId="440"/>
            <ac:picMk id="6" creationId="{B5401077-0113-3C6A-EC03-E481065D4748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2:13.678" v="55" actId="1076"/>
          <ac:picMkLst>
            <pc:docMk/>
            <pc:sldMk cId="2091162764" sldId="440"/>
            <ac:picMk id="7" creationId="{D9759508-AF03-6AD4-D965-7C90D35C6CEC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2:33.617" v="58" actId="1076"/>
          <ac:picMkLst>
            <pc:docMk/>
            <pc:sldMk cId="2091162764" sldId="440"/>
            <ac:picMk id="8" creationId="{757281ED-6B2D-52CC-9F14-9BDAA01F0014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46:11.838" v="67" actId="1076"/>
        <pc:sldMkLst>
          <pc:docMk/>
          <pc:sldMk cId="326257626" sldId="444"/>
        </pc:sldMkLst>
        <pc:picChg chg="add mod">
          <ac:chgData name="Viriyaphone Phamavanh" userId="S::viriyaphone@jpf.go.jp::46221b0b-3b8f-4bcc-b119-ca33b88f9adb" providerId="AD" clId="Web-{48A047E4-AA4F-2BDA-925D-134CDE81AA14}" dt="2025-09-17T07:44:11.338" v="61" actId="1076"/>
          <ac:picMkLst>
            <pc:docMk/>
            <pc:sldMk cId="326257626" sldId="444"/>
            <ac:picMk id="2" creationId="{660E988E-9024-EBCF-AECF-25D24A7113BB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5:17.932" v="64" actId="1076"/>
          <ac:picMkLst>
            <pc:docMk/>
            <pc:sldMk cId="326257626" sldId="444"/>
            <ac:picMk id="6" creationId="{B58444C6-5414-8625-CB02-DA12B735E154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6:11.838" v="67" actId="1076"/>
          <ac:picMkLst>
            <pc:docMk/>
            <pc:sldMk cId="326257626" sldId="444"/>
            <ac:picMk id="8" creationId="{D2102B72-25FE-D09F-FE77-F9804DD55019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47:54.619" v="82" actId="1076"/>
        <pc:sldMkLst>
          <pc:docMk/>
          <pc:sldMk cId="67265168" sldId="445"/>
        </pc:sldMkLst>
        <pc:picChg chg="add mod">
          <ac:chgData name="Viriyaphone Phamavanh" userId="S::viriyaphone@jpf.go.jp::46221b0b-3b8f-4bcc-b119-ca33b88f9adb" providerId="AD" clId="Web-{48A047E4-AA4F-2BDA-925D-134CDE81AA14}" dt="2025-09-17T07:47:38.869" v="76" actId="1076"/>
          <ac:picMkLst>
            <pc:docMk/>
            <pc:sldMk cId="67265168" sldId="445"/>
            <ac:picMk id="2" creationId="{E65286E4-906C-EFF5-EBD0-871F6A229171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47:54.619" v="82" actId="1076"/>
          <ac:picMkLst>
            <pc:docMk/>
            <pc:sldMk cId="67265168" sldId="445"/>
            <ac:picMk id="3" creationId="{45C0CDA5-ED4D-5A91-2A17-D9830EF32950}"/>
          </ac:picMkLst>
        </pc:picChg>
        <pc:picChg chg="mod">
          <ac:chgData name="Viriyaphone Phamavanh" userId="S::viriyaphone@jpf.go.jp::46221b0b-3b8f-4bcc-b119-ca33b88f9adb" providerId="AD" clId="Web-{48A047E4-AA4F-2BDA-925D-134CDE81AA14}" dt="2025-09-17T07:47:49.323" v="80" actId="1076"/>
          <ac:picMkLst>
            <pc:docMk/>
            <pc:sldMk cId="67265168" sldId="445"/>
            <ac:picMk id="30" creationId="{F5DF7DC8-288D-9C7C-B976-C4BEB5726233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1:00.298" v="106" actId="1076"/>
        <pc:sldMkLst>
          <pc:docMk/>
          <pc:sldMk cId="2720852190" sldId="447"/>
        </pc:sldMkLst>
        <pc:picChg chg="add mod">
          <ac:chgData name="Viriyaphone Phamavanh" userId="S::viriyaphone@jpf.go.jp::46221b0b-3b8f-4bcc-b119-ca33b88f9adb" providerId="AD" clId="Web-{48A047E4-AA4F-2BDA-925D-134CDE81AA14}" dt="2025-09-17T07:50:14.063" v="96" actId="1076"/>
          <ac:picMkLst>
            <pc:docMk/>
            <pc:sldMk cId="2720852190" sldId="447"/>
            <ac:picMk id="2" creationId="{C355EBDF-EC4D-1D00-A997-E5664F5D91D0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0:25.407" v="99" actId="1076"/>
          <ac:picMkLst>
            <pc:docMk/>
            <pc:sldMk cId="2720852190" sldId="447"/>
            <ac:picMk id="5" creationId="{BCB592A1-3849-2225-C0AB-EF3C8E0E5EF9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0:39.891" v="103" actId="1076"/>
          <ac:picMkLst>
            <pc:docMk/>
            <pc:sldMk cId="2720852190" sldId="447"/>
            <ac:picMk id="9" creationId="{5DA7CD32-564C-AF92-6292-178892AABD96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1:00.298" v="106" actId="1076"/>
          <ac:picMkLst>
            <pc:docMk/>
            <pc:sldMk cId="2720852190" sldId="447"/>
            <ac:picMk id="10" creationId="{AE1BF7DF-7249-183D-7871-54BA3D468857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1:56.878" v="121" actId="1076"/>
        <pc:sldMkLst>
          <pc:docMk/>
          <pc:sldMk cId="1343898274" sldId="448"/>
        </pc:sldMkLst>
        <pc:picChg chg="add mod">
          <ac:chgData name="Viriyaphone Phamavanh" userId="S::viriyaphone@jpf.go.jp::46221b0b-3b8f-4bcc-b119-ca33b88f9adb" providerId="AD" clId="Web-{48A047E4-AA4F-2BDA-925D-134CDE81AA14}" dt="2025-09-17T07:51:33.300" v="115" actId="1076"/>
          <ac:picMkLst>
            <pc:docMk/>
            <pc:sldMk cId="1343898274" sldId="448"/>
            <ac:picMk id="2" creationId="{F33A2F59-4422-F1F0-2B38-CA94DF552318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1:29.206" v="113" actId="1076"/>
          <ac:picMkLst>
            <pc:docMk/>
            <pc:sldMk cId="1343898274" sldId="448"/>
            <ac:picMk id="3" creationId="{1A8C18C7-D163-79A6-C5F8-CBBA5F0E60A1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1:44.190" v="118" actId="1076"/>
          <ac:picMkLst>
            <pc:docMk/>
            <pc:sldMk cId="1343898274" sldId="448"/>
            <ac:picMk id="6" creationId="{D5DB8B6C-AA1E-D303-23B5-343516BDC737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1:56.878" v="121" actId="1076"/>
          <ac:picMkLst>
            <pc:docMk/>
            <pc:sldMk cId="1343898274" sldId="448"/>
            <ac:picMk id="9" creationId="{1BF91D62-31B6-C896-3324-E76D6A47966F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2:16.522" v="124" actId="1076"/>
        <pc:sldMkLst>
          <pc:docMk/>
          <pc:sldMk cId="205712454" sldId="449"/>
        </pc:sldMkLst>
        <pc:picChg chg="add mod">
          <ac:chgData name="Viriyaphone Phamavanh" userId="S::viriyaphone@jpf.go.jp::46221b0b-3b8f-4bcc-b119-ca33b88f9adb" providerId="AD" clId="Web-{48A047E4-AA4F-2BDA-925D-134CDE81AA14}" dt="2025-09-17T07:52:16.522" v="124" actId="1076"/>
          <ac:picMkLst>
            <pc:docMk/>
            <pc:sldMk cId="205712454" sldId="449"/>
            <ac:picMk id="3" creationId="{E6FD4CDA-093C-2527-6A59-408433723A53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4:15.621" v="140" actId="1076"/>
        <pc:sldMkLst>
          <pc:docMk/>
          <pc:sldMk cId="3449334576" sldId="452"/>
        </pc:sldMkLst>
        <pc:picChg chg="add mod">
          <ac:chgData name="Viriyaphone Phamavanh" userId="S::viriyaphone@jpf.go.jp::46221b0b-3b8f-4bcc-b119-ca33b88f9adb" providerId="AD" clId="Web-{48A047E4-AA4F-2BDA-925D-134CDE81AA14}" dt="2025-09-17T07:53:09.229" v="127" actId="1076"/>
          <ac:picMkLst>
            <pc:docMk/>
            <pc:sldMk cId="3449334576" sldId="452"/>
            <ac:picMk id="3" creationId="{61B4F3BE-934F-502B-2742-13840A2B43B9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3:22.526" v="130" actId="1076"/>
          <ac:picMkLst>
            <pc:docMk/>
            <pc:sldMk cId="3449334576" sldId="452"/>
            <ac:picMk id="6" creationId="{9682C6A4-8517-CEB3-55B5-E25CFA192A16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3:36.105" v="133" actId="1076"/>
          <ac:picMkLst>
            <pc:docMk/>
            <pc:sldMk cId="3449334576" sldId="452"/>
            <ac:picMk id="8" creationId="{4CC64B6C-4954-AFAC-1871-979FE6EDC26B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3:57.824" v="137" actId="14100"/>
          <ac:picMkLst>
            <pc:docMk/>
            <pc:sldMk cId="3449334576" sldId="452"/>
            <ac:picMk id="9" creationId="{166E6760-D5F6-3680-E8A5-E6598FD6E98E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4:15.621" v="140" actId="1076"/>
          <ac:picMkLst>
            <pc:docMk/>
            <pc:sldMk cId="3449334576" sldId="452"/>
            <ac:picMk id="10" creationId="{BEB9FC45-2B45-903F-8EEC-2170826E9FD5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4:58.371" v="146" actId="1076"/>
        <pc:sldMkLst>
          <pc:docMk/>
          <pc:sldMk cId="1805149023" sldId="453"/>
        </pc:sldMkLst>
        <pc:picChg chg="add mod">
          <ac:chgData name="Viriyaphone Phamavanh" userId="S::viriyaphone@jpf.go.jp::46221b0b-3b8f-4bcc-b119-ca33b88f9adb" providerId="AD" clId="Web-{48A047E4-AA4F-2BDA-925D-134CDE81AA14}" dt="2025-09-17T07:54:47.887" v="143" actId="1076"/>
          <ac:picMkLst>
            <pc:docMk/>
            <pc:sldMk cId="1805149023" sldId="453"/>
            <ac:picMk id="3" creationId="{2C96A360-834A-62B6-91C6-6A6D7D7E1042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4:58.371" v="146" actId="1076"/>
          <ac:picMkLst>
            <pc:docMk/>
            <pc:sldMk cId="1805149023" sldId="453"/>
            <ac:picMk id="5" creationId="{6977032C-B25A-24D5-9FBB-7DA4D262BB5B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6:54.934" v="160" actId="1076"/>
        <pc:sldMkLst>
          <pc:docMk/>
          <pc:sldMk cId="3897521173" sldId="454"/>
        </pc:sldMkLst>
        <pc:picChg chg="add mod">
          <ac:chgData name="Viriyaphone Phamavanh" userId="S::viriyaphone@jpf.go.jp::46221b0b-3b8f-4bcc-b119-ca33b88f9adb" providerId="AD" clId="Web-{48A047E4-AA4F-2BDA-925D-134CDE81AA14}" dt="2025-09-17T07:55:56.730" v="156" actId="1076"/>
          <ac:picMkLst>
            <pc:docMk/>
            <pc:sldMk cId="3897521173" sldId="454"/>
            <ac:picMk id="2" creationId="{9DF1F8DB-7FE4-32E4-C72D-E3F8A759C3E4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7:56:54.934" v="160" actId="1076"/>
          <ac:picMkLst>
            <pc:docMk/>
            <pc:sldMk cId="3897521173" sldId="454"/>
            <ac:picMk id="9" creationId="{77F8007A-9907-69C2-63E0-4E4C9762E7C5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9:28.564" v="166" actId="1076"/>
        <pc:sldMkLst>
          <pc:docMk/>
          <pc:sldMk cId="2899743603" sldId="457"/>
        </pc:sldMkLst>
        <pc:picChg chg="add mod">
          <ac:chgData name="Viriyaphone Phamavanh" userId="S::viriyaphone@jpf.go.jp::46221b0b-3b8f-4bcc-b119-ca33b88f9adb" providerId="AD" clId="Web-{48A047E4-AA4F-2BDA-925D-134CDE81AA14}" dt="2025-09-17T07:59:28.564" v="166" actId="1076"/>
          <ac:picMkLst>
            <pc:docMk/>
            <pc:sldMk cId="2899743603" sldId="457"/>
            <ac:picMk id="2" creationId="{D255AAC8-51BB-15AA-FF65-EB97B4775E97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0:09.275" v="169" actId="1076"/>
        <pc:sldMkLst>
          <pc:docMk/>
          <pc:sldMk cId="2151054186" sldId="458"/>
        </pc:sldMkLst>
        <pc:picChg chg="add mod">
          <ac:chgData name="Viriyaphone Phamavanh" userId="S::viriyaphone@jpf.go.jp::46221b0b-3b8f-4bcc-b119-ca33b88f9adb" providerId="AD" clId="Web-{48A047E4-AA4F-2BDA-925D-134CDE81AA14}" dt="2025-09-17T08:00:09.275" v="169" actId="1076"/>
          <ac:picMkLst>
            <pc:docMk/>
            <pc:sldMk cId="2151054186" sldId="458"/>
            <ac:picMk id="2" creationId="{A44D8671-E270-0086-9121-7F4B499811E8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2:03.863" v="189" actId="1076"/>
        <pc:sldMkLst>
          <pc:docMk/>
          <pc:sldMk cId="2576104918" sldId="459"/>
        </pc:sldMkLst>
        <pc:picChg chg="add mod">
          <ac:chgData name="Viriyaphone Phamavanh" userId="S::viriyaphone@jpf.go.jp::46221b0b-3b8f-4bcc-b119-ca33b88f9adb" providerId="AD" clId="Web-{48A047E4-AA4F-2BDA-925D-134CDE81AA14}" dt="2025-09-17T08:00:33.731" v="172" actId="1076"/>
          <ac:picMkLst>
            <pc:docMk/>
            <pc:sldMk cId="2576104918" sldId="459"/>
            <ac:picMk id="2" creationId="{C8385CB7-3107-C4AC-5660-155DDE5D1D46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0:55.905" v="176" actId="1076"/>
          <ac:picMkLst>
            <pc:docMk/>
            <pc:sldMk cId="2576104918" sldId="459"/>
            <ac:picMk id="4" creationId="{1E3A9115-3601-8544-5EE7-C0CEC085F157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1:14.516" v="180" actId="1076"/>
          <ac:picMkLst>
            <pc:docMk/>
            <pc:sldMk cId="2576104918" sldId="459"/>
            <ac:picMk id="6" creationId="{1261F17E-2707-AE41-37E4-969D172C2124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1:29.563" v="183" actId="1076"/>
          <ac:picMkLst>
            <pc:docMk/>
            <pc:sldMk cId="2576104918" sldId="459"/>
            <ac:picMk id="7" creationId="{06F3CFC5-AA97-4ED1-9A91-BEC010BF9D30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1:47.830" v="186" actId="1076"/>
          <ac:picMkLst>
            <pc:docMk/>
            <pc:sldMk cId="2576104918" sldId="459"/>
            <ac:picMk id="9" creationId="{3533134D-E531-1A0C-27FE-830AB60EAFF1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2:03.863" v="189" actId="1076"/>
          <ac:picMkLst>
            <pc:docMk/>
            <pc:sldMk cId="2576104918" sldId="459"/>
            <ac:picMk id="10" creationId="{65E39850-13B4-D33A-C78F-83A4F951ED5A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4:09.320" v="212" actId="1076"/>
        <pc:sldMkLst>
          <pc:docMk/>
          <pc:sldMk cId="1442565523" sldId="460"/>
        </pc:sldMkLst>
        <pc:picChg chg="add mod">
          <ac:chgData name="Viriyaphone Phamavanh" userId="S::viriyaphone@jpf.go.jp::46221b0b-3b8f-4bcc-b119-ca33b88f9adb" providerId="AD" clId="Web-{48A047E4-AA4F-2BDA-925D-134CDE81AA14}" dt="2025-09-17T08:02:56.709" v="197" actId="1076"/>
          <ac:picMkLst>
            <pc:docMk/>
            <pc:sldMk cId="1442565523" sldId="460"/>
            <ac:picMk id="2" creationId="{8DD70DB1-348A-E6D1-D536-BE291398E55B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3:12.194" v="200" actId="1076"/>
          <ac:picMkLst>
            <pc:docMk/>
            <pc:sldMk cId="1442565523" sldId="460"/>
            <ac:picMk id="3" creationId="{8DD2F3B1-5E47-2276-6365-1E96A396235F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3:27.241" v="203" actId="1076"/>
          <ac:picMkLst>
            <pc:docMk/>
            <pc:sldMk cId="1442565523" sldId="460"/>
            <ac:picMk id="4" creationId="{8A965409-C050-4C37-2169-396A936471F6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3:38.976" v="206" actId="1076"/>
          <ac:picMkLst>
            <pc:docMk/>
            <pc:sldMk cId="1442565523" sldId="460"/>
            <ac:picMk id="6" creationId="{F67129C9-D5C9-08BF-1B27-6FE024F32892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3:51.210" v="209" actId="1076"/>
          <ac:picMkLst>
            <pc:docMk/>
            <pc:sldMk cId="1442565523" sldId="460"/>
            <ac:picMk id="7" creationId="{2B940549-5DEC-F8D5-FF45-98788F0F3E10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4:09.320" v="212" actId="1076"/>
          <ac:picMkLst>
            <pc:docMk/>
            <pc:sldMk cId="1442565523" sldId="460"/>
            <ac:picMk id="8" creationId="{42EE196A-7AB4-FB9D-F211-FB227100AEDC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6:00.055" v="235" actId="1076"/>
        <pc:sldMkLst>
          <pc:docMk/>
          <pc:sldMk cId="1016717468" sldId="462"/>
        </pc:sldMkLst>
        <pc:picChg chg="add mod">
          <ac:chgData name="Viriyaphone Phamavanh" userId="S::viriyaphone@jpf.go.jp::46221b0b-3b8f-4bcc-b119-ca33b88f9adb" providerId="AD" clId="Web-{48A047E4-AA4F-2BDA-925D-134CDE81AA14}" dt="2025-09-17T08:06:00.055" v="235" actId="1076"/>
          <ac:picMkLst>
            <pc:docMk/>
            <pc:sldMk cId="1016717468" sldId="462"/>
            <ac:picMk id="2" creationId="{46EAC49B-73B0-8C7A-721D-04A775BDF6E4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5:36.649" v="231" actId="1076"/>
        <pc:sldMkLst>
          <pc:docMk/>
          <pc:sldMk cId="675334667" sldId="464"/>
        </pc:sldMkLst>
        <pc:picChg chg="add mod">
          <ac:chgData name="Viriyaphone Phamavanh" userId="S::viriyaphone@jpf.go.jp::46221b0b-3b8f-4bcc-b119-ca33b88f9adb" providerId="AD" clId="Web-{48A047E4-AA4F-2BDA-925D-134CDE81AA14}" dt="2025-09-17T08:04:26.539" v="215" actId="1076"/>
          <ac:picMkLst>
            <pc:docMk/>
            <pc:sldMk cId="675334667" sldId="464"/>
            <ac:picMk id="2" creationId="{E4928C07-7A89-F866-A00E-BF8581A03AE2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4:38.773" v="218" actId="1076"/>
          <ac:picMkLst>
            <pc:docMk/>
            <pc:sldMk cId="675334667" sldId="464"/>
            <ac:picMk id="5" creationId="{1D571588-F3BB-80ED-FEBD-01DA32B121E4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4:56.680" v="221" actId="1076"/>
          <ac:picMkLst>
            <pc:docMk/>
            <pc:sldMk cId="675334667" sldId="464"/>
            <ac:picMk id="6" creationId="{84504573-E26E-7DEB-4F33-F73F7736B94D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5:09.539" v="224" actId="1076"/>
          <ac:picMkLst>
            <pc:docMk/>
            <pc:sldMk cId="675334667" sldId="464"/>
            <ac:picMk id="7" creationId="{E49D1C5A-8E41-33D8-561D-5DCA89BE6B8B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5:21.321" v="227" actId="1076"/>
          <ac:picMkLst>
            <pc:docMk/>
            <pc:sldMk cId="675334667" sldId="464"/>
            <ac:picMk id="9" creationId="{3E6E09DE-BBB3-D204-C5DA-E3577CA955C2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5:36.649" v="231" actId="1076"/>
          <ac:picMkLst>
            <pc:docMk/>
            <pc:sldMk cId="675334667" sldId="464"/>
            <ac:picMk id="10" creationId="{B4C87663-23CC-95FB-64C0-3CDBF01A89FA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7:45.024" v="259" actId="1076"/>
        <pc:sldMkLst>
          <pc:docMk/>
          <pc:sldMk cId="2746258057" sldId="467"/>
        </pc:sldMkLst>
        <pc:picChg chg="add mod">
          <ac:chgData name="Viriyaphone Phamavanh" userId="S::viriyaphone@jpf.go.jp::46221b0b-3b8f-4bcc-b119-ca33b88f9adb" providerId="AD" clId="Web-{48A047E4-AA4F-2BDA-925D-134CDE81AA14}" dt="2025-09-17T08:06:19.899" v="239" actId="1076"/>
          <ac:picMkLst>
            <pc:docMk/>
            <pc:sldMk cId="2746258057" sldId="467"/>
            <ac:picMk id="2" creationId="{73646F72-B0C0-6416-4BEA-A16145B26BF3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6:32.587" v="242" actId="1076"/>
          <ac:picMkLst>
            <pc:docMk/>
            <pc:sldMk cId="2746258057" sldId="467"/>
            <ac:picMk id="5" creationId="{EABB97CF-ECB6-3E89-969E-8D87D425379D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6:48.759" v="246" actId="1076"/>
          <ac:picMkLst>
            <pc:docMk/>
            <pc:sldMk cId="2746258057" sldId="467"/>
            <ac:picMk id="7" creationId="{0819DC8E-CC62-9C5B-7B01-C47D2A615C39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7:03.087" v="249" actId="1076"/>
          <ac:picMkLst>
            <pc:docMk/>
            <pc:sldMk cId="2746258057" sldId="467"/>
            <ac:picMk id="8" creationId="{7E7E7FFF-848F-F3FB-E342-419E64FBECF3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7:15.352" v="252" actId="1076"/>
          <ac:picMkLst>
            <pc:docMk/>
            <pc:sldMk cId="2746258057" sldId="467"/>
            <ac:picMk id="9" creationId="{0FA47651-42E0-5323-F334-4F40422A53BE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7:26.946" v="255" actId="1076"/>
          <ac:picMkLst>
            <pc:docMk/>
            <pc:sldMk cId="2746258057" sldId="467"/>
            <ac:picMk id="10" creationId="{0F24ADEF-04C7-2633-2DCA-E9EFBBC7C98E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7:45.024" v="259" actId="1076"/>
          <ac:picMkLst>
            <pc:docMk/>
            <pc:sldMk cId="2746258057" sldId="467"/>
            <ac:picMk id="11" creationId="{F39851D8-3B3F-530A-12E6-9E045FCA52B3}"/>
          </ac:picMkLst>
        </pc:picChg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9:37.431" v="278" actId="1076"/>
        <pc:sldMkLst>
          <pc:docMk/>
          <pc:sldMk cId="3992546739" sldId="468"/>
        </pc:sldMkLst>
        <pc:picChg chg="add mod">
          <ac:chgData name="Viriyaphone Phamavanh" userId="S::viriyaphone@jpf.go.jp::46221b0b-3b8f-4bcc-b119-ca33b88f9adb" providerId="AD" clId="Web-{48A047E4-AA4F-2BDA-925D-134CDE81AA14}" dt="2025-09-17T08:09:06.306" v="272" actId="1076"/>
          <ac:picMkLst>
            <pc:docMk/>
            <pc:sldMk cId="3992546739" sldId="468"/>
            <ac:picMk id="2" creationId="{6379FCF3-8A68-2C23-B7ED-7E144AB39E4E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9:19.603" v="275" actId="1076"/>
          <ac:picMkLst>
            <pc:docMk/>
            <pc:sldMk cId="3992546739" sldId="468"/>
            <ac:picMk id="3" creationId="{0754BFA0-9424-7C1F-0B77-908300870BFA}"/>
          </ac:picMkLst>
        </pc:picChg>
        <pc:picChg chg="add mod">
          <ac:chgData name="Viriyaphone Phamavanh" userId="S::viriyaphone@jpf.go.jp::46221b0b-3b8f-4bcc-b119-ca33b88f9adb" providerId="AD" clId="Web-{48A047E4-AA4F-2BDA-925D-134CDE81AA14}" dt="2025-09-17T08:09:37.431" v="278" actId="1076"/>
          <ac:picMkLst>
            <pc:docMk/>
            <pc:sldMk cId="3992546739" sldId="468"/>
            <ac:picMk id="4" creationId="{6DCCD734-3338-20B4-8D5D-B22850B0899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22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103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080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762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64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73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15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43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0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968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940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41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898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978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6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18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29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19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5.png"/><Relationship Id="rId18" Type="http://schemas.openxmlformats.org/officeDocument/2006/relationships/image" Target="../media/image10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6.mp3"/><Relationship Id="rId16" Type="http://schemas.openxmlformats.org/officeDocument/2006/relationships/image" Target="../media/image38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3.png"/><Relationship Id="rId5" Type="http://schemas.microsoft.com/office/2007/relationships/media" Target="../media/media8.mp3"/><Relationship Id="rId15" Type="http://schemas.openxmlformats.org/officeDocument/2006/relationships/image" Target="../media/image37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4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33.png"/><Relationship Id="rId17" Type="http://schemas.openxmlformats.org/officeDocument/2006/relationships/image" Target="../media/image10.png"/><Relationship Id="rId2" Type="http://schemas.openxmlformats.org/officeDocument/2006/relationships/audio" Target="../media/media6.mp3"/><Relationship Id="rId16" Type="http://schemas.openxmlformats.org/officeDocument/2006/relationships/image" Target="../media/image39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40.png"/><Relationship Id="rId5" Type="http://schemas.microsoft.com/office/2007/relationships/media" Target="../media/media8.mp3"/><Relationship Id="rId15" Type="http://schemas.openxmlformats.org/officeDocument/2006/relationships/image" Target="../media/image41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34.png"/><Relationship Id="rId17" Type="http://schemas.openxmlformats.org/officeDocument/2006/relationships/image" Target="../media/image10.png"/><Relationship Id="rId2" Type="http://schemas.openxmlformats.org/officeDocument/2006/relationships/audio" Target="../media/media6.mp3"/><Relationship Id="rId16" Type="http://schemas.openxmlformats.org/officeDocument/2006/relationships/image" Target="../media/image43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3.png"/><Relationship Id="rId5" Type="http://schemas.microsoft.com/office/2007/relationships/media" Target="../media/media8.mp3"/><Relationship Id="rId15" Type="http://schemas.openxmlformats.org/officeDocument/2006/relationships/image" Target="../media/image42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3.png"/><Relationship Id="rId18" Type="http://schemas.openxmlformats.org/officeDocument/2006/relationships/image" Target="../media/image10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6.png"/><Relationship Id="rId17" Type="http://schemas.openxmlformats.org/officeDocument/2006/relationships/image" Target="../media/image54.png"/><Relationship Id="rId2" Type="http://schemas.openxmlformats.org/officeDocument/2006/relationships/audio" Target="../media/media6.mp3"/><Relationship Id="rId16" Type="http://schemas.openxmlformats.org/officeDocument/2006/relationships/image" Target="../media/image53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5" Type="http://schemas.openxmlformats.org/officeDocument/2006/relationships/image" Target="../media/image52.png"/><Relationship Id="rId10" Type="http://schemas.openxmlformats.org/officeDocument/2006/relationships/audio" Target="../media/media11.mp3"/><Relationship Id="rId4" Type="http://schemas.openxmlformats.org/officeDocument/2006/relationships/audio" Target="../media/media7.mp3"/><Relationship Id="rId9" Type="http://schemas.microsoft.com/office/2007/relationships/media" Target="../media/media11.mp3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13.mp3"/><Relationship Id="rId7" Type="http://schemas.openxmlformats.org/officeDocument/2006/relationships/image" Target="../media/image33.png"/><Relationship Id="rId12" Type="http://schemas.openxmlformats.org/officeDocument/2006/relationships/image" Target="../media/image1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audio" Target="../media/media13.mp3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5.mp3"/><Relationship Id="rId7" Type="http://schemas.openxmlformats.org/officeDocument/2006/relationships/image" Target="../media/image5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9.png"/><Relationship Id="rId4" Type="http://schemas.openxmlformats.org/officeDocument/2006/relationships/audio" Target="../media/media15.mp3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5.mp3"/><Relationship Id="rId7" Type="http://schemas.openxmlformats.org/officeDocument/2006/relationships/image" Target="../media/image5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0.png"/><Relationship Id="rId4" Type="http://schemas.openxmlformats.org/officeDocument/2006/relationships/audio" Target="../media/media15.mp3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4.png"/><Relationship Id="rId3" Type="http://schemas.microsoft.com/office/2007/relationships/media" Target="../media/media19.mp3"/><Relationship Id="rId21" Type="http://schemas.openxmlformats.org/officeDocument/2006/relationships/image" Target="../media/image10.png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17" Type="http://schemas.openxmlformats.org/officeDocument/2006/relationships/image" Target="../media/image66.png"/><Relationship Id="rId2" Type="http://schemas.openxmlformats.org/officeDocument/2006/relationships/audio" Target="../media/media18.mp3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5" Type="http://schemas.openxmlformats.org/officeDocument/2006/relationships/image" Target="../media/image72.png"/><Relationship Id="rId10" Type="http://schemas.openxmlformats.org/officeDocument/2006/relationships/audio" Target="../media/media22.mp3"/><Relationship Id="rId19" Type="http://schemas.openxmlformats.org/officeDocument/2006/relationships/image" Target="../media/image75.png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6.png"/><Relationship Id="rId3" Type="http://schemas.microsoft.com/office/2007/relationships/media" Target="../media/media19.mp3"/><Relationship Id="rId21" Type="http://schemas.openxmlformats.org/officeDocument/2006/relationships/image" Target="../media/image10.png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17" Type="http://schemas.openxmlformats.org/officeDocument/2006/relationships/image" Target="../media/image79.png"/><Relationship Id="rId2" Type="http://schemas.openxmlformats.org/officeDocument/2006/relationships/audio" Target="../media/media18.mp3"/><Relationship Id="rId16" Type="http://schemas.openxmlformats.org/officeDocument/2006/relationships/image" Target="../media/image78.png"/><Relationship Id="rId20" Type="http://schemas.openxmlformats.org/officeDocument/2006/relationships/image" Target="../media/image73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5" Type="http://schemas.openxmlformats.org/officeDocument/2006/relationships/image" Target="../media/image77.png"/><Relationship Id="rId10" Type="http://schemas.openxmlformats.org/officeDocument/2006/relationships/audio" Target="../media/media22.mp3"/><Relationship Id="rId19" Type="http://schemas.openxmlformats.org/officeDocument/2006/relationships/image" Target="../media/image74.png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1.png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17" Type="http://schemas.openxmlformats.org/officeDocument/2006/relationships/image" Target="../media/image74.png"/><Relationship Id="rId2" Type="http://schemas.openxmlformats.org/officeDocument/2006/relationships/audio" Target="../media/media18.mp3"/><Relationship Id="rId16" Type="http://schemas.openxmlformats.org/officeDocument/2006/relationships/image" Target="../media/image80.png"/><Relationship Id="rId20" Type="http://schemas.openxmlformats.org/officeDocument/2006/relationships/image" Target="../media/image10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5" Type="http://schemas.openxmlformats.org/officeDocument/2006/relationships/image" Target="../media/image66.png"/><Relationship Id="rId10" Type="http://schemas.openxmlformats.org/officeDocument/2006/relationships/audio" Target="../media/media22.mp3"/><Relationship Id="rId19" Type="http://schemas.openxmlformats.org/officeDocument/2006/relationships/image" Target="../media/image73.png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83.png"/><Relationship Id="rId10" Type="http://schemas.openxmlformats.org/officeDocument/2006/relationships/image" Target="../media/image66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microsoft.com/office/2007/relationships/media" Target="../media/media11.mp3"/><Relationship Id="rId18" Type="http://schemas.openxmlformats.org/officeDocument/2006/relationships/image" Target="../media/image54.png"/><Relationship Id="rId3" Type="http://schemas.microsoft.com/office/2007/relationships/media" Target="../media/media19.mp3"/><Relationship Id="rId21" Type="http://schemas.openxmlformats.org/officeDocument/2006/relationships/image" Target="../media/image10.png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17" Type="http://schemas.openxmlformats.org/officeDocument/2006/relationships/image" Target="../media/image53.png"/><Relationship Id="rId2" Type="http://schemas.openxmlformats.org/officeDocument/2006/relationships/audio" Target="../media/media18.mp3"/><Relationship Id="rId16" Type="http://schemas.openxmlformats.org/officeDocument/2006/relationships/image" Target="../media/image16.png"/><Relationship Id="rId20" Type="http://schemas.openxmlformats.org/officeDocument/2006/relationships/image" Target="../media/image66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2.mp3"/><Relationship Id="rId19" Type="http://schemas.openxmlformats.org/officeDocument/2006/relationships/image" Target="../media/image91.png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audio" Target="../media/media11.mp3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media" Target="../media/media2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openxmlformats.org/officeDocument/2006/relationships/image" Target="../media/image94.png"/><Relationship Id="rId5" Type="http://schemas.microsoft.com/office/2007/relationships/media" Target="../media/media27.mp3"/><Relationship Id="rId10" Type="http://schemas.openxmlformats.org/officeDocument/2006/relationships/image" Target="../media/image93.png"/><Relationship Id="rId4" Type="http://schemas.openxmlformats.org/officeDocument/2006/relationships/audio" Target="../media/media26.mp3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media" Target="../media/media2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openxmlformats.org/officeDocument/2006/relationships/image" Target="../media/image95.png"/><Relationship Id="rId5" Type="http://schemas.microsoft.com/office/2007/relationships/media" Target="../media/media27.mp3"/><Relationship Id="rId10" Type="http://schemas.openxmlformats.org/officeDocument/2006/relationships/image" Target="../media/image93.png"/><Relationship Id="rId4" Type="http://schemas.openxmlformats.org/officeDocument/2006/relationships/audio" Target="../media/media26.mp3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6.png"/><Relationship Id="rId7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D66F9D9-5BD1-870C-EE59-92B469AE04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74" y="845519"/>
            <a:ext cx="11498939" cy="287171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FD2B618-5631-DD8C-723F-045D1B3534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61" y="4141446"/>
            <a:ext cx="10843591" cy="20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76E068-787B-F194-2D3B-C302C3BC6B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74" y="40455"/>
            <a:ext cx="5419978" cy="8043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29918F2-BAF2-4F43-13E5-C55CEA4070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38" y="25907"/>
            <a:ext cx="4190606" cy="52462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5DF7DC8-288D-9C7C-B976-C4BEB57262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164" y="969480"/>
            <a:ext cx="5492665" cy="55261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8A3760-C63E-0F38-8804-06D592156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74" y="1142904"/>
            <a:ext cx="5959026" cy="83343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8E7A610-EECC-EE68-5548-66FC01298443}"/>
              </a:ext>
            </a:extLst>
          </p:cNvPr>
          <p:cNvSpPr/>
          <p:nvPr/>
        </p:nvSpPr>
        <p:spPr>
          <a:xfrm>
            <a:off x="8574489" y="2633759"/>
            <a:ext cx="229019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6EDC0BA-6B41-B29B-8A01-1A5515AEF162}"/>
              </a:ext>
            </a:extLst>
          </p:cNvPr>
          <p:cNvSpPr/>
          <p:nvPr/>
        </p:nvSpPr>
        <p:spPr>
          <a:xfrm>
            <a:off x="6925287" y="1229446"/>
            <a:ext cx="229019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40B6CD2-D216-948A-43BE-B9F319E0E070}"/>
              </a:ext>
            </a:extLst>
          </p:cNvPr>
          <p:cNvSpPr/>
          <p:nvPr/>
        </p:nvSpPr>
        <p:spPr>
          <a:xfrm>
            <a:off x="8564550" y="3134555"/>
            <a:ext cx="229019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EF91167-73F7-DADC-E792-B860FF81828B}"/>
              </a:ext>
            </a:extLst>
          </p:cNvPr>
          <p:cNvSpPr/>
          <p:nvPr/>
        </p:nvSpPr>
        <p:spPr>
          <a:xfrm>
            <a:off x="6925287" y="1760059"/>
            <a:ext cx="229019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6B68ED2-C8D0-2172-0627-3066E6BA49E9}"/>
              </a:ext>
            </a:extLst>
          </p:cNvPr>
          <p:cNvSpPr/>
          <p:nvPr/>
        </p:nvSpPr>
        <p:spPr>
          <a:xfrm>
            <a:off x="6925287" y="3918499"/>
            <a:ext cx="229019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C69B3DA-3934-6644-1F70-0F764DF3825F}"/>
              </a:ext>
            </a:extLst>
          </p:cNvPr>
          <p:cNvSpPr/>
          <p:nvPr/>
        </p:nvSpPr>
        <p:spPr>
          <a:xfrm>
            <a:off x="6925287" y="4449112"/>
            <a:ext cx="229019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00A88C4-E6E6-5575-6C24-309BA64BE49E}"/>
              </a:ext>
            </a:extLst>
          </p:cNvPr>
          <p:cNvSpPr/>
          <p:nvPr/>
        </p:nvSpPr>
        <p:spPr>
          <a:xfrm>
            <a:off x="8479488" y="5337856"/>
            <a:ext cx="229019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725992-4429-C1F7-6124-876C7F5057FE}"/>
              </a:ext>
            </a:extLst>
          </p:cNvPr>
          <p:cNvSpPr/>
          <p:nvPr/>
        </p:nvSpPr>
        <p:spPr>
          <a:xfrm>
            <a:off x="8489427" y="5848591"/>
            <a:ext cx="229019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1-04]_hanasu1">
            <a:hlinkClick r:id="" action="ppaction://media"/>
            <a:extLst>
              <a:ext uri="{FF2B5EF4-FFF2-40B4-BE49-F238E27FC236}">
                <a16:creationId xmlns:a16="http://schemas.microsoft.com/office/drawing/2014/main" id="{E65286E4-906C-EFF5-EBD0-871F6A229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65503" y="1661999"/>
            <a:ext cx="360000" cy="360000"/>
          </a:xfrm>
          <a:prstGeom prst="rect">
            <a:avLst/>
          </a:prstGeom>
        </p:spPr>
      </p:pic>
      <p:pic>
        <p:nvPicPr>
          <p:cNvPr id="3" name="Y_[01-05]_hanasu2">
            <a:hlinkClick r:id="" action="ppaction://media"/>
            <a:extLst>
              <a:ext uri="{FF2B5EF4-FFF2-40B4-BE49-F238E27FC236}">
                <a16:creationId xmlns:a16="http://schemas.microsoft.com/office/drawing/2014/main" id="{45C0CDA5-ED4D-5A91-2A17-D9830EF32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50676" y="16619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76E068-787B-F194-2D3B-C302C3BC6B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74" y="40455"/>
            <a:ext cx="5419978" cy="8043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29918F2-BAF2-4F43-13E5-C55CEA4070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38" y="25907"/>
            <a:ext cx="4190606" cy="52462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5DF7DC8-288D-9C7C-B976-C4BEB57262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28372"/>
            <a:ext cx="4696536" cy="47251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27B49A-F555-070F-06D9-4042926D12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74" y="938546"/>
            <a:ext cx="11392652" cy="818918"/>
          </a:xfrm>
          <a:prstGeom prst="rect">
            <a:avLst/>
          </a:prstGeom>
        </p:spPr>
      </p:pic>
      <p:pic>
        <p:nvPicPr>
          <p:cNvPr id="1026" name="Picture 2" descr="友達のイラスト「女の子」">
            <a:extLst>
              <a:ext uri="{FF2B5EF4-FFF2-40B4-BE49-F238E27FC236}">
                <a16:creationId xmlns:a16="http://schemas.microsoft.com/office/drawing/2014/main" id="{25FB4A2C-3A4F-2748-A518-52033753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93" y="4112054"/>
            <a:ext cx="2502671" cy="21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お辞儀をし合うビジネスマンのイラスト（男性）">
            <a:extLst>
              <a:ext uri="{FF2B5EF4-FFF2-40B4-BE49-F238E27FC236}">
                <a16:creationId xmlns:a16="http://schemas.microsoft.com/office/drawing/2014/main" id="{36053D1F-D7AE-7A01-E7BA-B4C7DBC3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628" y="2462583"/>
            <a:ext cx="2052845" cy="21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79B7E0-CAB6-1905-7E0C-45135B890F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4" y="1897569"/>
            <a:ext cx="11628783" cy="22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62C74EC-F117-8849-F12F-0F902B864B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3265A95-2DCE-FFDB-3E07-39AB0AAA960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811334"/>
            <a:ext cx="4156681" cy="77163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30B3C24-5D40-5ECD-2A4D-5B16D5A7936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1710445"/>
            <a:ext cx="7004335" cy="71489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8628202-72C6-ECE7-405F-119651DD5ED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219" y="3641584"/>
            <a:ext cx="8413324" cy="94261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FA2F8C1-98C1-ED45-5EC6-4AC442189A1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16706"/>
            <a:ext cx="11774127" cy="170902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F9869CC-BFFF-9146-E4A5-574A4F4DE133}"/>
              </a:ext>
            </a:extLst>
          </p:cNvPr>
          <p:cNvSpPr txBox="1"/>
          <p:nvPr/>
        </p:nvSpPr>
        <p:spPr>
          <a:xfrm>
            <a:off x="2668880" y="5528769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26EF83A-288B-37DE-19F5-D3463F53DEAF}"/>
              </a:ext>
            </a:extLst>
          </p:cNvPr>
          <p:cNvSpPr txBox="1"/>
          <p:nvPr/>
        </p:nvSpPr>
        <p:spPr>
          <a:xfrm>
            <a:off x="5063518" y="5528769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D3B0AF-1AC1-2143-FCBC-E633E168DE84}"/>
              </a:ext>
            </a:extLst>
          </p:cNvPr>
          <p:cNvSpPr txBox="1"/>
          <p:nvPr/>
        </p:nvSpPr>
        <p:spPr>
          <a:xfrm>
            <a:off x="7733667" y="5554511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0F6F145-5D6B-E828-B58E-29D0CC33E8EC}"/>
              </a:ext>
            </a:extLst>
          </p:cNvPr>
          <p:cNvSpPr txBox="1"/>
          <p:nvPr/>
        </p:nvSpPr>
        <p:spPr>
          <a:xfrm>
            <a:off x="10157958" y="5554511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074" name="Picture 2" descr="自己紹介のイラスト（男性）">
            <a:extLst>
              <a:ext uri="{FF2B5EF4-FFF2-40B4-BE49-F238E27FC236}">
                <a16:creationId xmlns:a16="http://schemas.microsoft.com/office/drawing/2014/main" id="{70149DF6-4F88-1074-33F7-3E712F78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1575" y="789006"/>
            <a:ext cx="2866354" cy="28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01-06]_kiku1">
            <a:hlinkClick r:id="" action="ppaction://media"/>
            <a:extLst>
              <a:ext uri="{FF2B5EF4-FFF2-40B4-BE49-F238E27FC236}">
                <a16:creationId xmlns:a16="http://schemas.microsoft.com/office/drawing/2014/main" id="{945307B9-19E1-A849-EFD7-C8F9B039C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71151" y="4787167"/>
            <a:ext cx="355112" cy="355112"/>
          </a:xfrm>
          <a:prstGeom prst="rect">
            <a:avLst/>
          </a:prstGeom>
        </p:spPr>
      </p:pic>
      <p:pic>
        <p:nvPicPr>
          <p:cNvPr id="3" name="Y_[01-07]_kiku2">
            <a:hlinkClick r:id="" action="ppaction://media"/>
            <a:extLst>
              <a:ext uri="{FF2B5EF4-FFF2-40B4-BE49-F238E27FC236}">
                <a16:creationId xmlns:a16="http://schemas.microsoft.com/office/drawing/2014/main" id="{760FAEA0-C9B5-519A-8DF3-A1813EF217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09552" y="4787167"/>
            <a:ext cx="390281" cy="378558"/>
          </a:xfrm>
          <a:prstGeom prst="rect">
            <a:avLst/>
          </a:prstGeom>
        </p:spPr>
      </p:pic>
      <p:pic>
        <p:nvPicPr>
          <p:cNvPr id="5" name="Y_[01-08]_kiku3">
            <a:hlinkClick r:id="" action="ppaction://media"/>
            <a:extLst>
              <a:ext uri="{FF2B5EF4-FFF2-40B4-BE49-F238E27FC236}">
                <a16:creationId xmlns:a16="http://schemas.microsoft.com/office/drawing/2014/main" id="{DB14C0C1-1A78-6388-BBCF-487D7F8DEE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83122" y="4847083"/>
            <a:ext cx="378558" cy="343389"/>
          </a:xfrm>
          <a:prstGeom prst="rect">
            <a:avLst/>
          </a:prstGeom>
        </p:spPr>
      </p:pic>
      <p:pic>
        <p:nvPicPr>
          <p:cNvPr id="8" name="Y_[01-09]_kiku4">
            <a:hlinkClick r:id="" action="ppaction://media"/>
            <a:extLst>
              <a:ext uri="{FF2B5EF4-FFF2-40B4-BE49-F238E27FC236}">
                <a16:creationId xmlns:a16="http://schemas.microsoft.com/office/drawing/2014/main" id="{45F8DB4E-01E8-3551-EC81-4ED51B89CB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78134" y="4823637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2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5B8828E-CEA8-028E-5E3A-F7270993A83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2194"/>
            <a:ext cx="11708296" cy="13268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62C74EC-F117-8849-F12F-0F902B864BA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3265A95-2DCE-FFDB-3E07-39AB0AAA960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811334"/>
            <a:ext cx="4156681" cy="77163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F9869CC-BFFF-9146-E4A5-574A4F4DE133}"/>
              </a:ext>
            </a:extLst>
          </p:cNvPr>
          <p:cNvSpPr txBox="1"/>
          <p:nvPr/>
        </p:nvSpPr>
        <p:spPr>
          <a:xfrm>
            <a:off x="2935413" y="5122354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26EF83A-288B-37DE-19F5-D3463F53DEAF}"/>
              </a:ext>
            </a:extLst>
          </p:cNvPr>
          <p:cNvSpPr txBox="1"/>
          <p:nvPr/>
        </p:nvSpPr>
        <p:spPr>
          <a:xfrm>
            <a:off x="5083395" y="5118553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D3B0AF-1AC1-2143-FCBC-E633E168DE84}"/>
              </a:ext>
            </a:extLst>
          </p:cNvPr>
          <p:cNvSpPr txBox="1"/>
          <p:nvPr/>
        </p:nvSpPr>
        <p:spPr>
          <a:xfrm>
            <a:off x="7813179" y="5118552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B93FA3-658C-666D-A547-91053E355B9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8" y="3159680"/>
            <a:ext cx="9023213" cy="880261"/>
          </a:xfrm>
          <a:prstGeom prst="rect">
            <a:avLst/>
          </a:prstGeom>
        </p:spPr>
      </p:pic>
      <p:pic>
        <p:nvPicPr>
          <p:cNvPr id="8" name="Picture 2" descr="自己紹介のイラスト（男性）">
            <a:extLst>
              <a:ext uri="{FF2B5EF4-FFF2-40B4-BE49-F238E27FC236}">
                <a16:creationId xmlns:a16="http://schemas.microsoft.com/office/drawing/2014/main" id="{F0BD5C46-B831-9BAB-75F7-60D98305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6620" y="938551"/>
            <a:ext cx="2866354" cy="28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01-06]_kiku1">
            <a:hlinkClick r:id="" action="ppaction://media"/>
            <a:extLst>
              <a:ext uri="{FF2B5EF4-FFF2-40B4-BE49-F238E27FC236}">
                <a16:creationId xmlns:a16="http://schemas.microsoft.com/office/drawing/2014/main" id="{C355EBDF-EC4D-1D00-A997-E5664F5D9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94598" y="4705106"/>
            <a:ext cx="355112" cy="355112"/>
          </a:xfrm>
          <a:prstGeom prst="rect">
            <a:avLst/>
          </a:prstGeom>
        </p:spPr>
      </p:pic>
      <p:pic>
        <p:nvPicPr>
          <p:cNvPr id="5" name="Y_[01-07]_kiku2">
            <a:hlinkClick r:id="" action="ppaction://media"/>
            <a:extLst>
              <a:ext uri="{FF2B5EF4-FFF2-40B4-BE49-F238E27FC236}">
                <a16:creationId xmlns:a16="http://schemas.microsoft.com/office/drawing/2014/main" id="{BCB592A1-3849-2225-C0AB-EF3C8E0E5E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6444" y="4705106"/>
            <a:ext cx="366835" cy="366835"/>
          </a:xfrm>
          <a:prstGeom prst="rect">
            <a:avLst/>
          </a:prstGeom>
        </p:spPr>
      </p:pic>
      <p:pic>
        <p:nvPicPr>
          <p:cNvPr id="9" name="Y_[01-08]_kiku3">
            <a:hlinkClick r:id="" action="ppaction://media"/>
            <a:extLst>
              <a:ext uri="{FF2B5EF4-FFF2-40B4-BE49-F238E27FC236}">
                <a16:creationId xmlns:a16="http://schemas.microsoft.com/office/drawing/2014/main" id="{5DA7CD32-564C-AF92-6292-178892AABD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94844" y="4705106"/>
            <a:ext cx="448897" cy="390281"/>
          </a:xfrm>
          <a:prstGeom prst="rect">
            <a:avLst/>
          </a:prstGeom>
        </p:spPr>
      </p:pic>
      <p:pic>
        <p:nvPicPr>
          <p:cNvPr id="10" name="Y_[01-09]_kiku4">
            <a:hlinkClick r:id="" action="ppaction://media"/>
            <a:extLst>
              <a:ext uri="{FF2B5EF4-FFF2-40B4-BE49-F238E27FC236}">
                <a16:creationId xmlns:a16="http://schemas.microsoft.com/office/drawing/2014/main" id="{AE1BF7DF-7249-183D-7871-54BA3D46885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09798" y="4693382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5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8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2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62C74EC-F117-8849-F12F-0F902B864B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3265A95-2DCE-FFDB-3E07-39AB0AAA960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811334"/>
            <a:ext cx="4156681" cy="771636"/>
          </a:xfrm>
          <a:prstGeom prst="rect">
            <a:avLst/>
          </a:prstGeom>
        </p:spPr>
      </p:pic>
      <p:pic>
        <p:nvPicPr>
          <p:cNvPr id="8" name="Picture 2" descr="自己紹介のイラスト（男性）">
            <a:extLst>
              <a:ext uri="{FF2B5EF4-FFF2-40B4-BE49-F238E27FC236}">
                <a16:creationId xmlns:a16="http://schemas.microsoft.com/office/drawing/2014/main" id="{F0BD5C46-B831-9BAB-75F7-60D98305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7898" y="998186"/>
            <a:ext cx="2866354" cy="28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9A90760-6434-940D-DAB1-B6660C450FD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46" y="2431363"/>
            <a:ext cx="8209722" cy="83273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CDE543A-6AEB-00AE-BDDC-4C3198D4D52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82" y="4067177"/>
            <a:ext cx="11042374" cy="1620878"/>
          </a:xfrm>
          <a:prstGeom prst="rect">
            <a:avLst/>
          </a:prstGeom>
        </p:spPr>
      </p:pic>
      <p:pic>
        <p:nvPicPr>
          <p:cNvPr id="2" name="Y_[01-06]_kiku1">
            <a:hlinkClick r:id="" action="ppaction://media"/>
            <a:extLst>
              <a:ext uri="{FF2B5EF4-FFF2-40B4-BE49-F238E27FC236}">
                <a16:creationId xmlns:a16="http://schemas.microsoft.com/office/drawing/2014/main" id="{F33A2F59-4422-F1F0-2B38-CA94DF552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95327" y="3069000"/>
            <a:ext cx="360000" cy="360000"/>
          </a:xfrm>
          <a:prstGeom prst="rect">
            <a:avLst/>
          </a:prstGeom>
        </p:spPr>
      </p:pic>
      <p:pic>
        <p:nvPicPr>
          <p:cNvPr id="3" name="Y_[01-07]_kiku2">
            <a:hlinkClick r:id="" action="ppaction://media"/>
            <a:extLst>
              <a:ext uri="{FF2B5EF4-FFF2-40B4-BE49-F238E27FC236}">
                <a16:creationId xmlns:a16="http://schemas.microsoft.com/office/drawing/2014/main" id="{1A8C18C7-D163-79A6-C5F8-CBBA5F0E60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45604" y="3069000"/>
            <a:ext cx="360000" cy="360000"/>
          </a:xfrm>
          <a:prstGeom prst="rect">
            <a:avLst/>
          </a:prstGeom>
        </p:spPr>
      </p:pic>
      <p:pic>
        <p:nvPicPr>
          <p:cNvPr id="6" name="Y_[01-08]_kiku3">
            <a:hlinkClick r:id="" action="ppaction://media"/>
            <a:extLst>
              <a:ext uri="{FF2B5EF4-FFF2-40B4-BE49-F238E27FC236}">
                <a16:creationId xmlns:a16="http://schemas.microsoft.com/office/drawing/2014/main" id="{D5DB8B6C-AA1E-D303-23B5-343516BDC73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84158" y="3069000"/>
            <a:ext cx="360000" cy="360000"/>
          </a:xfrm>
          <a:prstGeom prst="rect">
            <a:avLst/>
          </a:prstGeom>
        </p:spPr>
      </p:pic>
      <p:pic>
        <p:nvPicPr>
          <p:cNvPr id="9" name="Y_[01-09]_kiku4">
            <a:hlinkClick r:id="" action="ppaction://media"/>
            <a:extLst>
              <a:ext uri="{FF2B5EF4-FFF2-40B4-BE49-F238E27FC236}">
                <a16:creationId xmlns:a16="http://schemas.microsoft.com/office/drawing/2014/main" id="{1BF91D62-31B6-C896-3324-E76D6A4796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28927" y="3069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2620388-B311-0C22-D0C4-6F562FE9DA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C6C63F-76FA-B802-6F8A-DDA2041699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4" y="1026539"/>
            <a:ext cx="5665304" cy="6957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014B9-DB2A-2920-D859-148B03DD7D7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0" y="1942717"/>
            <a:ext cx="7324520" cy="443828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4795854" y="2183865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なります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4ACE5D-960A-6D9D-394F-E096FDAC33B3}"/>
              </a:ext>
            </a:extLst>
          </p:cNvPr>
          <p:cNvSpPr txBox="1"/>
          <p:nvPr/>
        </p:nvSpPr>
        <p:spPr>
          <a:xfrm>
            <a:off x="2301562" y="2844225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なります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701197-F016-1E18-EEC5-E4EF26EC5835}"/>
              </a:ext>
            </a:extLst>
          </p:cNvPr>
          <p:cNvSpPr txBox="1"/>
          <p:nvPr/>
        </p:nvSpPr>
        <p:spPr>
          <a:xfrm>
            <a:off x="3203426" y="3577087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です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B41996-28DA-76B5-4C38-6CDD39F24670}"/>
              </a:ext>
            </a:extLst>
          </p:cNvPr>
          <p:cNvSpPr txBox="1"/>
          <p:nvPr/>
        </p:nvSpPr>
        <p:spPr>
          <a:xfrm>
            <a:off x="3337914" y="4970309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きました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358067-C18A-B3A0-E6E9-1F65EDDAA7E7}"/>
              </a:ext>
            </a:extLst>
          </p:cNvPr>
          <p:cNvSpPr txBox="1"/>
          <p:nvPr/>
        </p:nvSpPr>
        <p:spPr>
          <a:xfrm>
            <a:off x="2301562" y="5630669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きました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2AE99F2-FDC7-5D72-F564-2BBD1FFA91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767" y="5707811"/>
            <a:ext cx="7103641" cy="821282"/>
          </a:xfrm>
          <a:prstGeom prst="rect">
            <a:avLst/>
          </a:prstGeom>
        </p:spPr>
      </p:pic>
      <p:pic>
        <p:nvPicPr>
          <p:cNvPr id="3" name="Y_[01-10]_katachi1">
            <a:hlinkClick r:id="" action="ppaction://media"/>
            <a:extLst>
              <a:ext uri="{FF2B5EF4-FFF2-40B4-BE49-F238E27FC236}">
                <a16:creationId xmlns:a16="http://schemas.microsoft.com/office/drawing/2014/main" id="{E6FD4CDA-093C-2527-6A59-408433723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1642" y="11010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4670DD-AE89-BA6F-621D-4BA8E1C683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643329"/>
            <a:ext cx="9700591" cy="29398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F04ED3-FEBE-02E0-4763-3BACF316F8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042" y="3965692"/>
            <a:ext cx="5904045" cy="27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147"/>
            <a:ext cx="1476375" cy="7158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2F9FC84-CE0C-C57A-671E-4DE4E50857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304" y="88545"/>
            <a:ext cx="10376452" cy="313958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381F267-6BFE-9484-F10B-901C880E4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087" y="3629868"/>
            <a:ext cx="6202018" cy="30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2620388-B311-0C22-D0C4-6F562FE9DA5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44703C-14F1-CBDE-5279-81EF9264B57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72" y="1078312"/>
            <a:ext cx="7563678" cy="731899"/>
          </a:xfrm>
          <a:prstGeom prst="rect">
            <a:avLst/>
          </a:prstGeom>
        </p:spPr>
      </p:pic>
      <p:pic>
        <p:nvPicPr>
          <p:cNvPr id="7" name="Picture 2" descr="自己紹介のイラスト（男性）">
            <a:extLst>
              <a:ext uri="{FF2B5EF4-FFF2-40B4-BE49-F238E27FC236}">
                <a16:creationId xmlns:a16="http://schemas.microsoft.com/office/drawing/2014/main" id="{3D79BE62-F9E7-F937-46E0-F078B5FB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1565" y="698958"/>
            <a:ext cx="213360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BBBE382-8BE9-D0EE-05D6-2DC564767D6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2128463"/>
            <a:ext cx="2698354" cy="75379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47F654B-4417-7348-81A8-DB9AE9BC9B4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782" y="2713381"/>
            <a:ext cx="8110332" cy="3964076"/>
          </a:xfrm>
          <a:prstGeom prst="rect">
            <a:avLst/>
          </a:prstGeom>
        </p:spPr>
      </p:pic>
      <p:pic>
        <p:nvPicPr>
          <p:cNvPr id="3" name="Y_[01-06]_kiku1">
            <a:hlinkClick r:id="" action="ppaction://media"/>
            <a:extLst>
              <a:ext uri="{FF2B5EF4-FFF2-40B4-BE49-F238E27FC236}">
                <a16:creationId xmlns:a16="http://schemas.microsoft.com/office/drawing/2014/main" id="{61B4F3BE-934F-502B-2742-13840A2B4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54321" y="1618488"/>
            <a:ext cx="360000" cy="360000"/>
          </a:xfrm>
          <a:prstGeom prst="rect">
            <a:avLst/>
          </a:prstGeom>
        </p:spPr>
      </p:pic>
      <p:pic>
        <p:nvPicPr>
          <p:cNvPr id="6" name="Y_[01-07]_kiku2">
            <a:hlinkClick r:id="" action="ppaction://media"/>
            <a:extLst>
              <a:ext uri="{FF2B5EF4-FFF2-40B4-BE49-F238E27FC236}">
                <a16:creationId xmlns:a16="http://schemas.microsoft.com/office/drawing/2014/main" id="{9682C6A4-8517-CEB3-55B5-E25CFA192A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59767" y="1632011"/>
            <a:ext cx="360000" cy="360000"/>
          </a:xfrm>
          <a:prstGeom prst="rect">
            <a:avLst/>
          </a:prstGeom>
        </p:spPr>
      </p:pic>
      <p:pic>
        <p:nvPicPr>
          <p:cNvPr id="8" name="Y_[01-08]_kiku3">
            <a:hlinkClick r:id="" action="ppaction://media"/>
            <a:extLst>
              <a:ext uri="{FF2B5EF4-FFF2-40B4-BE49-F238E27FC236}">
                <a16:creationId xmlns:a16="http://schemas.microsoft.com/office/drawing/2014/main" id="{4CC64B6C-4954-AFAC-1871-979FE6EDC2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63658" y="1653711"/>
            <a:ext cx="360000" cy="360000"/>
          </a:xfrm>
          <a:prstGeom prst="rect">
            <a:avLst/>
          </a:prstGeom>
        </p:spPr>
      </p:pic>
      <p:pic>
        <p:nvPicPr>
          <p:cNvPr id="9" name="Y_[01-09]_kiku4">
            <a:hlinkClick r:id="" action="ppaction://media"/>
            <a:extLst>
              <a:ext uri="{FF2B5EF4-FFF2-40B4-BE49-F238E27FC236}">
                <a16:creationId xmlns:a16="http://schemas.microsoft.com/office/drawing/2014/main" id="{166E6760-D5F6-3680-E8A5-E6598FD6E9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67549" y="1632011"/>
            <a:ext cx="360000" cy="360000"/>
          </a:xfrm>
          <a:prstGeom prst="rect">
            <a:avLst/>
          </a:prstGeom>
        </p:spPr>
      </p:pic>
      <p:pic>
        <p:nvPicPr>
          <p:cNvPr id="10" name="Y_[01-11]_katachi2-1">
            <a:hlinkClick r:id="" action="ppaction://media"/>
            <a:extLst>
              <a:ext uri="{FF2B5EF4-FFF2-40B4-BE49-F238E27FC236}">
                <a16:creationId xmlns:a16="http://schemas.microsoft.com/office/drawing/2014/main" id="{BEB9FC45-2B45-903F-8EEC-2170826E9FD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86594" y="3239721"/>
            <a:ext cx="437173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8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43CE61-2BE7-4CCD-58C1-19A0248CBF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7" y="1949020"/>
            <a:ext cx="10923104" cy="33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2620388-B311-0C22-D0C4-6F562FE9DA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7" name="Picture 2" descr="自己紹介のイラスト（男性）">
            <a:extLst>
              <a:ext uri="{FF2B5EF4-FFF2-40B4-BE49-F238E27FC236}">
                <a16:creationId xmlns:a16="http://schemas.microsoft.com/office/drawing/2014/main" id="{3D79BE62-F9E7-F937-46E0-F078B5FB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2568" y="698957"/>
            <a:ext cx="213360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BBBE382-8BE9-D0EE-05D6-2DC564767D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11966"/>
            <a:ext cx="2698354" cy="7537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4CB1703-6A0F-9FE8-C84B-AADC145902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386" y="1757901"/>
            <a:ext cx="3407002" cy="5060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8D1B36D-E453-70E8-DB46-77F19075C16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331" y="1765757"/>
            <a:ext cx="3391055" cy="2413800"/>
          </a:xfrm>
          <a:prstGeom prst="rect">
            <a:avLst/>
          </a:prstGeom>
        </p:spPr>
      </p:pic>
      <p:pic>
        <p:nvPicPr>
          <p:cNvPr id="3" name="Y_[01-12]_katachi2-2">
            <a:hlinkClick r:id="" action="ppaction://media"/>
            <a:extLst>
              <a:ext uri="{FF2B5EF4-FFF2-40B4-BE49-F238E27FC236}">
                <a16:creationId xmlns:a16="http://schemas.microsoft.com/office/drawing/2014/main" id="{2C96A360-834A-62B6-91C6-6A6D7D7E1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91442" y="1915014"/>
            <a:ext cx="413727" cy="378558"/>
          </a:xfrm>
          <a:prstGeom prst="rect">
            <a:avLst/>
          </a:prstGeom>
        </p:spPr>
      </p:pic>
      <p:pic>
        <p:nvPicPr>
          <p:cNvPr id="5" name="Y_[01-13]_katachi2-3">
            <a:hlinkClick r:id="" action="ppaction://media"/>
            <a:extLst>
              <a:ext uri="{FF2B5EF4-FFF2-40B4-BE49-F238E27FC236}">
                <a16:creationId xmlns:a16="http://schemas.microsoft.com/office/drawing/2014/main" id="{6977032C-B25A-24D5-9FBB-7DA4D262BB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0057" y="2301875"/>
            <a:ext cx="413727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4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4D0A144-7F87-76D8-575C-A87EE6E422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" y="173139"/>
            <a:ext cx="5393854" cy="8694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E752B2C-EF06-C798-4F43-841DE8C87C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0B9F34D-9E3A-86E4-A5E6-F8ECA2DE54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727" y="2566435"/>
            <a:ext cx="8834651" cy="411842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FB888B1-63E7-847C-86D7-5C70C7FD443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" y="1237797"/>
            <a:ext cx="5139529" cy="869418"/>
          </a:xfrm>
          <a:prstGeom prst="rect">
            <a:avLst/>
          </a:prstGeom>
        </p:spPr>
      </p:pic>
      <p:pic>
        <p:nvPicPr>
          <p:cNvPr id="2" name="Y_[01-14]_hanasu1">
            <a:hlinkClick r:id="" action="ppaction://media"/>
            <a:extLst>
              <a:ext uri="{FF2B5EF4-FFF2-40B4-BE49-F238E27FC236}">
                <a16:creationId xmlns:a16="http://schemas.microsoft.com/office/drawing/2014/main" id="{C80B23E5-182A-2A84-0559-187F8CBB8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6290" y="1305413"/>
            <a:ext cx="360000" cy="360000"/>
          </a:xfrm>
          <a:prstGeom prst="rect">
            <a:avLst/>
          </a:prstGeom>
        </p:spPr>
      </p:pic>
      <p:pic>
        <p:nvPicPr>
          <p:cNvPr id="3" name="Y_[01-15]_hanasu2">
            <a:hlinkClick r:id="" action="ppaction://media"/>
            <a:extLst>
              <a:ext uri="{FF2B5EF4-FFF2-40B4-BE49-F238E27FC236}">
                <a16:creationId xmlns:a16="http://schemas.microsoft.com/office/drawing/2014/main" id="{4497DB43-57C8-5220-7061-FFBC4401D5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9983" y="132886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4D0A144-7F87-76D8-575C-A87EE6E422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" y="173139"/>
            <a:ext cx="5393854" cy="8694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E752B2C-EF06-C798-4F43-841DE8C87C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0B9F34D-9E3A-86E4-A5E6-F8ECA2DE54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727" y="2566435"/>
            <a:ext cx="8834651" cy="41184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F557974-DF71-2C49-7793-4106777023C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" y="1175997"/>
            <a:ext cx="6209731" cy="83856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89836E-BE1E-5302-B5B4-CE51D7FD9DDE}"/>
              </a:ext>
            </a:extLst>
          </p:cNvPr>
          <p:cNvSpPr/>
          <p:nvPr/>
        </p:nvSpPr>
        <p:spPr>
          <a:xfrm>
            <a:off x="3526609" y="2770410"/>
            <a:ext cx="4057222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1401534-6D9F-516D-C561-146CD0CD9172}"/>
              </a:ext>
            </a:extLst>
          </p:cNvPr>
          <p:cNvSpPr/>
          <p:nvPr/>
        </p:nvSpPr>
        <p:spPr>
          <a:xfrm>
            <a:off x="8522323" y="2920621"/>
            <a:ext cx="2290195" cy="5356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845DA61-81FA-748F-1C02-E8B4CAEB076A}"/>
              </a:ext>
            </a:extLst>
          </p:cNvPr>
          <p:cNvSpPr/>
          <p:nvPr/>
        </p:nvSpPr>
        <p:spPr>
          <a:xfrm>
            <a:off x="3502425" y="4558862"/>
            <a:ext cx="3048251" cy="101993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FE61C0-37BD-A967-5A2A-51361FF033FA}"/>
              </a:ext>
            </a:extLst>
          </p:cNvPr>
          <p:cNvSpPr/>
          <p:nvPr/>
        </p:nvSpPr>
        <p:spPr>
          <a:xfrm>
            <a:off x="8407812" y="3538184"/>
            <a:ext cx="251921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67D84AC-96B5-0B6F-1A5F-D56E600A4B8E}"/>
              </a:ext>
            </a:extLst>
          </p:cNvPr>
          <p:cNvSpPr/>
          <p:nvPr/>
        </p:nvSpPr>
        <p:spPr>
          <a:xfrm>
            <a:off x="8329421" y="4052625"/>
            <a:ext cx="251921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9B957B4-A988-0B2F-A0D6-ED642C1B63ED}"/>
              </a:ext>
            </a:extLst>
          </p:cNvPr>
          <p:cNvSpPr/>
          <p:nvPr/>
        </p:nvSpPr>
        <p:spPr>
          <a:xfrm>
            <a:off x="8416112" y="4900614"/>
            <a:ext cx="251921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7C04C9E-D248-A277-F948-C576853657AD}"/>
              </a:ext>
            </a:extLst>
          </p:cNvPr>
          <p:cNvSpPr/>
          <p:nvPr/>
        </p:nvSpPr>
        <p:spPr>
          <a:xfrm>
            <a:off x="8407811" y="5504711"/>
            <a:ext cx="251921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F8AEA58-17E9-A2DB-DE84-35E7C9075A12}"/>
              </a:ext>
            </a:extLst>
          </p:cNvPr>
          <p:cNvSpPr/>
          <p:nvPr/>
        </p:nvSpPr>
        <p:spPr>
          <a:xfrm>
            <a:off x="8416112" y="6065029"/>
            <a:ext cx="2519215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1-14]_hanasu1">
            <a:hlinkClick r:id="" action="ppaction://media"/>
            <a:extLst>
              <a:ext uri="{FF2B5EF4-FFF2-40B4-BE49-F238E27FC236}">
                <a16:creationId xmlns:a16="http://schemas.microsoft.com/office/drawing/2014/main" id="{9DF1F8DB-7FE4-32E4-C72D-E3F8A759C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4256" y="1210222"/>
            <a:ext cx="360000" cy="360000"/>
          </a:xfrm>
          <a:prstGeom prst="rect">
            <a:avLst/>
          </a:prstGeom>
        </p:spPr>
      </p:pic>
      <p:pic>
        <p:nvPicPr>
          <p:cNvPr id="9" name="Y_[01-15]_hanasu2">
            <a:hlinkClick r:id="" action="ppaction://media"/>
            <a:extLst>
              <a:ext uri="{FF2B5EF4-FFF2-40B4-BE49-F238E27FC236}">
                <a16:creationId xmlns:a16="http://schemas.microsoft.com/office/drawing/2014/main" id="{77F8007A-9907-69C2-63E0-4E4C9762E7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9685" y="124388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4D0A144-7F87-76D8-575C-A87EE6E42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" y="173139"/>
            <a:ext cx="5393854" cy="8694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E752B2C-EF06-C798-4F43-841DE8C87C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0B9F34D-9E3A-86E4-A5E6-F8ECA2DE54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727" y="2566435"/>
            <a:ext cx="8834651" cy="41184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4A4605D-152E-2BDE-5152-E86062BDD7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1" y="1042557"/>
            <a:ext cx="4585648" cy="93614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01C565-D193-8ACE-92F9-6692F4F127D4}"/>
              </a:ext>
            </a:extLst>
          </p:cNvPr>
          <p:cNvSpPr/>
          <p:nvPr/>
        </p:nvSpPr>
        <p:spPr>
          <a:xfrm>
            <a:off x="8452457" y="3021495"/>
            <a:ext cx="571677" cy="40750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09308B8-61CE-D265-4CE6-7221CB260341}"/>
              </a:ext>
            </a:extLst>
          </p:cNvPr>
          <p:cNvSpPr/>
          <p:nvPr/>
        </p:nvSpPr>
        <p:spPr>
          <a:xfrm>
            <a:off x="8541735" y="3540087"/>
            <a:ext cx="571677" cy="40750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2F6089-FBDB-3D70-45C1-EA852C1C3E7E}"/>
              </a:ext>
            </a:extLst>
          </p:cNvPr>
          <p:cNvSpPr/>
          <p:nvPr/>
        </p:nvSpPr>
        <p:spPr>
          <a:xfrm>
            <a:off x="8551674" y="4058680"/>
            <a:ext cx="472460" cy="40750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899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4D0A144-7F87-76D8-575C-A87EE6E42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" y="173139"/>
            <a:ext cx="5393854" cy="8694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E752B2C-EF06-C798-4F43-841DE8C87C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73" y="39699"/>
            <a:ext cx="7593496" cy="568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0B9F34D-9E3A-86E4-A5E6-F8ECA2DE54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73" y="2613564"/>
            <a:ext cx="6642560" cy="30965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F312C6A-21D3-4189-2957-9488A22A04E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" y="1108254"/>
            <a:ext cx="11017029" cy="1004904"/>
          </a:xfrm>
          <a:prstGeom prst="rect">
            <a:avLst/>
          </a:prstGeom>
        </p:spPr>
      </p:pic>
      <p:pic>
        <p:nvPicPr>
          <p:cNvPr id="4" name="Picture 2" descr="自己紹介のイラスト（男性）">
            <a:extLst>
              <a:ext uri="{FF2B5EF4-FFF2-40B4-BE49-F238E27FC236}">
                <a16:creationId xmlns:a16="http://schemas.microsoft.com/office/drawing/2014/main" id="{0F205D48-8EA3-7185-B6B9-F06FF66C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397" y="3429000"/>
            <a:ext cx="2982204" cy="29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55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F15CD4D-B2EF-F17D-6A2F-79F2BE85A3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64" y="2085633"/>
            <a:ext cx="11461881" cy="30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673368-0203-8D4F-25EA-82C79F2082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E335B76-82E0-4F5F-4A26-7661EB09F0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3A1F93B-8957-FD4C-8B15-13B3FDB351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113"/>
            <a:ext cx="4125854" cy="77645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A9C6E1C-9A6C-5A5F-73E3-1C8261004A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6409"/>
            <a:ext cx="12108005" cy="50426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Y_[01-16]_kotoba1">
            <a:hlinkClick r:id="" action="ppaction://media"/>
            <a:extLst>
              <a:ext uri="{FF2B5EF4-FFF2-40B4-BE49-F238E27FC236}">
                <a16:creationId xmlns:a16="http://schemas.microsoft.com/office/drawing/2014/main" id="{C7CD8858-BA16-8BDC-121A-183B5C8A3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3171" y="935597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673368-0203-8D4F-25EA-82C79F2082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E335B76-82E0-4F5F-4A26-7661EB09F0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A9C6E1C-9A6C-5A5F-73E3-1C8261004A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6409"/>
            <a:ext cx="12108005" cy="50426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6EEC8AA-BF3E-F020-7463-3902C118BF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4" y="797415"/>
            <a:ext cx="3347607" cy="653697"/>
          </a:xfrm>
          <a:prstGeom prst="rect">
            <a:avLst/>
          </a:prstGeom>
        </p:spPr>
      </p:pic>
      <p:pic>
        <p:nvPicPr>
          <p:cNvPr id="2" name="Y_[01-16]_kotoba1">
            <a:hlinkClick r:id="" action="ppaction://media"/>
            <a:extLst>
              <a:ext uri="{FF2B5EF4-FFF2-40B4-BE49-F238E27FC236}">
                <a16:creationId xmlns:a16="http://schemas.microsoft.com/office/drawing/2014/main" id="{D255AAC8-51BB-15AA-FF65-EB97B4775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9657" y="843355"/>
            <a:ext cx="413727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4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673368-0203-8D4F-25EA-82C79F2082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E335B76-82E0-4F5F-4A26-7661EB09F0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A9C6E1C-9A6C-5A5F-73E3-1C8261004A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6409"/>
            <a:ext cx="12108005" cy="50426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BC7C507-0448-938B-963B-9FA42497DA9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97416"/>
            <a:ext cx="4456045" cy="768554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6F5B9BD2-2951-5C8D-EA39-8A52F9A439EA}"/>
              </a:ext>
            </a:extLst>
          </p:cNvPr>
          <p:cNvSpPr/>
          <p:nvPr/>
        </p:nvSpPr>
        <p:spPr>
          <a:xfrm>
            <a:off x="2865783" y="2432802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6BA33-28D6-3F87-3EDE-57FF097EE18C}"/>
              </a:ext>
            </a:extLst>
          </p:cNvPr>
          <p:cNvSpPr txBox="1"/>
          <p:nvPr/>
        </p:nvSpPr>
        <p:spPr>
          <a:xfrm>
            <a:off x="3978966" y="205003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AB6A335-1FD1-54D7-F5FA-E9AC0B9A01BC}"/>
              </a:ext>
            </a:extLst>
          </p:cNvPr>
          <p:cNvSpPr/>
          <p:nvPr/>
        </p:nvSpPr>
        <p:spPr>
          <a:xfrm>
            <a:off x="10063857" y="2432802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481013-BE5F-32FF-EADC-0CB124BC5D46}"/>
              </a:ext>
            </a:extLst>
          </p:cNvPr>
          <p:cNvSpPr txBox="1"/>
          <p:nvPr/>
        </p:nvSpPr>
        <p:spPr>
          <a:xfrm>
            <a:off x="11514115" y="205003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EB5FB88-CF29-C9E3-C617-46A26B3240EB}"/>
              </a:ext>
            </a:extLst>
          </p:cNvPr>
          <p:cNvSpPr/>
          <p:nvPr/>
        </p:nvSpPr>
        <p:spPr>
          <a:xfrm>
            <a:off x="2826026" y="4829061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1F99C9-8E5B-46D2-A23B-55FF8CFB02E0}"/>
              </a:ext>
            </a:extLst>
          </p:cNvPr>
          <p:cNvSpPr txBox="1"/>
          <p:nvPr/>
        </p:nvSpPr>
        <p:spPr>
          <a:xfrm>
            <a:off x="4572855" y="474862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3ED40C7-280C-CA60-D2AF-277913D3FD4F}"/>
              </a:ext>
            </a:extLst>
          </p:cNvPr>
          <p:cNvSpPr/>
          <p:nvPr/>
        </p:nvSpPr>
        <p:spPr>
          <a:xfrm>
            <a:off x="7818783" y="4820150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98F7AC-721F-1C1A-FA95-4E32BCCFE635}"/>
              </a:ext>
            </a:extLst>
          </p:cNvPr>
          <p:cNvSpPr txBox="1"/>
          <p:nvPr/>
        </p:nvSpPr>
        <p:spPr>
          <a:xfrm>
            <a:off x="9069029" y="445623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FBDAFF08-74F7-920A-1A68-F6DCA0CE1D93}"/>
              </a:ext>
            </a:extLst>
          </p:cNvPr>
          <p:cNvSpPr/>
          <p:nvPr/>
        </p:nvSpPr>
        <p:spPr>
          <a:xfrm>
            <a:off x="287623" y="2515819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39382C6-9E07-C995-5418-06B32D0B80AA}"/>
              </a:ext>
            </a:extLst>
          </p:cNvPr>
          <p:cNvSpPr txBox="1"/>
          <p:nvPr/>
        </p:nvSpPr>
        <p:spPr>
          <a:xfrm>
            <a:off x="1849181" y="208639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B16965D6-C2E6-353B-4C87-467E638F1CDB}"/>
              </a:ext>
            </a:extLst>
          </p:cNvPr>
          <p:cNvSpPr/>
          <p:nvPr/>
        </p:nvSpPr>
        <p:spPr>
          <a:xfrm>
            <a:off x="5288663" y="2505748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BDE32E-97A2-9B3E-33AA-85E07C71E461}"/>
              </a:ext>
            </a:extLst>
          </p:cNvPr>
          <p:cNvSpPr txBox="1"/>
          <p:nvPr/>
        </p:nvSpPr>
        <p:spPr>
          <a:xfrm>
            <a:off x="6464820" y="208639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FD79619-13C9-A026-0CD7-E4E58D6BC2BB}"/>
              </a:ext>
            </a:extLst>
          </p:cNvPr>
          <p:cNvSpPr/>
          <p:nvPr/>
        </p:nvSpPr>
        <p:spPr>
          <a:xfrm>
            <a:off x="486456" y="4829061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BA6CE31-8554-7EB8-F2E1-5EA072B73599}"/>
              </a:ext>
            </a:extLst>
          </p:cNvPr>
          <p:cNvSpPr txBox="1"/>
          <p:nvPr/>
        </p:nvSpPr>
        <p:spPr>
          <a:xfrm>
            <a:off x="1920816" y="452776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8354C8FB-DB0F-AB5D-9CD7-F26C4C6545D0}"/>
              </a:ext>
            </a:extLst>
          </p:cNvPr>
          <p:cNvSpPr/>
          <p:nvPr/>
        </p:nvSpPr>
        <p:spPr>
          <a:xfrm>
            <a:off x="7646442" y="2481103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AC3896F-4A8D-09A1-338A-59B7608F2378}"/>
              </a:ext>
            </a:extLst>
          </p:cNvPr>
          <p:cNvSpPr txBox="1"/>
          <p:nvPr/>
        </p:nvSpPr>
        <p:spPr>
          <a:xfrm>
            <a:off x="9141318" y="218871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3D34F03-6147-4BBE-C549-687941797720}"/>
              </a:ext>
            </a:extLst>
          </p:cNvPr>
          <p:cNvSpPr/>
          <p:nvPr/>
        </p:nvSpPr>
        <p:spPr>
          <a:xfrm>
            <a:off x="5369997" y="4828931"/>
            <a:ext cx="2044147" cy="19404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7581C7D-F1F4-94AF-C11A-3DB09283E9FD}"/>
              </a:ext>
            </a:extLst>
          </p:cNvPr>
          <p:cNvSpPr txBox="1"/>
          <p:nvPr/>
        </p:nvSpPr>
        <p:spPr>
          <a:xfrm>
            <a:off x="6761764" y="444616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Y_[01-17]_kotoba2">
            <a:hlinkClick r:id="" action="ppaction://media"/>
            <a:extLst>
              <a:ext uri="{FF2B5EF4-FFF2-40B4-BE49-F238E27FC236}">
                <a16:creationId xmlns:a16="http://schemas.microsoft.com/office/drawing/2014/main" id="{A44D8671-E270-0086-9121-7F4B49981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3152" y="801321"/>
            <a:ext cx="413727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5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62FABB2-9695-C67C-F537-8732E2DCAB9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8995"/>
            <a:ext cx="12192000" cy="1314549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F9869CC-BFFF-9146-E4A5-574A4F4DE133}"/>
              </a:ext>
            </a:extLst>
          </p:cNvPr>
          <p:cNvSpPr txBox="1"/>
          <p:nvPr/>
        </p:nvSpPr>
        <p:spPr>
          <a:xfrm>
            <a:off x="2499915" y="5462133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26EF83A-288B-37DE-19F5-D3463F53DEAF}"/>
              </a:ext>
            </a:extLst>
          </p:cNvPr>
          <p:cNvSpPr txBox="1"/>
          <p:nvPr/>
        </p:nvSpPr>
        <p:spPr>
          <a:xfrm>
            <a:off x="4228632" y="5501890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D3B0AF-1AC1-2143-FCBC-E633E168DE84}"/>
              </a:ext>
            </a:extLst>
          </p:cNvPr>
          <p:cNvSpPr txBox="1"/>
          <p:nvPr/>
        </p:nvSpPr>
        <p:spPr>
          <a:xfrm>
            <a:off x="5807725" y="5466209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0F6F145-5D6B-E828-B58E-29D0CC33E8EC}"/>
              </a:ext>
            </a:extLst>
          </p:cNvPr>
          <p:cNvSpPr txBox="1"/>
          <p:nvPr/>
        </p:nvSpPr>
        <p:spPr>
          <a:xfrm>
            <a:off x="7536442" y="5456270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673F25-3AD0-86A9-534A-ACBD18404ED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5" y="39698"/>
            <a:ext cx="2958283" cy="77163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FFDD61D-6EC2-6CB1-635E-1ED78D39F1A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612F5DE-A1DA-DBB7-C0DD-0C680E23EB7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5" y="744456"/>
            <a:ext cx="4860235" cy="8697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BC8853E-8927-453A-5475-C006526B3C1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1" y="1752761"/>
            <a:ext cx="5614383" cy="77163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CC1EF6-80E8-82DC-B209-B8B2AC55B7F5}"/>
              </a:ext>
            </a:extLst>
          </p:cNvPr>
          <p:cNvSpPr txBox="1"/>
          <p:nvPr/>
        </p:nvSpPr>
        <p:spPr>
          <a:xfrm>
            <a:off x="9207764" y="5456268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AD6292A-BDFF-4FD4-CD98-A431E5A516C3}"/>
              </a:ext>
            </a:extLst>
          </p:cNvPr>
          <p:cNvSpPr txBox="1"/>
          <p:nvPr/>
        </p:nvSpPr>
        <p:spPr>
          <a:xfrm>
            <a:off x="10815829" y="5456269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4FE643E-98B1-1C1A-4C44-5CA2A5697BC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1" y="2764708"/>
            <a:ext cx="11946835" cy="1328584"/>
          </a:xfrm>
          <a:prstGeom prst="rect">
            <a:avLst/>
          </a:prstGeom>
        </p:spPr>
      </p:pic>
      <p:pic>
        <p:nvPicPr>
          <p:cNvPr id="2" name="Y_[01-18]_kiku1">
            <a:hlinkClick r:id="" action="ppaction://media"/>
            <a:extLst>
              <a:ext uri="{FF2B5EF4-FFF2-40B4-BE49-F238E27FC236}">
                <a16:creationId xmlns:a16="http://schemas.microsoft.com/office/drawing/2014/main" id="{C8385CB7-3107-C4AC-5660-155DDE5D1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439371" y="5056798"/>
            <a:ext cx="360000" cy="360000"/>
          </a:xfrm>
          <a:prstGeom prst="rect">
            <a:avLst/>
          </a:prstGeom>
        </p:spPr>
      </p:pic>
      <p:pic>
        <p:nvPicPr>
          <p:cNvPr id="4" name="Y_[01-19]_kiku2">
            <a:hlinkClick r:id="" action="ppaction://media"/>
            <a:extLst>
              <a:ext uri="{FF2B5EF4-FFF2-40B4-BE49-F238E27FC236}">
                <a16:creationId xmlns:a16="http://schemas.microsoft.com/office/drawing/2014/main" id="{1E3A9115-3601-8544-5EE7-C0CEC085F1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115771" y="5056798"/>
            <a:ext cx="360000" cy="360000"/>
          </a:xfrm>
          <a:prstGeom prst="rect">
            <a:avLst/>
          </a:prstGeom>
        </p:spPr>
      </p:pic>
      <p:pic>
        <p:nvPicPr>
          <p:cNvPr id="6" name="Y_[01-20]_kiku3">
            <a:hlinkClick r:id="" action="ppaction://media"/>
            <a:extLst>
              <a:ext uri="{FF2B5EF4-FFF2-40B4-BE49-F238E27FC236}">
                <a16:creationId xmlns:a16="http://schemas.microsoft.com/office/drawing/2014/main" id="{1261F17E-2707-AE41-37E4-969D172C21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07725" y="5043649"/>
            <a:ext cx="360000" cy="360000"/>
          </a:xfrm>
          <a:prstGeom prst="rect">
            <a:avLst/>
          </a:prstGeom>
        </p:spPr>
      </p:pic>
      <p:pic>
        <p:nvPicPr>
          <p:cNvPr id="7" name="Y_[01-21]_kiku4">
            <a:hlinkClick r:id="" action="ppaction://media"/>
            <a:extLst>
              <a:ext uri="{FF2B5EF4-FFF2-40B4-BE49-F238E27FC236}">
                <a16:creationId xmlns:a16="http://schemas.microsoft.com/office/drawing/2014/main" id="{06F3CFC5-AA97-4ED1-9A91-BEC010BF9D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77614" y="5056798"/>
            <a:ext cx="360000" cy="360000"/>
          </a:xfrm>
          <a:prstGeom prst="rect">
            <a:avLst/>
          </a:prstGeom>
        </p:spPr>
      </p:pic>
      <p:pic>
        <p:nvPicPr>
          <p:cNvPr id="9" name="Y_[01-22]_kiku5">
            <a:hlinkClick r:id="" action="ppaction://media"/>
            <a:extLst>
              <a:ext uri="{FF2B5EF4-FFF2-40B4-BE49-F238E27FC236}">
                <a16:creationId xmlns:a16="http://schemas.microsoft.com/office/drawing/2014/main" id="{3533134D-E531-1A0C-27FE-830AB60EAFF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12629" y="5091967"/>
            <a:ext cx="360000" cy="360000"/>
          </a:xfrm>
          <a:prstGeom prst="rect">
            <a:avLst/>
          </a:prstGeom>
        </p:spPr>
      </p:pic>
      <p:pic>
        <p:nvPicPr>
          <p:cNvPr id="10" name="Y_[01-23]_kiku6">
            <a:hlinkClick r:id="" action="ppaction://media"/>
            <a:extLst>
              <a:ext uri="{FF2B5EF4-FFF2-40B4-BE49-F238E27FC236}">
                <a16:creationId xmlns:a16="http://schemas.microsoft.com/office/drawing/2014/main" id="{65E39850-13B4-D33A-C78F-83A4F951ED5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9029" y="509196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72DD76A7-E277-4D32-6A2E-87092BD00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009" y="2479265"/>
            <a:ext cx="8633791" cy="738363"/>
          </a:xfr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82B6AF-B612-3068-AEC6-1E5ECCCE320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38" y="25907"/>
            <a:ext cx="4190606" cy="52462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2A301C6-CE3C-F30A-3A37-160848CD3B8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771669"/>
            <a:ext cx="3965714" cy="63754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AAB9C4-601A-0873-B7AC-E31C5C3C347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1496212"/>
            <a:ext cx="11708142" cy="77168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42CF6DD-8D42-1085-12D6-3902BAAFD63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968" y="3429000"/>
            <a:ext cx="8396832" cy="336506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8BB4F4-7013-B85D-7E95-42FFD5033780}"/>
              </a:ext>
            </a:extLst>
          </p:cNvPr>
          <p:cNvSpPr txBox="1"/>
          <p:nvPr/>
        </p:nvSpPr>
        <p:spPr>
          <a:xfrm>
            <a:off x="2619183" y="6244566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ｃ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50C5A7-EB72-93C2-3D75-754A4B207DCA}"/>
              </a:ext>
            </a:extLst>
          </p:cNvPr>
          <p:cNvSpPr txBox="1"/>
          <p:nvPr/>
        </p:nvSpPr>
        <p:spPr>
          <a:xfrm>
            <a:off x="5512904" y="6244566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6DAB3B-D079-E891-2422-04CC42F54FE1}"/>
              </a:ext>
            </a:extLst>
          </p:cNvPr>
          <p:cNvSpPr txBox="1"/>
          <p:nvPr/>
        </p:nvSpPr>
        <p:spPr>
          <a:xfrm>
            <a:off x="8262633" y="6263879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1-01]_kaiwa1">
            <a:hlinkClick r:id="" action="ppaction://media"/>
            <a:extLst>
              <a:ext uri="{FF2B5EF4-FFF2-40B4-BE49-F238E27FC236}">
                <a16:creationId xmlns:a16="http://schemas.microsoft.com/office/drawing/2014/main" id="{DA90F018-81A6-44B2-BA2E-CB0015167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02957" y="3460373"/>
            <a:ext cx="360000" cy="360000"/>
          </a:xfrm>
          <a:prstGeom prst="rect">
            <a:avLst/>
          </a:prstGeom>
        </p:spPr>
      </p:pic>
      <p:pic>
        <p:nvPicPr>
          <p:cNvPr id="7" name="Y_[01-02]_kaiwa2">
            <a:hlinkClick r:id="" action="ppaction://media"/>
            <a:extLst>
              <a:ext uri="{FF2B5EF4-FFF2-40B4-BE49-F238E27FC236}">
                <a16:creationId xmlns:a16="http://schemas.microsoft.com/office/drawing/2014/main" id="{3300F171-E326-427A-324F-2C3BD5A38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32904" y="3488325"/>
            <a:ext cx="360000" cy="360000"/>
          </a:xfrm>
          <a:prstGeom prst="rect">
            <a:avLst/>
          </a:prstGeom>
        </p:spPr>
      </p:pic>
      <p:pic>
        <p:nvPicPr>
          <p:cNvPr id="9" name="Y_[01-03]_kaiwa3">
            <a:hlinkClick r:id="" action="ppaction://media"/>
            <a:extLst>
              <a:ext uri="{FF2B5EF4-FFF2-40B4-BE49-F238E27FC236}">
                <a16:creationId xmlns:a16="http://schemas.microsoft.com/office/drawing/2014/main" id="{943F884E-F918-0AA8-D654-872776E3D1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12946" y="348832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71466E3-45C6-170F-4A24-4E6AC68C077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9973"/>
            <a:ext cx="12192000" cy="173483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F9869CC-BFFF-9146-E4A5-574A4F4DE133}"/>
              </a:ext>
            </a:extLst>
          </p:cNvPr>
          <p:cNvSpPr txBox="1"/>
          <p:nvPr/>
        </p:nvSpPr>
        <p:spPr>
          <a:xfrm>
            <a:off x="2596404" y="5517388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26EF83A-288B-37DE-19F5-D3463F53DEAF}"/>
              </a:ext>
            </a:extLst>
          </p:cNvPr>
          <p:cNvSpPr txBox="1"/>
          <p:nvPr/>
        </p:nvSpPr>
        <p:spPr>
          <a:xfrm>
            <a:off x="3871086" y="5521015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D3B0AF-1AC1-2143-FCBC-E633E168DE84}"/>
              </a:ext>
            </a:extLst>
          </p:cNvPr>
          <p:cNvSpPr txBox="1"/>
          <p:nvPr/>
        </p:nvSpPr>
        <p:spPr>
          <a:xfrm>
            <a:off x="4612779" y="5517388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solidFill>
                  <a:srgbClr val="FF0000"/>
                </a:solidFill>
                <a:latin typeface="+mj-ea"/>
                <a:ea typeface="+mj-ea"/>
              </a:rPr>
              <a:t>キ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873763-6766-479D-B27A-C6FCCF8B45B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1840255"/>
            <a:ext cx="8341221" cy="79639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036F12A-037E-7C09-3743-F143C09556C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666" y="2975683"/>
            <a:ext cx="8486775" cy="143809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859FDB-FE2A-2D44-2C52-CBDD0343052D}"/>
              </a:ext>
            </a:extLst>
          </p:cNvPr>
          <p:cNvSpPr txBox="1"/>
          <p:nvPr/>
        </p:nvSpPr>
        <p:spPr>
          <a:xfrm>
            <a:off x="5527344" y="5521015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065C09-FEC1-4F2A-6D68-CC6A8952C59B}"/>
              </a:ext>
            </a:extLst>
          </p:cNvPr>
          <p:cNvSpPr txBox="1"/>
          <p:nvPr/>
        </p:nvSpPr>
        <p:spPr>
          <a:xfrm>
            <a:off x="6269037" y="5517388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ABCE89B-C393-B46A-4DFC-38C3F530D9B8}"/>
              </a:ext>
            </a:extLst>
          </p:cNvPr>
          <p:cNvSpPr txBox="1"/>
          <p:nvPr/>
        </p:nvSpPr>
        <p:spPr>
          <a:xfrm>
            <a:off x="7202158" y="5521015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E38C54A-73CB-AFAB-F6AE-3E4980E385F1}"/>
              </a:ext>
            </a:extLst>
          </p:cNvPr>
          <p:cNvSpPr txBox="1"/>
          <p:nvPr/>
        </p:nvSpPr>
        <p:spPr>
          <a:xfrm>
            <a:off x="7943851" y="5517388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ク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C03031-4A71-E5AF-2110-D4C78C4AE1B4}"/>
              </a:ext>
            </a:extLst>
          </p:cNvPr>
          <p:cNvSpPr txBox="1"/>
          <p:nvPr/>
        </p:nvSpPr>
        <p:spPr>
          <a:xfrm>
            <a:off x="9260350" y="5517388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73D4C7C-2658-2E30-B5F0-A3BB0491E244}"/>
              </a:ext>
            </a:extLst>
          </p:cNvPr>
          <p:cNvSpPr txBox="1"/>
          <p:nvPr/>
        </p:nvSpPr>
        <p:spPr>
          <a:xfrm>
            <a:off x="10911647" y="5517387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カ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17CDCC3-7CFF-58B2-0AC7-F6C30774186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E55B5F9-70FB-FEFC-08BF-64DDFCFCFE7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5" y="744456"/>
            <a:ext cx="4860235" cy="86974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60DD1AF-BB5C-6557-861A-F8E0D09CE76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5" y="39698"/>
            <a:ext cx="2958283" cy="771636"/>
          </a:xfrm>
          <a:prstGeom prst="rect">
            <a:avLst/>
          </a:prstGeom>
        </p:spPr>
      </p:pic>
      <p:pic>
        <p:nvPicPr>
          <p:cNvPr id="2" name="Y_[01-18]_kiku1">
            <a:hlinkClick r:id="" action="ppaction://media"/>
            <a:extLst>
              <a:ext uri="{FF2B5EF4-FFF2-40B4-BE49-F238E27FC236}">
                <a16:creationId xmlns:a16="http://schemas.microsoft.com/office/drawing/2014/main" id="{8DD70DB1-348A-E6D1-D536-BE291398E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495305" y="4903681"/>
            <a:ext cx="360000" cy="360000"/>
          </a:xfrm>
          <a:prstGeom prst="rect">
            <a:avLst/>
          </a:prstGeom>
        </p:spPr>
      </p:pic>
      <p:pic>
        <p:nvPicPr>
          <p:cNvPr id="3" name="Y_[01-19]_kiku2">
            <a:hlinkClick r:id="" action="ppaction://media"/>
            <a:extLst>
              <a:ext uri="{FF2B5EF4-FFF2-40B4-BE49-F238E27FC236}">
                <a16:creationId xmlns:a16="http://schemas.microsoft.com/office/drawing/2014/main" id="{8DD2F3B1-5E47-2276-6365-1E96A39623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176875" y="4872469"/>
            <a:ext cx="360000" cy="360000"/>
          </a:xfrm>
          <a:prstGeom prst="rect">
            <a:avLst/>
          </a:prstGeom>
        </p:spPr>
      </p:pic>
      <p:pic>
        <p:nvPicPr>
          <p:cNvPr id="4" name="Y_[01-20]_kiku3">
            <a:hlinkClick r:id="" action="ppaction://media"/>
            <a:extLst>
              <a:ext uri="{FF2B5EF4-FFF2-40B4-BE49-F238E27FC236}">
                <a16:creationId xmlns:a16="http://schemas.microsoft.com/office/drawing/2014/main" id="{8A965409-C050-4C37-2169-396A936471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39595" y="4875702"/>
            <a:ext cx="360000" cy="360000"/>
          </a:xfrm>
          <a:prstGeom prst="rect">
            <a:avLst/>
          </a:prstGeom>
        </p:spPr>
      </p:pic>
      <p:pic>
        <p:nvPicPr>
          <p:cNvPr id="6" name="Y_[01-21]_kiku4">
            <a:hlinkClick r:id="" action="ppaction://media"/>
            <a:extLst>
              <a:ext uri="{FF2B5EF4-FFF2-40B4-BE49-F238E27FC236}">
                <a16:creationId xmlns:a16="http://schemas.microsoft.com/office/drawing/2014/main" id="{F67129C9-D5C9-08BF-1B27-6FE024F328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27718" y="4903681"/>
            <a:ext cx="360000" cy="360000"/>
          </a:xfrm>
          <a:prstGeom prst="rect">
            <a:avLst/>
          </a:prstGeom>
        </p:spPr>
      </p:pic>
      <p:pic>
        <p:nvPicPr>
          <p:cNvPr id="7" name="Y_[01-22]_kiku5">
            <a:hlinkClick r:id="" action="ppaction://media"/>
            <a:extLst>
              <a:ext uri="{FF2B5EF4-FFF2-40B4-BE49-F238E27FC236}">
                <a16:creationId xmlns:a16="http://schemas.microsoft.com/office/drawing/2014/main" id="{2B940549-5DEC-F8D5-FF45-98788F0F3E1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59521" y="4927844"/>
            <a:ext cx="360000" cy="360000"/>
          </a:xfrm>
          <a:prstGeom prst="rect">
            <a:avLst/>
          </a:prstGeom>
        </p:spPr>
      </p:pic>
      <p:pic>
        <p:nvPicPr>
          <p:cNvPr id="8" name="Y_[01-23]_kiku6">
            <a:hlinkClick r:id="" action="ppaction://media"/>
            <a:extLst>
              <a:ext uri="{FF2B5EF4-FFF2-40B4-BE49-F238E27FC236}">
                <a16:creationId xmlns:a16="http://schemas.microsoft.com/office/drawing/2014/main" id="{42EE196A-7AB4-FB9D-F211-FB227100AED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7644" y="488095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1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17CDCC3-7CFF-58B2-0AC7-F6C30774186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CF6A720-4C55-6EE0-9F5E-3651370AEF0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5" y="2192515"/>
            <a:ext cx="8172450" cy="9605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EB18F63-6427-8A76-DEC2-44D2712A841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5" y="744456"/>
            <a:ext cx="4860235" cy="8697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A7E473B-F57E-BA85-B02C-0E0D72F1331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02" y="3570495"/>
            <a:ext cx="10791825" cy="11834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1B840E5-3DE4-238B-DD1A-84B984F170B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5" y="39698"/>
            <a:ext cx="2958283" cy="771636"/>
          </a:xfrm>
          <a:prstGeom prst="rect">
            <a:avLst/>
          </a:prstGeom>
        </p:spPr>
      </p:pic>
      <p:pic>
        <p:nvPicPr>
          <p:cNvPr id="2" name="Y_[01-18]_kiku1">
            <a:hlinkClick r:id="" action="ppaction://media"/>
            <a:extLst>
              <a:ext uri="{FF2B5EF4-FFF2-40B4-BE49-F238E27FC236}">
                <a16:creationId xmlns:a16="http://schemas.microsoft.com/office/drawing/2014/main" id="{E4928C07-7A89-F866-A00E-BF8581A03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39382" y="2793031"/>
            <a:ext cx="360000" cy="360000"/>
          </a:xfrm>
          <a:prstGeom prst="rect">
            <a:avLst/>
          </a:prstGeom>
        </p:spPr>
      </p:pic>
      <p:pic>
        <p:nvPicPr>
          <p:cNvPr id="5" name="Y_[01-19]_kiku2">
            <a:hlinkClick r:id="" action="ppaction://media"/>
            <a:extLst>
              <a:ext uri="{FF2B5EF4-FFF2-40B4-BE49-F238E27FC236}">
                <a16:creationId xmlns:a16="http://schemas.microsoft.com/office/drawing/2014/main" id="{1D571588-F3BB-80ED-FEBD-01DA32B121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95116" y="2796535"/>
            <a:ext cx="360000" cy="360000"/>
          </a:xfrm>
          <a:prstGeom prst="rect">
            <a:avLst/>
          </a:prstGeom>
        </p:spPr>
      </p:pic>
      <p:pic>
        <p:nvPicPr>
          <p:cNvPr id="6" name="Y_[01-20]_kiku3">
            <a:hlinkClick r:id="" action="ppaction://media"/>
            <a:extLst>
              <a:ext uri="{FF2B5EF4-FFF2-40B4-BE49-F238E27FC236}">
                <a16:creationId xmlns:a16="http://schemas.microsoft.com/office/drawing/2014/main" id="{84504573-E26E-7DEB-4F33-F73F7736B9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50850" y="2810504"/>
            <a:ext cx="360000" cy="360000"/>
          </a:xfrm>
          <a:prstGeom prst="rect">
            <a:avLst/>
          </a:prstGeom>
        </p:spPr>
      </p:pic>
      <p:pic>
        <p:nvPicPr>
          <p:cNvPr id="7" name="Y_[01-21]_kiku4">
            <a:hlinkClick r:id="" action="ppaction://media"/>
            <a:extLst>
              <a:ext uri="{FF2B5EF4-FFF2-40B4-BE49-F238E27FC236}">
                <a16:creationId xmlns:a16="http://schemas.microsoft.com/office/drawing/2014/main" id="{E49D1C5A-8E41-33D8-561D-5DCA89BE6B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806584" y="2821763"/>
            <a:ext cx="360000" cy="360000"/>
          </a:xfrm>
          <a:prstGeom prst="rect">
            <a:avLst/>
          </a:prstGeom>
        </p:spPr>
      </p:pic>
      <p:pic>
        <p:nvPicPr>
          <p:cNvPr id="9" name="Y_[01-22]_kiku5">
            <a:hlinkClick r:id="" action="ppaction://media"/>
            <a:extLst>
              <a:ext uri="{FF2B5EF4-FFF2-40B4-BE49-F238E27FC236}">
                <a16:creationId xmlns:a16="http://schemas.microsoft.com/office/drawing/2014/main" id="{3E6E09DE-BBB3-D204-C5DA-E3577CA955C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62318" y="2810504"/>
            <a:ext cx="360000" cy="360000"/>
          </a:xfrm>
          <a:prstGeom prst="rect">
            <a:avLst/>
          </a:prstGeom>
        </p:spPr>
      </p:pic>
      <p:pic>
        <p:nvPicPr>
          <p:cNvPr id="10" name="Y_[01-23]_kiku6">
            <a:hlinkClick r:id="" action="ppaction://media"/>
            <a:extLst>
              <a:ext uri="{FF2B5EF4-FFF2-40B4-BE49-F238E27FC236}">
                <a16:creationId xmlns:a16="http://schemas.microsoft.com/office/drawing/2014/main" id="{B4C87663-23CC-95FB-64C0-3CDBF01A89F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18052" y="279303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1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EDD299A-6558-1C8F-3EFF-F69A3356D2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3" y="1825302"/>
            <a:ext cx="6004657" cy="380536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A38435A-AA1E-C587-F501-DEB93CD179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073" y="1828693"/>
            <a:ext cx="6355456" cy="233316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2614022" y="1929270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4ACE5D-960A-6D9D-394F-E096FDAC33B3}"/>
              </a:ext>
            </a:extLst>
          </p:cNvPr>
          <p:cNvSpPr txBox="1"/>
          <p:nvPr/>
        </p:nvSpPr>
        <p:spPr>
          <a:xfrm>
            <a:off x="2193011" y="2580542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701197-F016-1E18-EEC5-E4EF26EC5835}"/>
              </a:ext>
            </a:extLst>
          </p:cNvPr>
          <p:cNvSpPr txBox="1"/>
          <p:nvPr/>
        </p:nvSpPr>
        <p:spPr>
          <a:xfrm>
            <a:off x="2727176" y="3169705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B41996-28DA-76B5-4C38-6CDD39F24670}"/>
              </a:ext>
            </a:extLst>
          </p:cNvPr>
          <p:cNvSpPr txBox="1"/>
          <p:nvPr/>
        </p:nvSpPr>
        <p:spPr>
          <a:xfrm>
            <a:off x="2278751" y="3754239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358067-C18A-B3A0-E6E9-1F65EDDAA7E7}"/>
              </a:ext>
            </a:extLst>
          </p:cNvPr>
          <p:cNvSpPr txBox="1"/>
          <p:nvPr/>
        </p:nvSpPr>
        <p:spPr>
          <a:xfrm>
            <a:off x="2614022" y="4400187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782108-C6BA-6D94-8F34-CCA306600B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31625"/>
            <a:ext cx="5800725" cy="74258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EEF68BD-11B8-6B27-1DD9-55E1250F716A}"/>
              </a:ext>
            </a:extLst>
          </p:cNvPr>
          <p:cNvSpPr txBox="1"/>
          <p:nvPr/>
        </p:nvSpPr>
        <p:spPr>
          <a:xfrm>
            <a:off x="3669226" y="4984721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04029E8-C117-11B4-8527-DEC5C838C4E9}"/>
              </a:ext>
            </a:extLst>
          </p:cNvPr>
          <p:cNvSpPr txBox="1"/>
          <p:nvPr/>
        </p:nvSpPr>
        <p:spPr>
          <a:xfrm>
            <a:off x="6634598" y="2472057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いそがしい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B684779-924B-3B90-3903-AC5E2E66FE10}"/>
              </a:ext>
            </a:extLst>
          </p:cNvPr>
          <p:cNvSpPr txBox="1"/>
          <p:nvPr/>
        </p:nvSpPr>
        <p:spPr>
          <a:xfrm>
            <a:off x="6829470" y="3055349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しんせつ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6B01EB-7778-841B-87E0-7F67339E258A}"/>
              </a:ext>
            </a:extLst>
          </p:cNvPr>
          <p:cNvSpPr txBox="1"/>
          <p:nvPr/>
        </p:nvSpPr>
        <p:spPr>
          <a:xfrm>
            <a:off x="6718312" y="3609408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たいへん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F751998-D108-9932-6EBC-BF74AC67C70C}"/>
              </a:ext>
            </a:extLst>
          </p:cNvPr>
          <p:cNvSpPr txBox="1"/>
          <p:nvPr/>
        </p:nvSpPr>
        <p:spPr>
          <a:xfrm>
            <a:off x="9670010" y="3609408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たのしい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44FFA84-E9BA-2286-F893-DBEF7259A8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42" y="5788574"/>
            <a:ext cx="6355456" cy="73703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51BF1E4-C6F6-1558-4D01-7661C775C9B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502" y="4393971"/>
            <a:ext cx="4363015" cy="66809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1BBEF4A-2106-B52B-B4A7-85E5C9666E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2" name="Y_[01-24]_katachi">
            <a:hlinkClick r:id="" action="ppaction://media"/>
            <a:extLst>
              <a:ext uri="{FF2B5EF4-FFF2-40B4-BE49-F238E27FC236}">
                <a16:creationId xmlns:a16="http://schemas.microsoft.com/office/drawing/2014/main" id="{46EAC49B-73B0-8C7A-721D-04A775BDF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857" y="105844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4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0" grpId="0"/>
      <p:bldP spid="21" grpId="0"/>
      <p:bldP spid="22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F0ACBFF-876A-E6EE-CCE1-FB1875DF6A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425" y="0"/>
            <a:ext cx="9858375" cy="396589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96326B-6652-EAAD-844B-1E25C53DE5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092" y="4043014"/>
            <a:ext cx="8641040" cy="28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1EB6927-507D-CFC2-DC3E-BBA1C756EF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546" y="189236"/>
            <a:ext cx="8319053" cy="65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1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37660A2-37E2-98AC-0C1C-DE21F5584D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077" y="94350"/>
            <a:ext cx="9104245" cy="66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7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BBBE382-8BE9-D0EE-05D6-2DC564767D6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2128463"/>
            <a:ext cx="2698354" cy="75379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47F654B-4417-7348-81A8-DB9AE9BC9B4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782" y="2713381"/>
            <a:ext cx="8110332" cy="39640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1EF0CD1-214F-127F-D3FE-AE13A34E5EC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4707"/>
            <a:ext cx="8107604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C47D9FB-5FD9-FF23-CB05-3AF74517DEC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2" name="Y_[01-18]_kiku1">
            <a:hlinkClick r:id="" action="ppaction://media"/>
            <a:extLst>
              <a:ext uri="{FF2B5EF4-FFF2-40B4-BE49-F238E27FC236}">
                <a16:creationId xmlns:a16="http://schemas.microsoft.com/office/drawing/2014/main" id="{73646F72-B0C0-6416-4BEA-A16145B26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49415" y="1729142"/>
            <a:ext cx="415740" cy="360000"/>
          </a:xfrm>
          <a:prstGeom prst="rect">
            <a:avLst/>
          </a:prstGeom>
        </p:spPr>
      </p:pic>
      <p:pic>
        <p:nvPicPr>
          <p:cNvPr id="5" name="Y_[01-19]_kiku2">
            <a:hlinkClick r:id="" action="ppaction://media"/>
            <a:extLst>
              <a:ext uri="{FF2B5EF4-FFF2-40B4-BE49-F238E27FC236}">
                <a16:creationId xmlns:a16="http://schemas.microsoft.com/office/drawing/2014/main" id="{EABB97CF-ECB6-3E89-969E-8D87D42537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70733" y="1729142"/>
            <a:ext cx="414070" cy="360000"/>
          </a:xfrm>
          <a:prstGeom prst="rect">
            <a:avLst/>
          </a:prstGeom>
        </p:spPr>
      </p:pic>
      <p:pic>
        <p:nvPicPr>
          <p:cNvPr id="7" name="Y_[01-20]_kiku3">
            <a:hlinkClick r:id="" action="ppaction://media"/>
            <a:extLst>
              <a:ext uri="{FF2B5EF4-FFF2-40B4-BE49-F238E27FC236}">
                <a16:creationId xmlns:a16="http://schemas.microsoft.com/office/drawing/2014/main" id="{0819DC8E-CC62-9C5B-7B01-C47D2A615C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007564" y="1713791"/>
            <a:ext cx="425020" cy="360000"/>
          </a:xfrm>
          <a:prstGeom prst="rect">
            <a:avLst/>
          </a:prstGeom>
        </p:spPr>
      </p:pic>
      <p:pic>
        <p:nvPicPr>
          <p:cNvPr id="8" name="Y_[01-21]_kiku4">
            <a:hlinkClick r:id="" action="ppaction://media"/>
            <a:extLst>
              <a:ext uri="{FF2B5EF4-FFF2-40B4-BE49-F238E27FC236}">
                <a16:creationId xmlns:a16="http://schemas.microsoft.com/office/drawing/2014/main" id="{7E7E7FFF-848F-F3FB-E342-419E64FBECF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80714" y="1729142"/>
            <a:ext cx="426890" cy="360000"/>
          </a:xfrm>
          <a:prstGeom prst="rect">
            <a:avLst/>
          </a:prstGeom>
        </p:spPr>
      </p:pic>
      <p:pic>
        <p:nvPicPr>
          <p:cNvPr id="9" name="Y_[01-22]_kiku5">
            <a:hlinkClick r:id="" action="ppaction://media"/>
            <a:extLst>
              <a:ext uri="{FF2B5EF4-FFF2-40B4-BE49-F238E27FC236}">
                <a16:creationId xmlns:a16="http://schemas.microsoft.com/office/drawing/2014/main" id="{0FA47651-42E0-5323-F334-4F40422A53B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55734" y="1729142"/>
            <a:ext cx="426530" cy="360000"/>
          </a:xfrm>
          <a:prstGeom prst="rect">
            <a:avLst/>
          </a:prstGeom>
        </p:spPr>
      </p:pic>
      <p:pic>
        <p:nvPicPr>
          <p:cNvPr id="10" name="Y_[01-23]_kiku6">
            <a:hlinkClick r:id="" action="ppaction://media"/>
            <a:extLst>
              <a:ext uri="{FF2B5EF4-FFF2-40B4-BE49-F238E27FC236}">
                <a16:creationId xmlns:a16="http://schemas.microsoft.com/office/drawing/2014/main" id="{0F24ADEF-04C7-2633-2DCA-E9EFBBC7C98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48904" y="1729142"/>
            <a:ext cx="428100" cy="360000"/>
          </a:xfrm>
          <a:prstGeom prst="rect">
            <a:avLst/>
          </a:prstGeom>
        </p:spPr>
      </p:pic>
      <p:pic>
        <p:nvPicPr>
          <p:cNvPr id="11" name="Y_[01-11]_katachi2-1">
            <a:hlinkClick r:id="" action="ppaction://media"/>
            <a:extLst>
              <a:ext uri="{FF2B5EF4-FFF2-40B4-BE49-F238E27FC236}">
                <a16:creationId xmlns:a16="http://schemas.microsoft.com/office/drawing/2014/main" id="{F39851D8-3B3F-530A-12E6-9E045FCA52B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80714" y="3343865"/>
            <a:ext cx="32032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5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1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88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F2FD9A4-BF17-AA71-BF09-ACF32E2614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72" y="128759"/>
            <a:ext cx="3829965" cy="689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D7F8F8-F034-921B-2ABD-A4DF7A7329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817B7F3-F3F5-62FB-9B04-716B273FF3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085" y="1168679"/>
            <a:ext cx="5629094" cy="520322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632640E-6C86-15DE-CF95-18458772E1D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1415"/>
            <a:ext cx="6100093" cy="948029"/>
          </a:xfrm>
          <a:prstGeom prst="rect">
            <a:avLst/>
          </a:prstGeom>
        </p:spPr>
      </p:pic>
      <p:pic>
        <p:nvPicPr>
          <p:cNvPr id="2" name="Y_[01-25]_hanasu1">
            <a:hlinkClick r:id="" action="ppaction://media"/>
            <a:extLst>
              <a:ext uri="{FF2B5EF4-FFF2-40B4-BE49-F238E27FC236}">
                <a16:creationId xmlns:a16="http://schemas.microsoft.com/office/drawing/2014/main" id="{84C81287-0898-06D5-DD9F-2209A2FEB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58721" y="1164737"/>
            <a:ext cx="360000" cy="360000"/>
          </a:xfrm>
          <a:prstGeom prst="rect">
            <a:avLst/>
          </a:prstGeom>
        </p:spPr>
      </p:pic>
      <p:pic>
        <p:nvPicPr>
          <p:cNvPr id="3" name="Y_[01-26]_hanasu2">
            <a:hlinkClick r:id="" action="ppaction://media"/>
            <a:extLst>
              <a:ext uri="{FF2B5EF4-FFF2-40B4-BE49-F238E27FC236}">
                <a16:creationId xmlns:a16="http://schemas.microsoft.com/office/drawing/2014/main" id="{948EAF68-87CD-1662-889A-0A3DBA1C5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2075" y="1164737"/>
            <a:ext cx="360000" cy="360000"/>
          </a:xfrm>
          <a:prstGeom prst="rect">
            <a:avLst/>
          </a:prstGeom>
        </p:spPr>
      </p:pic>
      <p:pic>
        <p:nvPicPr>
          <p:cNvPr id="4" name="Y_[01-27]_hanasu3">
            <a:hlinkClick r:id="" action="ppaction://media"/>
            <a:extLst>
              <a:ext uri="{FF2B5EF4-FFF2-40B4-BE49-F238E27FC236}">
                <a16:creationId xmlns:a16="http://schemas.microsoft.com/office/drawing/2014/main" id="{C35F3A34-9F3D-8A66-D848-6D01C1E5BC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45429" y="119990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F2FD9A4-BF17-AA71-BF09-ACF32E2614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72" y="128759"/>
            <a:ext cx="3829965" cy="689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D7F8F8-F034-921B-2ABD-A4DF7A7329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817B7F3-F3F5-62FB-9B04-716B273FF3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085" y="1168679"/>
            <a:ext cx="5629094" cy="520322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BD3C9C3-18BF-93B8-B313-FB9A8B445F8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1" y="921330"/>
            <a:ext cx="6361043" cy="761338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587A3E3-8A56-F740-70EE-26B51A820BB8}"/>
              </a:ext>
            </a:extLst>
          </p:cNvPr>
          <p:cNvSpPr/>
          <p:nvPr/>
        </p:nvSpPr>
        <p:spPr>
          <a:xfrm>
            <a:off x="6782967" y="1425033"/>
            <a:ext cx="251921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9B508AF-9624-A126-D3F9-17A36C44712A}"/>
              </a:ext>
            </a:extLst>
          </p:cNvPr>
          <p:cNvSpPr/>
          <p:nvPr/>
        </p:nvSpPr>
        <p:spPr>
          <a:xfrm>
            <a:off x="8021728" y="2258911"/>
            <a:ext cx="2290195" cy="36587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E6D9A15-EE89-12E7-21AE-E9ED98F6BEBA}"/>
              </a:ext>
            </a:extLst>
          </p:cNvPr>
          <p:cNvSpPr/>
          <p:nvPr/>
        </p:nvSpPr>
        <p:spPr>
          <a:xfrm>
            <a:off x="6780212" y="4145256"/>
            <a:ext cx="1720657" cy="39323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90387F-2718-9B15-9CEA-6D952AA7128E}"/>
              </a:ext>
            </a:extLst>
          </p:cNvPr>
          <p:cNvSpPr/>
          <p:nvPr/>
        </p:nvSpPr>
        <p:spPr>
          <a:xfrm>
            <a:off x="7907217" y="2692136"/>
            <a:ext cx="2519215" cy="35748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2335437-51E8-3FDD-BB86-5E1B513728C6}"/>
              </a:ext>
            </a:extLst>
          </p:cNvPr>
          <p:cNvSpPr/>
          <p:nvPr/>
        </p:nvSpPr>
        <p:spPr>
          <a:xfrm>
            <a:off x="7879399" y="3118225"/>
            <a:ext cx="2519215" cy="35748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367FA6C-2F7D-8098-E456-777B49D2F579}"/>
              </a:ext>
            </a:extLst>
          </p:cNvPr>
          <p:cNvSpPr/>
          <p:nvPr/>
        </p:nvSpPr>
        <p:spPr>
          <a:xfrm>
            <a:off x="7907217" y="4939406"/>
            <a:ext cx="2519215" cy="35748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1A612C2-D687-2BA3-69D6-B52D235B771E}"/>
              </a:ext>
            </a:extLst>
          </p:cNvPr>
          <p:cNvSpPr/>
          <p:nvPr/>
        </p:nvSpPr>
        <p:spPr>
          <a:xfrm>
            <a:off x="7933679" y="5839230"/>
            <a:ext cx="2519215" cy="35748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14BF58F-AA59-776D-B21A-2DDA3ED4F3A6}"/>
              </a:ext>
            </a:extLst>
          </p:cNvPr>
          <p:cNvSpPr/>
          <p:nvPr/>
        </p:nvSpPr>
        <p:spPr>
          <a:xfrm>
            <a:off x="7909216" y="5375605"/>
            <a:ext cx="2519215" cy="35748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1-25]_hanasu1">
            <a:hlinkClick r:id="" action="ppaction://media"/>
            <a:extLst>
              <a:ext uri="{FF2B5EF4-FFF2-40B4-BE49-F238E27FC236}">
                <a16:creationId xmlns:a16="http://schemas.microsoft.com/office/drawing/2014/main" id="{6379FCF3-8A68-2C23-B7ED-7E144AB39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08286" y="1064131"/>
            <a:ext cx="360000" cy="360000"/>
          </a:xfrm>
          <a:prstGeom prst="rect">
            <a:avLst/>
          </a:prstGeom>
        </p:spPr>
      </p:pic>
      <p:pic>
        <p:nvPicPr>
          <p:cNvPr id="3" name="Y_[01-26]_hanasu2">
            <a:hlinkClick r:id="" action="ppaction://media"/>
            <a:extLst>
              <a:ext uri="{FF2B5EF4-FFF2-40B4-BE49-F238E27FC236}">
                <a16:creationId xmlns:a16="http://schemas.microsoft.com/office/drawing/2014/main" id="{0754BFA0-9424-7C1F-0B77-908300870B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87873" y="1064131"/>
            <a:ext cx="360000" cy="360000"/>
          </a:xfrm>
          <a:prstGeom prst="rect">
            <a:avLst/>
          </a:prstGeom>
        </p:spPr>
      </p:pic>
      <p:pic>
        <p:nvPicPr>
          <p:cNvPr id="4" name="Y_[01-27]_hanasu3">
            <a:hlinkClick r:id="" action="ppaction://media"/>
            <a:extLst>
              <a:ext uri="{FF2B5EF4-FFF2-40B4-BE49-F238E27FC236}">
                <a16:creationId xmlns:a16="http://schemas.microsoft.com/office/drawing/2014/main" id="{6DCCD734-3338-20B4-8D5D-B22850B089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4295" y="106413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4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F2FD9A4-BF17-AA71-BF09-ACF32E2614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72" y="128759"/>
            <a:ext cx="3829965" cy="689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D7F8F8-F034-921B-2ABD-A4DF7A7329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817B7F3-F3F5-62FB-9B04-716B273FF3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322" y="1590261"/>
            <a:ext cx="5173006" cy="478163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C92707E-3FF7-1298-7C06-F541F81A5B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72" y="2051103"/>
            <a:ext cx="6617019" cy="27557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DC55AD4-9FB8-512A-3C5C-98BDA915D1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72" y="994010"/>
            <a:ext cx="5446643" cy="7511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91A571F-4F3F-7582-E2B2-0992A1F323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4" y="5263888"/>
            <a:ext cx="5770308" cy="97778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19A3FC5-9C7B-20D7-F704-D9669CA1BB9B}"/>
              </a:ext>
            </a:extLst>
          </p:cNvPr>
          <p:cNvSpPr/>
          <p:nvPr/>
        </p:nvSpPr>
        <p:spPr>
          <a:xfrm>
            <a:off x="8834329" y="2609162"/>
            <a:ext cx="429509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B65F23E-DE56-7EF0-C9B8-29D52D0115A4}"/>
              </a:ext>
            </a:extLst>
          </p:cNvPr>
          <p:cNvSpPr/>
          <p:nvPr/>
        </p:nvSpPr>
        <p:spPr>
          <a:xfrm>
            <a:off x="8834329" y="2994840"/>
            <a:ext cx="429509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4C1332E-F2D5-1F96-129F-890ED3A80169}"/>
              </a:ext>
            </a:extLst>
          </p:cNvPr>
          <p:cNvSpPr/>
          <p:nvPr/>
        </p:nvSpPr>
        <p:spPr>
          <a:xfrm>
            <a:off x="8807419" y="3400396"/>
            <a:ext cx="920692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0EBE26D-BD05-E564-0754-6AAB94357BE1}"/>
              </a:ext>
            </a:extLst>
          </p:cNvPr>
          <p:cNvSpPr/>
          <p:nvPr/>
        </p:nvSpPr>
        <p:spPr>
          <a:xfrm>
            <a:off x="9343028" y="5077325"/>
            <a:ext cx="571677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6E328C2-15E8-3B0C-7E98-811B201D1EE6}"/>
              </a:ext>
            </a:extLst>
          </p:cNvPr>
          <p:cNvSpPr/>
          <p:nvPr/>
        </p:nvSpPr>
        <p:spPr>
          <a:xfrm>
            <a:off x="8824389" y="5476940"/>
            <a:ext cx="429509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4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82B6AF-B612-3068-AEC6-1E5ECCCE32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38" y="25907"/>
            <a:ext cx="4190606" cy="52462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2208EB7-BCC1-EE74-CFB4-C975384A1C1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681037"/>
            <a:ext cx="3586371" cy="718694"/>
          </a:xfrm>
          <a:prstGeom prst="rect">
            <a:avLst/>
          </a:prstGeom>
        </p:spPr>
      </p:pic>
      <p:pic>
        <p:nvPicPr>
          <p:cNvPr id="29" name="コンテンツ プレースホルダー 28">
            <a:extLst>
              <a:ext uri="{FF2B5EF4-FFF2-40B4-BE49-F238E27FC236}">
                <a16:creationId xmlns:a16="http://schemas.microsoft.com/office/drawing/2014/main" id="{A79D9262-86CA-9909-74E1-DE0C6439F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460" y="1488666"/>
            <a:ext cx="3364811" cy="5475755"/>
          </a:xfrm>
          <a:solidFill>
            <a:schemeClr val="bg1"/>
          </a:solidFill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41D44BD-E84D-485C-5EB8-17C1DC78373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69" y="1488666"/>
            <a:ext cx="3586370" cy="55425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C30CE4F-D776-5D36-8BBD-1FCB5597BB8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448" y="1465702"/>
            <a:ext cx="3003103" cy="55655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Y_[01-01]_kaiwa1">
            <a:hlinkClick r:id="" action="ppaction://media"/>
            <a:extLst>
              <a:ext uri="{FF2B5EF4-FFF2-40B4-BE49-F238E27FC236}">
                <a16:creationId xmlns:a16="http://schemas.microsoft.com/office/drawing/2014/main" id="{083AFE6B-6238-AF9D-9C00-D27E99A25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09153" y="1465702"/>
            <a:ext cx="360000" cy="360000"/>
          </a:xfrm>
          <a:prstGeom prst="rect">
            <a:avLst/>
          </a:prstGeom>
        </p:spPr>
      </p:pic>
      <p:pic>
        <p:nvPicPr>
          <p:cNvPr id="4" name="Y_[01-02]_kaiwa2">
            <a:hlinkClick r:id="" action="ppaction://media"/>
            <a:extLst>
              <a:ext uri="{FF2B5EF4-FFF2-40B4-BE49-F238E27FC236}">
                <a16:creationId xmlns:a16="http://schemas.microsoft.com/office/drawing/2014/main" id="{86C2BD20-BED9-47D6-F68C-D07345383C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35999" y="1465702"/>
            <a:ext cx="360000" cy="360000"/>
          </a:xfrm>
          <a:prstGeom prst="rect">
            <a:avLst/>
          </a:prstGeom>
        </p:spPr>
      </p:pic>
      <p:pic>
        <p:nvPicPr>
          <p:cNvPr id="8" name="Y_[01-03]_kaiwa3">
            <a:hlinkClick r:id="" action="ppaction://media"/>
            <a:extLst>
              <a:ext uri="{FF2B5EF4-FFF2-40B4-BE49-F238E27FC236}">
                <a16:creationId xmlns:a16="http://schemas.microsoft.com/office/drawing/2014/main" id="{45510C74-88E9-45C3-477D-DE1313B0F7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62847" y="149298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769374DF-B889-C165-BED4-3B434D44E3E6}"/>
              </a:ext>
            </a:extLst>
          </p:cNvPr>
          <p:cNvSpPr/>
          <p:nvPr/>
        </p:nvSpPr>
        <p:spPr>
          <a:xfrm>
            <a:off x="1453981" y="1943277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2FD9A4-BF17-AA71-BF09-ACF32E2614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72" y="128759"/>
            <a:ext cx="3829965" cy="689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D7F8F8-F034-921B-2ABD-A4DF7A7329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50" y="20964"/>
            <a:ext cx="4860235" cy="5706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817B7F3-F3F5-62FB-9B04-716B273FF3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584" y="2504661"/>
            <a:ext cx="4097743" cy="37877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2E52EC-4E62-954E-0CE5-4C0A67D383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2" y="988252"/>
            <a:ext cx="9113238" cy="872795"/>
          </a:xfrm>
          <a:prstGeom prst="rect">
            <a:avLst/>
          </a:prstGeom>
        </p:spPr>
      </p:pic>
      <p:pic>
        <p:nvPicPr>
          <p:cNvPr id="9" name="Picture 2" descr="自己紹介のイラスト（男性）">
            <a:extLst>
              <a:ext uri="{FF2B5EF4-FFF2-40B4-BE49-F238E27FC236}">
                <a16:creationId xmlns:a16="http://schemas.microsoft.com/office/drawing/2014/main" id="{03BDA5B3-DBA0-B5A1-22A8-B73F89565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33" y="3588082"/>
            <a:ext cx="2982204" cy="29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倉庫で働くライン工の男性のイラスト">
            <a:extLst>
              <a:ext uri="{FF2B5EF4-FFF2-40B4-BE49-F238E27FC236}">
                <a16:creationId xmlns:a16="http://schemas.microsoft.com/office/drawing/2014/main" id="{B6B8F743-1DCD-A3F0-444A-4379DBF5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095" y="3429000"/>
            <a:ext cx="1612945" cy="16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塗装工のイラスト">
            <a:extLst>
              <a:ext uri="{FF2B5EF4-FFF2-40B4-BE49-F238E27FC236}">
                <a16:creationId xmlns:a16="http://schemas.microsoft.com/office/drawing/2014/main" id="{104AEEC4-5AD4-D08F-7772-CA0DB490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735" y="2553036"/>
            <a:ext cx="1402134" cy="14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食品工場の従業員のイラスト（エプロン付き）">
            <a:extLst>
              <a:ext uri="{FF2B5EF4-FFF2-40B4-BE49-F238E27FC236}">
                <a16:creationId xmlns:a16="http://schemas.microsoft.com/office/drawing/2014/main" id="{6BB3B9C2-AB8C-1D5B-AF81-87105420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835" y="2373684"/>
            <a:ext cx="1300156" cy="130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野菜農家のイラスト（農業）">
            <a:extLst>
              <a:ext uri="{FF2B5EF4-FFF2-40B4-BE49-F238E27FC236}">
                <a16:creationId xmlns:a16="http://schemas.microsoft.com/office/drawing/2014/main" id="{C507B120-FD55-ED07-E083-D6C3FD05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686" y="2171313"/>
            <a:ext cx="1402133" cy="140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29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368EC7-29AE-99DD-9167-3BF9512CB0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6" y="1325563"/>
            <a:ext cx="11876567" cy="51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387EB1C-8340-117B-F0AE-DDB891CE7D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88" y="1645229"/>
            <a:ext cx="8902363" cy="49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80FECCE-0C0D-8B31-7A4E-AF700B5492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028" y="1590669"/>
            <a:ext cx="8863238" cy="514950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240" y="2933463"/>
            <a:ext cx="2113155" cy="1611281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6E4B3D1-D214-8F9D-05DD-C5B8B244E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4A10AC-DB59-0F35-FBB1-169DBE1E06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13" y="621394"/>
            <a:ext cx="8147126" cy="47334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2946237E-23F5-285E-6E59-0A7E7B9BF0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61" y="2043019"/>
            <a:ext cx="7223064" cy="35305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C7A169A-6939-8C07-3E33-2D1A05218D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38" y="25907"/>
            <a:ext cx="4190606" cy="52462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0299660-C7B1-5204-8946-8D77E13B68F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27906"/>
            <a:ext cx="7877713" cy="790714"/>
          </a:xfrm>
          <a:prstGeom prst="rect">
            <a:avLst/>
          </a:prstGeom>
        </p:spPr>
      </p:pic>
      <p:sp>
        <p:nvSpPr>
          <p:cNvPr id="26" name="楕円 25">
            <a:extLst>
              <a:ext uri="{FF2B5EF4-FFF2-40B4-BE49-F238E27FC236}">
                <a16:creationId xmlns:a16="http://schemas.microsoft.com/office/drawing/2014/main" id="{09516DB5-0611-7BC6-6069-E2A3AED176AF}"/>
              </a:ext>
            </a:extLst>
          </p:cNvPr>
          <p:cNvSpPr/>
          <p:nvPr/>
        </p:nvSpPr>
        <p:spPr>
          <a:xfrm>
            <a:off x="5262563" y="2137619"/>
            <a:ext cx="2409825" cy="571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A659907E-DF69-A763-F9FD-2084BA1D5C53}"/>
              </a:ext>
            </a:extLst>
          </p:cNvPr>
          <p:cNvSpPr/>
          <p:nvPr/>
        </p:nvSpPr>
        <p:spPr>
          <a:xfrm>
            <a:off x="3158479" y="3241111"/>
            <a:ext cx="1645943" cy="571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0EF727EF-E59D-0959-9E58-ACAD2ED92E07}"/>
              </a:ext>
            </a:extLst>
          </p:cNvPr>
          <p:cNvSpPr/>
          <p:nvPr/>
        </p:nvSpPr>
        <p:spPr>
          <a:xfrm>
            <a:off x="3263208" y="3812611"/>
            <a:ext cx="1360284" cy="571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382A558-494C-46A5-E5E8-E97C4BD3C0E4}"/>
              </a:ext>
            </a:extLst>
          </p:cNvPr>
          <p:cNvSpPr/>
          <p:nvPr/>
        </p:nvSpPr>
        <p:spPr>
          <a:xfrm>
            <a:off x="5262563" y="2694236"/>
            <a:ext cx="2409825" cy="571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F79A9AD-B1E9-1C24-9C80-E2874B5E193E}"/>
              </a:ext>
            </a:extLst>
          </p:cNvPr>
          <p:cNvSpPr/>
          <p:nvPr/>
        </p:nvSpPr>
        <p:spPr>
          <a:xfrm>
            <a:off x="3158479" y="4384210"/>
            <a:ext cx="1645943" cy="571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5D895500-7A74-F161-6521-940C448ECE05}"/>
              </a:ext>
            </a:extLst>
          </p:cNvPr>
          <p:cNvSpPr/>
          <p:nvPr/>
        </p:nvSpPr>
        <p:spPr>
          <a:xfrm>
            <a:off x="3263208" y="4955710"/>
            <a:ext cx="1360284" cy="571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0376619-5802-98F3-9769-815E6C9F80B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67" y="5685797"/>
            <a:ext cx="7223064" cy="918489"/>
          </a:xfrm>
          <a:prstGeom prst="rect">
            <a:avLst/>
          </a:prstGeom>
        </p:spPr>
      </p:pic>
      <p:pic>
        <p:nvPicPr>
          <p:cNvPr id="2" name="Y_[01-01]_kaiwa1">
            <a:hlinkClick r:id="" action="ppaction://media"/>
            <a:extLst>
              <a:ext uri="{FF2B5EF4-FFF2-40B4-BE49-F238E27FC236}">
                <a16:creationId xmlns:a16="http://schemas.microsoft.com/office/drawing/2014/main" id="{877BBD51-AF7B-9389-7220-520ADDCE6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8167" y="2594952"/>
            <a:ext cx="360000" cy="360000"/>
          </a:xfrm>
          <a:prstGeom prst="rect">
            <a:avLst/>
          </a:prstGeom>
        </p:spPr>
      </p:pic>
      <p:pic>
        <p:nvPicPr>
          <p:cNvPr id="7" name="Y_[01-02]_kaiwa2">
            <a:hlinkClick r:id="" action="ppaction://media"/>
            <a:extLst>
              <a:ext uri="{FF2B5EF4-FFF2-40B4-BE49-F238E27FC236}">
                <a16:creationId xmlns:a16="http://schemas.microsoft.com/office/drawing/2014/main" id="{D9759508-AF03-6AD4-D965-7C90D35C6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8167" y="3655890"/>
            <a:ext cx="360000" cy="360000"/>
          </a:xfrm>
          <a:prstGeom prst="rect">
            <a:avLst/>
          </a:prstGeom>
        </p:spPr>
      </p:pic>
      <p:pic>
        <p:nvPicPr>
          <p:cNvPr id="8" name="Y_[01-03]_kaiwa3">
            <a:hlinkClick r:id="" action="ppaction://media"/>
            <a:extLst>
              <a:ext uri="{FF2B5EF4-FFF2-40B4-BE49-F238E27FC236}">
                <a16:creationId xmlns:a16="http://schemas.microsoft.com/office/drawing/2014/main" id="{757281ED-6B2D-52CC-9F14-9BDAA01F00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8167" y="477571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B984AC-4951-CEA0-DA76-89395B12B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228" y="235347"/>
            <a:ext cx="941764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9A8E6A-EE5B-CFA1-2FB9-3C9CF824D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575" y="509869"/>
            <a:ext cx="5948086" cy="59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4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C7A169A-6939-8C07-3E33-2D1A05218D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38" y="25907"/>
            <a:ext cx="4190606" cy="5246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0C795BE-9ABB-32C5-CB4A-ADA29A3AEC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" y="1123547"/>
            <a:ext cx="8151139" cy="9120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22AD5E-FB08-6ABE-D823-082CD34EB6B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91" y="2608575"/>
            <a:ext cx="11471018" cy="2972126"/>
          </a:xfrm>
          <a:prstGeom prst="rect">
            <a:avLst/>
          </a:prstGeom>
        </p:spPr>
      </p:pic>
      <p:pic>
        <p:nvPicPr>
          <p:cNvPr id="2" name="Y_[01-01]_kaiwa1">
            <a:hlinkClick r:id="" action="ppaction://media"/>
            <a:extLst>
              <a:ext uri="{FF2B5EF4-FFF2-40B4-BE49-F238E27FC236}">
                <a16:creationId xmlns:a16="http://schemas.microsoft.com/office/drawing/2014/main" id="{660E988E-9024-EBCF-AECF-25D24A71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23244" y="1715721"/>
            <a:ext cx="360000" cy="360000"/>
          </a:xfrm>
          <a:prstGeom prst="rect">
            <a:avLst/>
          </a:prstGeom>
        </p:spPr>
      </p:pic>
      <p:pic>
        <p:nvPicPr>
          <p:cNvPr id="6" name="Y_[01-02]_kaiwa2">
            <a:hlinkClick r:id="" action="ppaction://media"/>
            <a:extLst>
              <a:ext uri="{FF2B5EF4-FFF2-40B4-BE49-F238E27FC236}">
                <a16:creationId xmlns:a16="http://schemas.microsoft.com/office/drawing/2014/main" id="{B58444C6-5414-8625-CB02-DA12B735E1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55583" y="1703998"/>
            <a:ext cx="360000" cy="360000"/>
          </a:xfrm>
          <a:prstGeom prst="rect">
            <a:avLst/>
          </a:prstGeom>
        </p:spPr>
      </p:pic>
      <p:pic>
        <p:nvPicPr>
          <p:cNvPr id="8" name="Y_[01-03]_kaiwa3">
            <a:hlinkClick r:id="" action="ppaction://media"/>
            <a:extLst>
              <a:ext uri="{FF2B5EF4-FFF2-40B4-BE49-F238E27FC236}">
                <a16:creationId xmlns:a16="http://schemas.microsoft.com/office/drawing/2014/main" id="{D2102B72-25FE-D09F-FE77-F9804DD550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8260" y="171572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76E068-787B-F194-2D3B-C302C3BC6B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74" y="40455"/>
            <a:ext cx="5419978" cy="8043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29918F2-BAF2-4F43-13E5-C55CEA4070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38" y="25907"/>
            <a:ext cx="4190606" cy="52462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E77E7F7-9784-7A9D-59F1-F1A99F000B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1203"/>
            <a:ext cx="5111104" cy="80437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5DF7DC8-288D-9C7C-B976-C4BEB57262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292" y="981203"/>
            <a:ext cx="5492665" cy="5526157"/>
          </a:xfrm>
          <a:prstGeom prst="rect">
            <a:avLst/>
          </a:prstGeom>
        </p:spPr>
      </p:pic>
      <p:pic>
        <p:nvPicPr>
          <p:cNvPr id="2" name="Y_[01-04]_hanasu1">
            <a:hlinkClick r:id="" action="ppaction://media"/>
            <a:extLst>
              <a:ext uri="{FF2B5EF4-FFF2-40B4-BE49-F238E27FC236}">
                <a16:creationId xmlns:a16="http://schemas.microsoft.com/office/drawing/2014/main" id="{4043371B-4B72-9B98-64F4-A28E82776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96808" y="1168152"/>
            <a:ext cx="360000" cy="360000"/>
          </a:xfrm>
          <a:prstGeom prst="rect">
            <a:avLst/>
          </a:prstGeom>
        </p:spPr>
      </p:pic>
      <p:pic>
        <p:nvPicPr>
          <p:cNvPr id="3" name="Y_[01-05]_hanasu2">
            <a:hlinkClick r:id="" action="ppaction://media"/>
            <a:extLst>
              <a:ext uri="{FF2B5EF4-FFF2-40B4-BE49-F238E27FC236}">
                <a16:creationId xmlns:a16="http://schemas.microsoft.com/office/drawing/2014/main" id="{AEF48A98-6A09-3B34-B58E-4B924D8A77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8645" y="116815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118</Words>
  <Application>Microsoft Office PowerPoint</Application>
  <PresentationFormat>Widescreen</PresentationFormat>
  <Paragraphs>76</Paragraphs>
  <Slides>44</Slides>
  <Notes>26</Notes>
  <HiddenSlides>0</HiddenSlides>
  <MMClips>75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222</cp:revision>
  <dcterms:created xsi:type="dcterms:W3CDTF">2025-03-04T06:27:47Z</dcterms:created>
  <dcterms:modified xsi:type="dcterms:W3CDTF">2025-10-01T09:00:25Z</dcterms:modified>
</cp:coreProperties>
</file>