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7" r:id="rId2"/>
    <p:sldId id="368" r:id="rId3"/>
    <p:sldId id="657" r:id="rId4"/>
    <p:sldId id="658" r:id="rId5"/>
    <p:sldId id="659" r:id="rId6"/>
    <p:sldId id="660" r:id="rId7"/>
    <p:sldId id="586" r:id="rId8"/>
    <p:sldId id="617" r:id="rId9"/>
    <p:sldId id="661" r:id="rId10"/>
    <p:sldId id="662" r:id="rId11"/>
    <p:sldId id="663" r:id="rId12"/>
    <p:sldId id="440" r:id="rId13"/>
    <p:sldId id="441" r:id="rId14"/>
    <p:sldId id="637" r:id="rId15"/>
    <p:sldId id="452" r:id="rId16"/>
    <p:sldId id="296" r:id="rId17"/>
    <p:sldId id="642" r:id="rId18"/>
    <p:sldId id="664" r:id="rId19"/>
    <p:sldId id="666" r:id="rId20"/>
    <p:sldId id="599" r:id="rId21"/>
    <p:sldId id="619" r:id="rId22"/>
    <p:sldId id="643" r:id="rId23"/>
    <p:sldId id="644" r:id="rId24"/>
    <p:sldId id="624" r:id="rId25"/>
    <p:sldId id="602" r:id="rId26"/>
    <p:sldId id="667" r:id="rId27"/>
    <p:sldId id="668" r:id="rId28"/>
    <p:sldId id="647" r:id="rId29"/>
    <p:sldId id="648" r:id="rId30"/>
    <p:sldId id="669" r:id="rId31"/>
    <p:sldId id="670" r:id="rId32"/>
    <p:sldId id="671" r:id="rId33"/>
    <p:sldId id="672" r:id="rId34"/>
    <p:sldId id="673" r:id="rId35"/>
    <p:sldId id="674" r:id="rId36"/>
    <p:sldId id="675" r:id="rId37"/>
    <p:sldId id="676" r:id="rId38"/>
    <p:sldId id="680" r:id="rId39"/>
    <p:sldId id="681" r:id="rId40"/>
    <p:sldId id="365" r:id="rId41"/>
    <p:sldId id="400" r:id="rId42"/>
    <p:sldId id="438" r:id="rId43"/>
    <p:sldId id="402" r:id="rId4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6ED"/>
    <a:srgbClr val="FF6969"/>
    <a:srgbClr val="EAF4E4"/>
    <a:srgbClr val="FDE0B0"/>
    <a:srgbClr val="FFF3F3"/>
    <a:srgbClr val="FF9900"/>
    <a:srgbClr val="FDD6BC"/>
    <a:srgbClr val="FEE1CE"/>
    <a:srgbClr val="FFFB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8E999A-A9ED-0C58-EAC9-2EFEC2C91140}" v="99" dt="2025-10-03T02:37:16.7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81" autoAdjust="0"/>
    <p:restoredTop sz="96149" autoAdjust="0"/>
  </p:normalViewPr>
  <p:slideViewPr>
    <p:cSldViewPr snapToGrid="0">
      <p:cViewPr varScale="1">
        <p:scale>
          <a:sx n="38" d="100"/>
          <a:sy n="38" d="100"/>
        </p:scale>
        <p:origin x="9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riyaphone Phamavanh" userId="S::viriyaphone@jpf.go.jp::46221b0b-3b8f-4bcc-b119-ca33b88f9adb" providerId="AD" clId="Web-{E08E999A-A9ED-0C58-EAC9-2EFEC2C91140}"/>
    <pc:docChg chg="modSld">
      <pc:chgData name="Viriyaphone Phamavanh" userId="S::viriyaphone@jpf.go.jp::46221b0b-3b8f-4bcc-b119-ca33b88f9adb" providerId="AD" clId="Web-{E08E999A-A9ED-0C58-EAC9-2EFEC2C91140}" dt="2025-10-03T02:37:16.738" v="98" actId="1076"/>
      <pc:docMkLst>
        <pc:docMk/>
      </pc:docMkLst>
      <pc:sldChg chg="addSp modSp modMedia addAnim">
        <pc:chgData name="Viriyaphone Phamavanh" userId="S::viriyaphone@jpf.go.jp::46221b0b-3b8f-4bcc-b119-ca33b88f9adb" providerId="AD" clId="Web-{E08E999A-A9ED-0C58-EAC9-2EFEC2C91140}" dt="2025-10-03T02:27:50.008" v="43" actId="1076"/>
        <pc:sldMkLst>
          <pc:docMk/>
          <pc:sldMk cId="2091162764" sldId="440"/>
        </pc:sldMkLst>
        <pc:picChg chg="add mod">
          <ac:chgData name="Viriyaphone Phamavanh" userId="S::viriyaphone@jpf.go.jp::46221b0b-3b8f-4bcc-b119-ca33b88f9adb" providerId="AD" clId="Web-{E08E999A-A9ED-0C58-EAC9-2EFEC2C91140}" dt="2025-10-03T02:27:40.633" v="42" actId="1076"/>
          <ac:picMkLst>
            <pc:docMk/>
            <pc:sldMk cId="2091162764" sldId="440"/>
            <ac:picMk id="2" creationId="{4D834EBA-4D16-4D1F-FD6C-BE1AD5DE5DBF}"/>
          </ac:picMkLst>
        </pc:picChg>
        <pc:picChg chg="mod">
          <ac:chgData name="Viriyaphone Phamavanh" userId="S::viriyaphone@jpf.go.jp::46221b0b-3b8f-4bcc-b119-ca33b88f9adb" providerId="AD" clId="Web-{E08E999A-A9ED-0C58-EAC9-2EFEC2C91140}" dt="2025-10-03T02:27:50.008" v="43" actId="1076"/>
          <ac:picMkLst>
            <pc:docMk/>
            <pc:sldMk cId="2091162764" sldId="440"/>
            <ac:picMk id="6" creationId="{2E5803CF-2B88-B7C6-B327-A797A68DE17D}"/>
          </ac:picMkLst>
        </pc:picChg>
      </pc:sldChg>
      <pc:sldChg chg="addSp modSp modMedia addAnim">
        <pc:chgData name="Viriyaphone Phamavanh" userId="S::viriyaphone@jpf.go.jp::46221b0b-3b8f-4bcc-b119-ca33b88f9adb" providerId="AD" clId="Web-{E08E999A-A9ED-0C58-EAC9-2EFEC2C91140}" dt="2025-10-03T02:33:39.889" v="61" actId="14100"/>
        <pc:sldMkLst>
          <pc:docMk/>
          <pc:sldMk cId="2282430761" sldId="599"/>
        </pc:sldMkLst>
        <pc:picChg chg="add mod">
          <ac:chgData name="Viriyaphone Phamavanh" userId="S::viriyaphone@jpf.go.jp::46221b0b-3b8f-4bcc-b119-ca33b88f9adb" providerId="AD" clId="Web-{E08E999A-A9ED-0C58-EAC9-2EFEC2C91140}" dt="2025-10-03T02:33:39.889" v="61" actId="14100"/>
          <ac:picMkLst>
            <pc:docMk/>
            <pc:sldMk cId="2282430761" sldId="599"/>
            <ac:picMk id="2" creationId="{6CEDC9B7-5C4A-FBB4-BFCC-36AA21C29A0A}"/>
          </ac:picMkLst>
        </pc:picChg>
      </pc:sldChg>
      <pc:sldChg chg="addSp modSp modMedia addAnim">
        <pc:chgData name="Viriyaphone Phamavanh" userId="S::viriyaphone@jpf.go.jp::46221b0b-3b8f-4bcc-b119-ca33b88f9adb" providerId="AD" clId="Web-{E08E999A-A9ED-0C58-EAC9-2EFEC2C91140}" dt="2025-10-03T02:34:38.842" v="73" actId="14100"/>
        <pc:sldMkLst>
          <pc:docMk/>
          <pc:sldMk cId="1835380246" sldId="602"/>
        </pc:sldMkLst>
        <pc:picChg chg="add mod">
          <ac:chgData name="Viriyaphone Phamavanh" userId="S::viriyaphone@jpf.go.jp::46221b0b-3b8f-4bcc-b119-ca33b88f9adb" providerId="AD" clId="Web-{E08E999A-A9ED-0C58-EAC9-2EFEC2C91140}" dt="2025-10-03T02:34:38.842" v="73" actId="14100"/>
          <ac:picMkLst>
            <pc:docMk/>
            <pc:sldMk cId="1835380246" sldId="602"/>
            <ac:picMk id="2" creationId="{DF9EAC3C-D8CD-2EB1-7118-DA7BAF7FD633}"/>
          </ac:picMkLst>
        </pc:picChg>
      </pc:sldChg>
      <pc:sldChg chg="addSp modSp modMedia addAnim">
        <pc:chgData name="Viriyaphone Phamavanh" userId="S::viriyaphone@jpf.go.jp::46221b0b-3b8f-4bcc-b119-ca33b88f9adb" providerId="AD" clId="Web-{E08E999A-A9ED-0C58-EAC9-2EFEC2C91140}" dt="2025-10-03T02:34:00.735" v="65" actId="14100"/>
        <pc:sldMkLst>
          <pc:docMk/>
          <pc:sldMk cId="3172215190" sldId="624"/>
        </pc:sldMkLst>
        <pc:picChg chg="add mod">
          <ac:chgData name="Viriyaphone Phamavanh" userId="S::viriyaphone@jpf.go.jp::46221b0b-3b8f-4bcc-b119-ca33b88f9adb" providerId="AD" clId="Web-{E08E999A-A9ED-0C58-EAC9-2EFEC2C91140}" dt="2025-10-03T02:34:00.735" v="65" actId="14100"/>
          <ac:picMkLst>
            <pc:docMk/>
            <pc:sldMk cId="3172215190" sldId="624"/>
            <ac:picMk id="2" creationId="{BFFB4E4B-14FA-8664-C1A9-E0D83E0F6889}"/>
          </ac:picMkLst>
        </pc:picChg>
      </pc:sldChg>
      <pc:sldChg chg="addSp modSp modMedia addAnim">
        <pc:chgData name="Viriyaphone Phamavanh" userId="S::viriyaphone@jpf.go.jp::46221b0b-3b8f-4bcc-b119-ca33b88f9adb" providerId="AD" clId="Web-{E08E999A-A9ED-0C58-EAC9-2EFEC2C91140}" dt="2025-10-03T02:28:58.821" v="55" actId="1076"/>
        <pc:sldMkLst>
          <pc:docMk/>
          <pc:sldMk cId="1923389791" sldId="637"/>
        </pc:sldMkLst>
        <pc:picChg chg="add mod">
          <ac:chgData name="Viriyaphone Phamavanh" userId="S::viriyaphone@jpf.go.jp::46221b0b-3b8f-4bcc-b119-ca33b88f9adb" providerId="AD" clId="Web-{E08E999A-A9ED-0C58-EAC9-2EFEC2C91140}" dt="2025-10-03T02:28:09.680" v="46" actId="1076"/>
          <ac:picMkLst>
            <pc:docMk/>
            <pc:sldMk cId="1923389791" sldId="637"/>
            <ac:picMk id="2" creationId="{40F0FFDD-8406-BFAD-3699-31BA132EEA45}"/>
          </ac:picMkLst>
        </pc:picChg>
        <pc:picChg chg="add mod">
          <ac:chgData name="Viriyaphone Phamavanh" userId="S::viriyaphone@jpf.go.jp::46221b0b-3b8f-4bcc-b119-ca33b88f9adb" providerId="AD" clId="Web-{E08E999A-A9ED-0C58-EAC9-2EFEC2C91140}" dt="2025-10-03T02:28:25.258" v="49" actId="1076"/>
          <ac:picMkLst>
            <pc:docMk/>
            <pc:sldMk cId="1923389791" sldId="637"/>
            <ac:picMk id="3" creationId="{C5627443-F25D-B950-D20E-974A61E63EB3}"/>
          </ac:picMkLst>
        </pc:picChg>
        <pc:picChg chg="add mod">
          <ac:chgData name="Viriyaphone Phamavanh" userId="S::viriyaphone@jpf.go.jp::46221b0b-3b8f-4bcc-b119-ca33b88f9adb" providerId="AD" clId="Web-{E08E999A-A9ED-0C58-EAC9-2EFEC2C91140}" dt="2025-10-03T02:28:39.227" v="52" actId="1076"/>
          <ac:picMkLst>
            <pc:docMk/>
            <pc:sldMk cId="1923389791" sldId="637"/>
            <ac:picMk id="6" creationId="{118C353F-94C4-0209-6D57-82FFCAB9E321}"/>
          </ac:picMkLst>
        </pc:picChg>
        <pc:picChg chg="add mod">
          <ac:chgData name="Viriyaphone Phamavanh" userId="S::viriyaphone@jpf.go.jp::46221b0b-3b8f-4bcc-b119-ca33b88f9adb" providerId="AD" clId="Web-{E08E999A-A9ED-0C58-EAC9-2EFEC2C91140}" dt="2025-10-03T02:28:58.821" v="55" actId="1076"/>
          <ac:picMkLst>
            <pc:docMk/>
            <pc:sldMk cId="1923389791" sldId="637"/>
            <ac:picMk id="8" creationId="{FD46CEC9-A52F-BAF3-0449-EB6488AB285D}"/>
          </ac:picMkLst>
        </pc:picChg>
      </pc:sldChg>
      <pc:sldChg chg="addSp modSp modMedia addAnim">
        <pc:chgData name="Viriyaphone Phamavanh" userId="S::viriyaphone@jpf.go.jp::46221b0b-3b8f-4bcc-b119-ca33b88f9adb" providerId="AD" clId="Web-{E08E999A-A9ED-0C58-EAC9-2EFEC2C91140}" dt="2025-10-03T02:24:33.957" v="14" actId="1076"/>
        <pc:sldMkLst>
          <pc:docMk/>
          <pc:sldMk cId="1616103748" sldId="661"/>
        </pc:sldMkLst>
        <pc:picChg chg="add mod">
          <ac:chgData name="Viriyaphone Phamavanh" userId="S::viriyaphone@jpf.go.jp::46221b0b-3b8f-4bcc-b119-ca33b88f9adb" providerId="AD" clId="Web-{E08E999A-A9ED-0C58-EAC9-2EFEC2C91140}" dt="2025-10-03T02:23:49.331" v="2" actId="1076"/>
          <ac:picMkLst>
            <pc:docMk/>
            <pc:sldMk cId="1616103748" sldId="661"/>
            <ac:picMk id="2" creationId="{EA81102D-6D7D-C76C-2F50-73F4B40ED54B}"/>
          </ac:picMkLst>
        </pc:picChg>
        <pc:picChg chg="add mod">
          <ac:chgData name="Viriyaphone Phamavanh" userId="S::viriyaphone@jpf.go.jp::46221b0b-3b8f-4bcc-b119-ca33b88f9adb" providerId="AD" clId="Web-{E08E999A-A9ED-0C58-EAC9-2EFEC2C91140}" dt="2025-10-03T02:24:03.613" v="6" actId="1076"/>
          <ac:picMkLst>
            <pc:docMk/>
            <pc:sldMk cId="1616103748" sldId="661"/>
            <ac:picMk id="5" creationId="{8ED51D9D-4AF4-3DB4-F60E-E75F99BB66FE}"/>
          </ac:picMkLst>
        </pc:picChg>
        <pc:picChg chg="add mod">
          <ac:chgData name="Viriyaphone Phamavanh" userId="S::viriyaphone@jpf.go.jp::46221b0b-3b8f-4bcc-b119-ca33b88f9adb" providerId="AD" clId="Web-{E08E999A-A9ED-0C58-EAC9-2EFEC2C91140}" dt="2025-10-03T02:24:18.269" v="10" actId="1076"/>
          <ac:picMkLst>
            <pc:docMk/>
            <pc:sldMk cId="1616103748" sldId="661"/>
            <ac:picMk id="16" creationId="{756A8A2D-DB00-9C77-B7F1-EE2700A9D5D4}"/>
          </ac:picMkLst>
        </pc:picChg>
        <pc:picChg chg="add mod">
          <ac:chgData name="Viriyaphone Phamavanh" userId="S::viriyaphone@jpf.go.jp::46221b0b-3b8f-4bcc-b119-ca33b88f9adb" providerId="AD" clId="Web-{E08E999A-A9ED-0C58-EAC9-2EFEC2C91140}" dt="2025-10-03T02:24:33.957" v="14" actId="1076"/>
          <ac:picMkLst>
            <pc:docMk/>
            <pc:sldMk cId="1616103748" sldId="661"/>
            <ac:picMk id="17" creationId="{29082E54-462F-8BE7-5CD7-F7CF1F530425}"/>
          </ac:picMkLst>
        </pc:picChg>
      </pc:sldChg>
      <pc:sldChg chg="addSp modSp modMedia addAnim">
        <pc:chgData name="Viriyaphone Phamavanh" userId="S::viriyaphone@jpf.go.jp::46221b0b-3b8f-4bcc-b119-ca33b88f9adb" providerId="AD" clId="Web-{E08E999A-A9ED-0C58-EAC9-2EFEC2C91140}" dt="2025-10-03T02:26:29.288" v="27" actId="1076"/>
        <pc:sldMkLst>
          <pc:docMk/>
          <pc:sldMk cId="1493865171" sldId="662"/>
        </pc:sldMkLst>
        <pc:picChg chg="add mod">
          <ac:chgData name="Viriyaphone Phamavanh" userId="S::viriyaphone@jpf.go.jp::46221b0b-3b8f-4bcc-b119-ca33b88f9adb" providerId="AD" clId="Web-{E08E999A-A9ED-0C58-EAC9-2EFEC2C91140}" dt="2025-10-03T02:25:48.115" v="18" actId="14100"/>
          <ac:picMkLst>
            <pc:docMk/>
            <pc:sldMk cId="1493865171" sldId="662"/>
            <ac:picMk id="2" creationId="{164F4C89-FA1F-E606-1D9E-D09A4EA4CCC9}"/>
          </ac:picMkLst>
        </pc:picChg>
        <pc:picChg chg="add mod">
          <ac:chgData name="Viriyaphone Phamavanh" userId="S::viriyaphone@jpf.go.jp::46221b0b-3b8f-4bcc-b119-ca33b88f9adb" providerId="AD" clId="Web-{E08E999A-A9ED-0C58-EAC9-2EFEC2C91140}" dt="2025-10-03T02:26:00.553" v="21" actId="1076"/>
          <ac:picMkLst>
            <pc:docMk/>
            <pc:sldMk cId="1493865171" sldId="662"/>
            <ac:picMk id="4" creationId="{AC081B81-6ACE-D3AF-1649-A4632A699B27}"/>
          </ac:picMkLst>
        </pc:picChg>
        <pc:picChg chg="add mod">
          <ac:chgData name="Viriyaphone Phamavanh" userId="S::viriyaphone@jpf.go.jp::46221b0b-3b8f-4bcc-b119-ca33b88f9adb" providerId="AD" clId="Web-{E08E999A-A9ED-0C58-EAC9-2EFEC2C91140}" dt="2025-10-03T02:26:13.569" v="24" actId="1076"/>
          <ac:picMkLst>
            <pc:docMk/>
            <pc:sldMk cId="1493865171" sldId="662"/>
            <ac:picMk id="6" creationId="{E7B70F72-A4CC-283F-E306-AF9C035DC2B9}"/>
          </ac:picMkLst>
        </pc:picChg>
        <pc:picChg chg="add mod">
          <ac:chgData name="Viriyaphone Phamavanh" userId="S::viriyaphone@jpf.go.jp::46221b0b-3b8f-4bcc-b119-ca33b88f9adb" providerId="AD" clId="Web-{E08E999A-A9ED-0C58-EAC9-2EFEC2C91140}" dt="2025-10-03T02:26:29.288" v="27" actId="1076"/>
          <ac:picMkLst>
            <pc:docMk/>
            <pc:sldMk cId="1493865171" sldId="662"/>
            <ac:picMk id="10" creationId="{98A6CC64-D63D-8BDC-C45C-8B4873656780}"/>
          </ac:picMkLst>
        </pc:picChg>
      </pc:sldChg>
      <pc:sldChg chg="addSp modSp modMedia addAnim">
        <pc:chgData name="Viriyaphone Phamavanh" userId="S::viriyaphone@jpf.go.jp::46221b0b-3b8f-4bcc-b119-ca33b88f9adb" providerId="AD" clId="Web-{E08E999A-A9ED-0C58-EAC9-2EFEC2C91140}" dt="2025-10-03T02:27:26.273" v="39" actId="1076"/>
        <pc:sldMkLst>
          <pc:docMk/>
          <pc:sldMk cId="3930906835" sldId="663"/>
        </pc:sldMkLst>
        <pc:picChg chg="add mod">
          <ac:chgData name="Viriyaphone Phamavanh" userId="S::viriyaphone@jpf.go.jp::46221b0b-3b8f-4bcc-b119-ca33b88f9adb" providerId="AD" clId="Web-{E08E999A-A9ED-0C58-EAC9-2EFEC2C91140}" dt="2025-10-03T02:26:47.085" v="30" actId="1076"/>
          <ac:picMkLst>
            <pc:docMk/>
            <pc:sldMk cId="3930906835" sldId="663"/>
            <ac:picMk id="2" creationId="{EDA7B53B-5EE2-3FB3-962B-8FFA94A058B4}"/>
          </ac:picMkLst>
        </pc:picChg>
        <pc:picChg chg="add mod">
          <ac:chgData name="Viriyaphone Phamavanh" userId="S::viriyaphone@jpf.go.jp::46221b0b-3b8f-4bcc-b119-ca33b88f9adb" providerId="AD" clId="Web-{E08E999A-A9ED-0C58-EAC9-2EFEC2C91140}" dt="2025-10-03T02:26:59.726" v="33" actId="1076"/>
          <ac:picMkLst>
            <pc:docMk/>
            <pc:sldMk cId="3930906835" sldId="663"/>
            <ac:picMk id="4" creationId="{35FCC338-A8AF-586E-884C-0E70C642D680}"/>
          </ac:picMkLst>
        </pc:picChg>
        <pc:picChg chg="add mod">
          <ac:chgData name="Viriyaphone Phamavanh" userId="S::viriyaphone@jpf.go.jp::46221b0b-3b8f-4bcc-b119-ca33b88f9adb" providerId="AD" clId="Web-{E08E999A-A9ED-0C58-EAC9-2EFEC2C91140}" dt="2025-10-03T02:27:12.476" v="36" actId="1076"/>
          <ac:picMkLst>
            <pc:docMk/>
            <pc:sldMk cId="3930906835" sldId="663"/>
            <ac:picMk id="6" creationId="{C729209D-CC8C-0132-02B5-5714D793FEA3}"/>
          </ac:picMkLst>
        </pc:picChg>
        <pc:picChg chg="add mod">
          <ac:chgData name="Viriyaphone Phamavanh" userId="S::viriyaphone@jpf.go.jp::46221b0b-3b8f-4bcc-b119-ca33b88f9adb" providerId="AD" clId="Web-{E08E999A-A9ED-0C58-EAC9-2EFEC2C91140}" dt="2025-10-03T02:27:26.273" v="39" actId="1076"/>
          <ac:picMkLst>
            <pc:docMk/>
            <pc:sldMk cId="3930906835" sldId="663"/>
            <ac:picMk id="8" creationId="{64AD7AB3-1EB5-987A-7EEA-69FE148E0C09}"/>
          </ac:picMkLst>
        </pc:picChg>
      </pc:sldChg>
      <pc:sldChg chg="addSp modSp modMedia addAnim">
        <pc:chgData name="Viriyaphone Phamavanh" userId="S::viriyaphone@jpf.go.jp::46221b0b-3b8f-4bcc-b119-ca33b88f9adb" providerId="AD" clId="Web-{E08E999A-A9ED-0C58-EAC9-2EFEC2C91140}" dt="2025-10-03T02:35:08.968" v="76" actId="1076"/>
        <pc:sldMkLst>
          <pc:docMk/>
          <pc:sldMk cId="899113234" sldId="667"/>
        </pc:sldMkLst>
        <pc:picChg chg="add mod">
          <ac:chgData name="Viriyaphone Phamavanh" userId="S::viriyaphone@jpf.go.jp::46221b0b-3b8f-4bcc-b119-ca33b88f9adb" providerId="AD" clId="Web-{E08E999A-A9ED-0C58-EAC9-2EFEC2C91140}" dt="2025-10-03T02:35:08.968" v="76" actId="1076"/>
          <ac:picMkLst>
            <pc:docMk/>
            <pc:sldMk cId="899113234" sldId="667"/>
            <ac:picMk id="2" creationId="{209BAD94-9CA3-5A1C-E747-0E6C9968C068}"/>
          </ac:picMkLst>
        </pc:picChg>
      </pc:sldChg>
      <pc:sldChg chg="addSp modSp modMedia addAnim">
        <pc:chgData name="Viriyaphone Phamavanh" userId="S::viriyaphone@jpf.go.jp::46221b0b-3b8f-4bcc-b119-ca33b88f9adb" providerId="AD" clId="Web-{E08E999A-A9ED-0C58-EAC9-2EFEC2C91140}" dt="2025-10-03T02:35:33.140" v="79" actId="1076"/>
        <pc:sldMkLst>
          <pc:docMk/>
          <pc:sldMk cId="70478664" sldId="669"/>
        </pc:sldMkLst>
        <pc:picChg chg="add mod">
          <ac:chgData name="Viriyaphone Phamavanh" userId="S::viriyaphone@jpf.go.jp::46221b0b-3b8f-4bcc-b119-ca33b88f9adb" providerId="AD" clId="Web-{E08E999A-A9ED-0C58-EAC9-2EFEC2C91140}" dt="2025-10-03T02:35:33.140" v="79" actId="1076"/>
          <ac:picMkLst>
            <pc:docMk/>
            <pc:sldMk cId="70478664" sldId="669"/>
            <ac:picMk id="2" creationId="{717EA8CE-89CF-63CB-16F7-4C5BDDA6726D}"/>
          </ac:picMkLst>
        </pc:picChg>
      </pc:sldChg>
      <pc:sldChg chg="addSp modSp modMedia addAnim">
        <pc:chgData name="Viriyaphone Phamavanh" userId="S::viriyaphone@jpf.go.jp::46221b0b-3b8f-4bcc-b119-ca33b88f9adb" providerId="AD" clId="Web-{E08E999A-A9ED-0C58-EAC9-2EFEC2C91140}" dt="2025-10-03T02:36:06.921" v="85" actId="1076"/>
        <pc:sldMkLst>
          <pc:docMk/>
          <pc:sldMk cId="534902298" sldId="670"/>
        </pc:sldMkLst>
        <pc:picChg chg="add mod">
          <ac:chgData name="Viriyaphone Phamavanh" userId="S::viriyaphone@jpf.go.jp::46221b0b-3b8f-4bcc-b119-ca33b88f9adb" providerId="AD" clId="Web-{E08E999A-A9ED-0C58-EAC9-2EFEC2C91140}" dt="2025-10-03T02:36:06.921" v="85" actId="1076"/>
          <ac:picMkLst>
            <pc:docMk/>
            <pc:sldMk cId="534902298" sldId="670"/>
            <ac:picMk id="2" creationId="{92CA73DC-B432-B842-F3F8-BD3E25A12D0C}"/>
          </ac:picMkLst>
        </pc:picChg>
      </pc:sldChg>
      <pc:sldChg chg="addSp modSp modMedia addAnim">
        <pc:chgData name="Viriyaphone Phamavanh" userId="S::viriyaphone@jpf.go.jp::46221b0b-3b8f-4bcc-b119-ca33b88f9adb" providerId="AD" clId="Web-{E08E999A-A9ED-0C58-EAC9-2EFEC2C91140}" dt="2025-10-03T02:36:20.172" v="88" actId="1076"/>
        <pc:sldMkLst>
          <pc:docMk/>
          <pc:sldMk cId="1182389345" sldId="671"/>
        </pc:sldMkLst>
        <pc:picChg chg="add mod">
          <ac:chgData name="Viriyaphone Phamavanh" userId="S::viriyaphone@jpf.go.jp::46221b0b-3b8f-4bcc-b119-ca33b88f9adb" providerId="AD" clId="Web-{E08E999A-A9ED-0C58-EAC9-2EFEC2C91140}" dt="2025-10-03T02:36:20.172" v="88" actId="1076"/>
          <ac:picMkLst>
            <pc:docMk/>
            <pc:sldMk cId="1182389345" sldId="671"/>
            <ac:picMk id="2" creationId="{CD561F01-214C-8106-3935-A6418C880712}"/>
          </ac:picMkLst>
        </pc:picChg>
      </pc:sldChg>
      <pc:sldChg chg="addSp modSp modMedia addAnim">
        <pc:chgData name="Viriyaphone Phamavanh" userId="S::viriyaphone@jpf.go.jp::46221b0b-3b8f-4bcc-b119-ca33b88f9adb" providerId="AD" clId="Web-{E08E999A-A9ED-0C58-EAC9-2EFEC2C91140}" dt="2025-10-03T02:36:40.939" v="92" actId="14100"/>
        <pc:sldMkLst>
          <pc:docMk/>
          <pc:sldMk cId="854691083" sldId="675"/>
        </pc:sldMkLst>
        <pc:picChg chg="add mod">
          <ac:chgData name="Viriyaphone Phamavanh" userId="S::viriyaphone@jpf.go.jp::46221b0b-3b8f-4bcc-b119-ca33b88f9adb" providerId="AD" clId="Web-{E08E999A-A9ED-0C58-EAC9-2EFEC2C91140}" dt="2025-10-03T02:36:40.939" v="92" actId="14100"/>
          <ac:picMkLst>
            <pc:docMk/>
            <pc:sldMk cId="854691083" sldId="675"/>
            <ac:picMk id="2" creationId="{1F7E2C7A-8638-8268-FFEF-A1C4E2B1BBE7}"/>
          </ac:picMkLst>
        </pc:picChg>
      </pc:sldChg>
      <pc:sldChg chg="addSp modSp modMedia addAnim">
        <pc:chgData name="Viriyaphone Phamavanh" userId="S::viriyaphone@jpf.go.jp::46221b0b-3b8f-4bcc-b119-ca33b88f9adb" providerId="AD" clId="Web-{E08E999A-A9ED-0C58-EAC9-2EFEC2C91140}" dt="2025-10-03T02:36:58.862" v="95" actId="1076"/>
        <pc:sldMkLst>
          <pc:docMk/>
          <pc:sldMk cId="138728406" sldId="676"/>
        </pc:sldMkLst>
        <pc:picChg chg="add mod">
          <ac:chgData name="Viriyaphone Phamavanh" userId="S::viriyaphone@jpf.go.jp::46221b0b-3b8f-4bcc-b119-ca33b88f9adb" providerId="AD" clId="Web-{E08E999A-A9ED-0C58-EAC9-2EFEC2C91140}" dt="2025-10-03T02:36:58.862" v="95" actId="1076"/>
          <ac:picMkLst>
            <pc:docMk/>
            <pc:sldMk cId="138728406" sldId="676"/>
            <ac:picMk id="4" creationId="{2F537010-4E96-B2BE-D240-D1A5B99CFF01}"/>
          </ac:picMkLst>
        </pc:picChg>
      </pc:sldChg>
      <pc:sldChg chg="addSp modSp modMedia addAnim">
        <pc:chgData name="Viriyaphone Phamavanh" userId="S::viriyaphone@jpf.go.jp::46221b0b-3b8f-4bcc-b119-ca33b88f9adb" providerId="AD" clId="Web-{E08E999A-A9ED-0C58-EAC9-2EFEC2C91140}" dt="2025-10-03T02:37:16.738" v="98" actId="1076"/>
        <pc:sldMkLst>
          <pc:docMk/>
          <pc:sldMk cId="3199752846" sldId="680"/>
        </pc:sldMkLst>
        <pc:picChg chg="add mod">
          <ac:chgData name="Viriyaphone Phamavanh" userId="S::viriyaphone@jpf.go.jp::46221b0b-3b8f-4bcc-b119-ca33b88f9adb" providerId="AD" clId="Web-{E08E999A-A9ED-0C58-EAC9-2EFEC2C91140}" dt="2025-10-03T02:37:16.738" v="98" actId="1076"/>
          <ac:picMkLst>
            <pc:docMk/>
            <pc:sldMk cId="3199752846" sldId="680"/>
            <ac:picMk id="4" creationId="{53707271-3DDE-8C31-0F6C-65E54E20A31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1E7FEEF8-0BFE-05E3-6510-8C316AFEA0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8743B5A-B760-AC62-04F3-5580AD449A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0B00B-D4F5-4A16-BF60-049B0E9065A4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78CFDB-B775-D778-5D7F-69370FA6E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0C64E3-30E7-D5D2-E124-C7CA76B54A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BF06-BD78-4105-8FE1-90D66F3062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238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75C3-AFF7-46CB-A9A2-5D3316E27CF9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AEBD4-CD0F-4C9C-AAD4-78EC7D13CE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4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5849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5384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22060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2217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93364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00625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56048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56531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18179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77602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7736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9581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09309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86937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08889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3781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75047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86539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06855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430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7512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9620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79357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88277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00059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12856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636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678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4539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4570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5679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5923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8322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69CF3-BB12-CE5E-6E74-6A84C82E7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A6FC91-649C-B3AA-9460-1A659C4E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A13EE3-9C43-EFBC-8027-1D60D8C2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3CAD93-4B05-22CC-6F01-C7C1A831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292DE8-589C-EAE7-841E-ED80551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02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72C13-67F1-0D98-86DA-3AFEF343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2B6221-07F7-610B-F7A0-7DAC28571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5372C-F1FE-0A09-0E82-F91DF93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B439D-6937-DD6C-DF26-F1F175AA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249AA0-02C7-6D90-554A-8C8FA631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96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8C0A08-D6D1-17FA-48EE-C5892544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4AB4E8-5B5A-B099-B3BA-C221F318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0C4D75-7B88-C58E-6F07-2BF44D81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386F75-64E3-459F-E50F-B8948A17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23BF21-7FDC-D399-8DA3-F34B2351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12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4B6D20-F43D-6BA1-1288-3D3E1FC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3F5661-D92A-58F0-4AA5-19F90C7CD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7B59B0-CF00-A4D6-7F86-4E277503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3151D0-EA72-CF08-4C8C-9EFC6333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37486D-70C9-08FE-EA7C-0C542DFC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3974A9-4A66-426B-3451-8346273B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3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B0663-941D-AF71-04B9-0F326FFC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BF8F41-4037-88A9-B44F-17201B67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49E0511-BBC6-A388-A0BB-B4F0903A5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3361684-760D-C242-FB74-9157F511D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A7FA76-DA6D-6967-EBB2-544928238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3590D30-D9B0-2B18-A35B-D21B91D7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55E1F6-6DC6-5465-6104-88E67402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0A0A854-D6F5-E573-A5DF-3A1EAA54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81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AB5D97-F627-AA01-2239-C6795A7C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CE95740-6295-E23D-B369-2A426B7C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5F96D6-5470-3D63-00FE-CBCD3EE0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B25EFF-C864-5E97-20EC-97713DBB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85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B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26B29CF-1379-71F4-43E1-97DD706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タイトルいの書式設定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43DA49-6F27-5C3A-0715-D0803B373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5486C-6F90-9DAA-5D23-52C55A0F6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A5E9-E679-44B4-B8D8-C9EBF30AFF97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4FE60-3A0F-C106-CAB8-94E03DC4B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D80D8C-8C6A-B5D8-EDA6-047551832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1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8.png"/><Relationship Id="rId18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7.png"/><Relationship Id="rId17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5.png"/><Relationship Id="rId5" Type="http://schemas.microsoft.com/office/2007/relationships/media" Target="../media/media3.mp3"/><Relationship Id="rId15" Type="http://schemas.openxmlformats.org/officeDocument/2006/relationships/image" Target="../media/image20.png"/><Relationship Id="rId10" Type="http://schemas.openxmlformats.org/officeDocument/2006/relationships/notesSlide" Target="../notesSlides/notesSlide10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8.png"/><Relationship Id="rId17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7.png"/><Relationship Id="rId5" Type="http://schemas.microsoft.com/office/2007/relationships/media" Target="../media/media3.mp3"/><Relationship Id="rId15" Type="http://schemas.openxmlformats.org/officeDocument/2006/relationships/image" Target="../media/image30.png"/><Relationship Id="rId10" Type="http://schemas.openxmlformats.org/officeDocument/2006/relationships/notesSlide" Target="../notesSlides/notesSlide11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40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3.png"/><Relationship Id="rId5" Type="http://schemas.microsoft.com/office/2007/relationships/media" Target="../media/media3.mp3"/><Relationship Id="rId15" Type="http://schemas.openxmlformats.org/officeDocument/2006/relationships/image" Target="../media/image24.png"/><Relationship Id="rId10" Type="http://schemas.openxmlformats.org/officeDocument/2006/relationships/notesSlide" Target="../notesSlides/notesSlide13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17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9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9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12" Type="http://schemas.openxmlformats.org/officeDocument/2006/relationships/image" Target="../media/image2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3.png"/><Relationship Id="rId11" Type="http://schemas.openxmlformats.org/officeDocument/2006/relationships/image" Target="../media/image63.png"/><Relationship Id="rId5" Type="http://schemas.openxmlformats.org/officeDocument/2006/relationships/image" Target="../media/image59.png"/><Relationship Id="rId10" Type="http://schemas.openxmlformats.org/officeDocument/2006/relationships/image" Target="../media/image62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70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0.png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0.png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2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50.png"/><Relationship Id="rId9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6.png"/><Relationship Id="rId12" Type="http://schemas.openxmlformats.org/officeDocument/2006/relationships/image" Target="../media/image2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85.png"/><Relationship Id="rId11" Type="http://schemas.openxmlformats.org/officeDocument/2006/relationships/image" Target="../media/image91.png"/><Relationship Id="rId5" Type="http://schemas.openxmlformats.org/officeDocument/2006/relationships/image" Target="../media/image84.png"/><Relationship Id="rId10" Type="http://schemas.openxmlformats.org/officeDocument/2006/relationships/image" Target="../media/image90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85.png"/><Relationship Id="rId11" Type="http://schemas.openxmlformats.org/officeDocument/2006/relationships/image" Target="../media/image96.png"/><Relationship Id="rId5" Type="http://schemas.openxmlformats.org/officeDocument/2006/relationships/image" Target="../media/image84.png"/><Relationship Id="rId10" Type="http://schemas.openxmlformats.org/officeDocument/2006/relationships/image" Target="../media/image95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9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3.png"/><Relationship Id="rId11" Type="http://schemas.openxmlformats.org/officeDocument/2006/relationships/image" Target="../media/image24.png"/><Relationship Id="rId5" Type="http://schemas.openxmlformats.org/officeDocument/2006/relationships/image" Target="../media/image98.png"/><Relationship Id="rId10" Type="http://schemas.openxmlformats.org/officeDocument/2006/relationships/image" Target="../media/image101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10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8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8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07.png"/><Relationship Id="rId5" Type="http://schemas.openxmlformats.org/officeDocument/2006/relationships/image" Target="../media/image84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8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07.png"/><Relationship Id="rId5" Type="http://schemas.openxmlformats.org/officeDocument/2006/relationships/image" Target="../media/image84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84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07.png"/><Relationship Id="rId9" Type="http://schemas.openxmlformats.org/officeDocument/2006/relationships/image" Target="../media/image1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8.png"/><Relationship Id="rId17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7.png"/><Relationship Id="rId5" Type="http://schemas.microsoft.com/office/2007/relationships/media" Target="../media/media3.mp3"/><Relationship Id="rId15" Type="http://schemas.openxmlformats.org/officeDocument/2006/relationships/image" Target="../media/image22.png"/><Relationship Id="rId10" Type="http://schemas.openxmlformats.org/officeDocument/2006/relationships/notesSlide" Target="../notesSlides/notesSlide9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F57562-6214-ED99-FCD7-B032634D1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ED7A150-16A9-590F-3FAC-39E068435E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385" y="1105550"/>
            <a:ext cx="11771635" cy="293305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786B6B7-2495-5BF5-5552-EBADBBCA8A9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581" y="4448623"/>
            <a:ext cx="11527439" cy="146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3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8A629733-CE27-DDF9-E747-AFF471EE04A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40" y="4270683"/>
            <a:ext cx="11994204" cy="247121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E2ADEC4-E646-CBBA-0263-FD231C8A84E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8740" y="24439"/>
            <a:ext cx="4926843" cy="55656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ACEFE53-708B-9064-6CAB-E21298510D1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440"/>
            <a:ext cx="2675106" cy="71167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54BED06-E8FB-6E68-FDE4-B209D9D2FE7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6168" y="659298"/>
            <a:ext cx="2338036" cy="220886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3E22485-C1FB-1870-B5E4-E7A06FE097AC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60" y="896134"/>
            <a:ext cx="7723762" cy="74611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7A57498-5356-21FC-B527-BB105A1F76A3}"/>
              </a:ext>
            </a:extLst>
          </p:cNvPr>
          <p:cNvSpPr txBox="1"/>
          <p:nvPr/>
        </p:nvSpPr>
        <p:spPr>
          <a:xfrm>
            <a:off x="1905414" y="5002274"/>
            <a:ext cx="255633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水：</a:t>
            </a:r>
            <a:endParaRPr lang="en-US" altLang="ja-JP" sz="20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　よる</a:t>
            </a:r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7:00 – 8:30</a:t>
            </a:r>
          </a:p>
          <a:p>
            <a:endParaRPr lang="en-US" altLang="ja-JP" sz="11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土：</a:t>
            </a:r>
            <a:endParaRPr lang="en-US" altLang="ja-JP" sz="20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　あさ</a:t>
            </a:r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10:00 – 11:30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CF64AFC-15A8-5BF5-B7B7-F601592AC1E4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68832"/>
            <a:ext cx="8686432" cy="746110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8E579E2-B2B7-B956-BE59-1218551BA071}"/>
              </a:ext>
            </a:extLst>
          </p:cNvPr>
          <p:cNvSpPr txBox="1"/>
          <p:nvPr/>
        </p:nvSpPr>
        <p:spPr>
          <a:xfrm>
            <a:off x="4619429" y="5002274"/>
            <a:ext cx="1721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T</a:t>
            </a:r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シャツ</a:t>
            </a:r>
            <a:endParaRPr lang="en-US" altLang="ja-JP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65B7FB3-E28E-4B29-3F16-F354C564EE3C}"/>
              </a:ext>
            </a:extLst>
          </p:cNvPr>
          <p:cNvSpPr txBox="1"/>
          <p:nvPr/>
        </p:nvSpPr>
        <p:spPr>
          <a:xfrm>
            <a:off x="6919006" y="5002273"/>
            <a:ext cx="232875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【</a:t>
            </a:r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いつ</a:t>
            </a:r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】</a:t>
            </a:r>
          </a:p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　金</a:t>
            </a:r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　木〇</a:t>
            </a:r>
            <a:endParaRPr lang="en-US" altLang="ja-JP" sz="2000" dirty="0">
              <a:solidFill>
                <a:srgbClr val="FF0000"/>
              </a:solidFill>
              <a:latin typeface="+mj-ea"/>
              <a:ea typeface="+mj-ea"/>
            </a:endParaRPr>
          </a:p>
          <a:p>
            <a:endParaRPr lang="en-US" altLang="ja-JP" sz="11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【</a:t>
            </a:r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いくら</a:t>
            </a:r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】</a:t>
            </a:r>
          </a:p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　</a:t>
            </a:r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800</a:t>
            </a:r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えん</a:t>
            </a:r>
            <a:endParaRPr lang="en-US" altLang="ja-JP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BE2FE6F-0CBD-F239-577D-BD6F3C387678}"/>
              </a:ext>
            </a:extLst>
          </p:cNvPr>
          <p:cNvSpPr txBox="1"/>
          <p:nvPr/>
        </p:nvSpPr>
        <p:spPr>
          <a:xfrm>
            <a:off x="9469575" y="5002273"/>
            <a:ext cx="232875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【</a:t>
            </a:r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いつ</a:t>
            </a:r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】</a:t>
            </a:r>
          </a:p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　５月</a:t>
            </a:r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14</a:t>
            </a:r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日（日）</a:t>
            </a:r>
            <a:endParaRPr lang="en-US" altLang="ja-JP" sz="2000" dirty="0">
              <a:solidFill>
                <a:srgbClr val="FF0000"/>
              </a:solidFill>
              <a:latin typeface="+mj-ea"/>
              <a:ea typeface="+mj-ea"/>
            </a:endParaRPr>
          </a:p>
          <a:p>
            <a:endParaRPr lang="en-US" altLang="ja-JP" sz="11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【</a:t>
            </a:r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服・道具</a:t>
            </a:r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】</a:t>
            </a:r>
          </a:p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　だいじょうぶ</a:t>
            </a:r>
            <a:endParaRPr lang="en-US" altLang="ja-JP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EE370668-DA22-790F-952E-0775B4B68CA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12708" y="2868159"/>
            <a:ext cx="10107436" cy="1543265"/>
          </a:xfrm>
          <a:prstGeom prst="rect">
            <a:avLst/>
          </a:prstGeom>
        </p:spPr>
      </p:pic>
      <p:pic>
        <p:nvPicPr>
          <p:cNvPr id="2" name="Y_[10-01]_kiku1">
            <a:hlinkClick r:id="" action="ppaction://media"/>
            <a:extLst>
              <a:ext uri="{FF2B5EF4-FFF2-40B4-BE49-F238E27FC236}">
                <a16:creationId xmlns:a16="http://schemas.microsoft.com/office/drawing/2014/main" id="{164F4C89-FA1F-E606-1D9E-D09A4EA4CC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186967" y="4540983"/>
            <a:ext cx="448896" cy="448896"/>
          </a:xfrm>
          <a:prstGeom prst="rect">
            <a:avLst/>
          </a:prstGeom>
        </p:spPr>
      </p:pic>
      <p:pic>
        <p:nvPicPr>
          <p:cNvPr id="4" name="Y_[10-02]_kiku2">
            <a:hlinkClick r:id="" action="ppaction://media"/>
            <a:extLst>
              <a:ext uri="{FF2B5EF4-FFF2-40B4-BE49-F238E27FC236}">
                <a16:creationId xmlns:a16="http://schemas.microsoft.com/office/drawing/2014/main" id="{AC081B81-6ACE-D3AF-1649-A4632A699B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660537" y="4540983"/>
            <a:ext cx="366835" cy="366835"/>
          </a:xfrm>
          <a:prstGeom prst="rect">
            <a:avLst/>
          </a:prstGeom>
        </p:spPr>
      </p:pic>
      <p:pic>
        <p:nvPicPr>
          <p:cNvPr id="6" name="Y_[10-03]_kiku3">
            <a:hlinkClick r:id="" action="ppaction://media"/>
            <a:extLst>
              <a:ext uri="{FF2B5EF4-FFF2-40B4-BE49-F238E27FC236}">
                <a16:creationId xmlns:a16="http://schemas.microsoft.com/office/drawing/2014/main" id="{E7B70F72-A4CC-283F-E306-AF9C035DC2B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087214" y="4540983"/>
            <a:ext cx="366835" cy="366835"/>
          </a:xfrm>
          <a:prstGeom prst="rect">
            <a:avLst/>
          </a:prstGeom>
        </p:spPr>
      </p:pic>
      <p:pic>
        <p:nvPicPr>
          <p:cNvPr id="10" name="Y_[10-04]_kiku4">
            <a:hlinkClick r:id="" action="ppaction://media"/>
            <a:extLst>
              <a:ext uri="{FF2B5EF4-FFF2-40B4-BE49-F238E27FC236}">
                <a16:creationId xmlns:a16="http://schemas.microsoft.com/office/drawing/2014/main" id="{98A6CC64-D63D-8BDC-C45C-8B487365678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631121" y="4552706"/>
            <a:ext cx="355112" cy="35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6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E2ADEC4-E646-CBBA-0263-FD231C8A84E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8740" y="24439"/>
            <a:ext cx="4926843" cy="55656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ACEFE53-708B-9064-6CAB-E21298510D1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440"/>
            <a:ext cx="2675106" cy="71167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3E22485-C1FB-1870-B5E4-E7A06FE097A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60" y="896134"/>
            <a:ext cx="7723762" cy="7461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BA42313-0532-EB92-772F-3B481F0327B8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796" y="2302137"/>
            <a:ext cx="7140102" cy="765591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A894559C-6486-B448-C8CD-F051399B30E4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10" y="3243802"/>
            <a:ext cx="10025975" cy="344237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54BED06-E8FB-6E68-FDE4-B209D9D2FE76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1352" y="659298"/>
            <a:ext cx="3112851" cy="2940870"/>
          </a:xfrm>
          <a:prstGeom prst="rect">
            <a:avLst/>
          </a:prstGeom>
        </p:spPr>
      </p:pic>
      <p:pic>
        <p:nvPicPr>
          <p:cNvPr id="2" name="Y_[10-01]_kiku1">
            <a:hlinkClick r:id="" action="ppaction://media"/>
            <a:extLst>
              <a:ext uri="{FF2B5EF4-FFF2-40B4-BE49-F238E27FC236}">
                <a16:creationId xmlns:a16="http://schemas.microsoft.com/office/drawing/2014/main" id="{EDA7B53B-5EE2-3FB3-962B-8FFA94A05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004044" y="1950183"/>
            <a:ext cx="355112" cy="355112"/>
          </a:xfrm>
          <a:prstGeom prst="rect">
            <a:avLst/>
          </a:prstGeom>
        </p:spPr>
      </p:pic>
      <p:pic>
        <p:nvPicPr>
          <p:cNvPr id="4" name="Y_[10-02]_kiku2">
            <a:hlinkClick r:id="" action="ppaction://media"/>
            <a:extLst>
              <a:ext uri="{FF2B5EF4-FFF2-40B4-BE49-F238E27FC236}">
                <a16:creationId xmlns:a16="http://schemas.microsoft.com/office/drawing/2014/main" id="{35FCC338-A8AF-586E-884C-0E70C642D6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07429" y="1950183"/>
            <a:ext cx="390281" cy="378558"/>
          </a:xfrm>
          <a:prstGeom prst="rect">
            <a:avLst/>
          </a:prstGeom>
        </p:spPr>
      </p:pic>
      <p:pic>
        <p:nvPicPr>
          <p:cNvPr id="6" name="Y_[10-03]_kiku3">
            <a:hlinkClick r:id="" action="ppaction://media"/>
            <a:extLst>
              <a:ext uri="{FF2B5EF4-FFF2-40B4-BE49-F238E27FC236}">
                <a16:creationId xmlns:a16="http://schemas.microsoft.com/office/drawing/2014/main" id="{C729209D-CC8C-0132-02B5-5714D793FEA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422537" y="1950183"/>
            <a:ext cx="402004" cy="378558"/>
          </a:xfrm>
          <a:prstGeom prst="rect">
            <a:avLst/>
          </a:prstGeom>
        </p:spPr>
      </p:pic>
      <p:pic>
        <p:nvPicPr>
          <p:cNvPr id="8" name="Y_[10-04]_kiku4">
            <a:hlinkClick r:id="" action="ppaction://media"/>
            <a:extLst>
              <a:ext uri="{FF2B5EF4-FFF2-40B4-BE49-F238E27FC236}">
                <a16:creationId xmlns:a16="http://schemas.microsoft.com/office/drawing/2014/main" id="{64AD7AB3-1EB5-987A-7EEA-69FE148E0C0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137644" y="1950183"/>
            <a:ext cx="402004" cy="3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90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106E2661-65C6-AE0B-FD80-2F9275631CF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81" y="2026550"/>
            <a:ext cx="7986107" cy="250045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D6DDFD1-F5FE-313B-97EF-34A246F0A5BC}"/>
              </a:ext>
            </a:extLst>
          </p:cNvPr>
          <p:cNvSpPr txBox="1"/>
          <p:nvPr/>
        </p:nvSpPr>
        <p:spPr>
          <a:xfrm>
            <a:off x="3464512" y="2379014"/>
            <a:ext cx="3286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したいんですが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C514D50-FD8F-1BD6-1446-DA122D39A993}"/>
              </a:ext>
            </a:extLst>
          </p:cNvPr>
          <p:cNvSpPr txBox="1"/>
          <p:nvPr/>
        </p:nvSpPr>
        <p:spPr>
          <a:xfrm>
            <a:off x="3115722" y="3141239"/>
            <a:ext cx="308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みたいんですが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8E0CA9E-CC98-C941-6C9C-BF4555C5B23F}"/>
              </a:ext>
            </a:extLst>
          </p:cNvPr>
          <p:cNvSpPr txBox="1"/>
          <p:nvPr/>
        </p:nvSpPr>
        <p:spPr>
          <a:xfrm>
            <a:off x="3806587" y="3848945"/>
            <a:ext cx="2944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みたいんですが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E5803CF-2B88-B7C6-B327-A797A68DE17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507" y="952822"/>
            <a:ext cx="6096000" cy="75905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057F04C-916E-0B63-F3B4-562A20DCF88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8740" y="24439"/>
            <a:ext cx="4926843" cy="556569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91C5512B-B3C1-620F-6A76-4F57BDFF631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5626" y="4711488"/>
            <a:ext cx="7520485" cy="902997"/>
          </a:xfrm>
          <a:prstGeom prst="rect">
            <a:avLst/>
          </a:prstGeom>
        </p:spPr>
      </p:pic>
      <p:pic>
        <p:nvPicPr>
          <p:cNvPr id="2" name="Y_[10-05]_katachi">
            <a:hlinkClick r:id="" action="ppaction://media"/>
            <a:extLst>
              <a:ext uri="{FF2B5EF4-FFF2-40B4-BE49-F238E27FC236}">
                <a16:creationId xmlns:a16="http://schemas.microsoft.com/office/drawing/2014/main" id="{4D834EBA-4D16-4D1F-FD6C-BE1AD5DE5D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73675" y="1047506"/>
            <a:ext cx="366835" cy="3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6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491EE62-903E-3A33-9713-010F2F2868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649" y="534495"/>
            <a:ext cx="11658701" cy="378305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A4AD4AB-FD5B-5447-5F6C-872EB45B8BC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974" y="4385648"/>
            <a:ext cx="8462705" cy="229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4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A5C1639-CDC2-52C7-FCD9-CEFA4C807D7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919" y="965684"/>
            <a:ext cx="6987702" cy="80679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DAD2964-48A4-14CC-C28F-77936E393D49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1762" y="1929936"/>
            <a:ext cx="4989731" cy="471405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168C19C-6AED-8966-B841-5479B1A41073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8740" y="24439"/>
            <a:ext cx="4926843" cy="556569"/>
          </a:xfrm>
          <a:prstGeom prst="rect">
            <a:avLst/>
          </a:prstGeom>
        </p:spPr>
      </p:pic>
      <p:pic>
        <p:nvPicPr>
          <p:cNvPr id="2" name="Y_[10-01]_kiku1">
            <a:hlinkClick r:id="" action="ppaction://media"/>
            <a:extLst>
              <a:ext uri="{FF2B5EF4-FFF2-40B4-BE49-F238E27FC236}">
                <a16:creationId xmlns:a16="http://schemas.microsoft.com/office/drawing/2014/main" id="{40F0FFDD-8406-BFAD-3699-31BA132EEA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383829" y="1188183"/>
            <a:ext cx="425450" cy="366835"/>
          </a:xfrm>
          <a:prstGeom prst="rect">
            <a:avLst/>
          </a:prstGeom>
        </p:spPr>
      </p:pic>
      <p:pic>
        <p:nvPicPr>
          <p:cNvPr id="3" name="Y_[10-02]_kiku2">
            <a:hlinkClick r:id="" action="ppaction://media"/>
            <a:extLst>
              <a:ext uri="{FF2B5EF4-FFF2-40B4-BE49-F238E27FC236}">
                <a16:creationId xmlns:a16="http://schemas.microsoft.com/office/drawing/2014/main" id="{C5627443-F25D-B950-D20E-974A61E63E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34106" y="1176460"/>
            <a:ext cx="437173" cy="378558"/>
          </a:xfrm>
          <a:prstGeom prst="rect">
            <a:avLst/>
          </a:prstGeom>
        </p:spPr>
      </p:pic>
      <p:pic>
        <p:nvPicPr>
          <p:cNvPr id="6" name="Y_[10-03]_kiku3">
            <a:hlinkClick r:id="" action="ppaction://media"/>
            <a:extLst>
              <a:ext uri="{FF2B5EF4-FFF2-40B4-BE49-F238E27FC236}">
                <a16:creationId xmlns:a16="http://schemas.microsoft.com/office/drawing/2014/main" id="{118C353F-94C4-0209-6D57-82FFCAB9E32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954721" y="1188183"/>
            <a:ext cx="437173" cy="378558"/>
          </a:xfrm>
          <a:prstGeom prst="rect">
            <a:avLst/>
          </a:prstGeom>
        </p:spPr>
      </p:pic>
      <p:pic>
        <p:nvPicPr>
          <p:cNvPr id="8" name="Y_[10-04]_kiku4">
            <a:hlinkClick r:id="" action="ppaction://media"/>
            <a:extLst>
              <a:ext uri="{FF2B5EF4-FFF2-40B4-BE49-F238E27FC236}">
                <a16:creationId xmlns:a16="http://schemas.microsoft.com/office/drawing/2014/main" id="{FD46CEC9-A52F-BAF3-0449-EB6488AB285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10506" y="1199906"/>
            <a:ext cx="425450" cy="36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8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39699"/>
            <a:ext cx="2028825" cy="1015113"/>
          </a:xfrm>
          <a:prstGeom prst="rect">
            <a:avLst/>
          </a:prstGeom>
        </p:spPr>
      </p:pic>
      <p:pic>
        <p:nvPicPr>
          <p:cNvPr id="9" name="コンテンツ プレースホルダー 8">
            <a:extLst>
              <a:ext uri="{FF2B5EF4-FFF2-40B4-BE49-F238E27FC236}">
                <a16:creationId xmlns:a16="http://schemas.microsoft.com/office/drawing/2014/main" id="{838C6E12-740C-4508-7381-9E273483CF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7520" y="861428"/>
            <a:ext cx="5218889" cy="2004445"/>
          </a:xfr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9015F10-FDAC-87A8-E89F-8F20004F52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91" y="1054812"/>
            <a:ext cx="5346970" cy="90032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A95A3CC-642F-2FD4-81E0-72A28F7E95C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8740" y="24439"/>
            <a:ext cx="4926843" cy="556569"/>
          </a:xfrm>
          <a:prstGeom prst="rect">
            <a:avLst/>
          </a:prstGeom>
        </p:spPr>
      </p:pic>
      <p:sp>
        <p:nvSpPr>
          <p:cNvPr id="10" name="吹き出し: 円形 9">
            <a:extLst>
              <a:ext uri="{FF2B5EF4-FFF2-40B4-BE49-F238E27FC236}">
                <a16:creationId xmlns:a16="http://schemas.microsoft.com/office/drawing/2014/main" id="{F2D3E6C7-8F60-B9B6-37B1-DD006D01962C}"/>
              </a:ext>
            </a:extLst>
          </p:cNvPr>
          <p:cNvSpPr/>
          <p:nvPr/>
        </p:nvSpPr>
        <p:spPr>
          <a:xfrm>
            <a:off x="487276" y="2248900"/>
            <a:ext cx="5608724" cy="3052674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3074" name="Picture 2" descr="相談窓口のイラスト | かわいいフリー素材集 いらすとや">
            <a:extLst>
              <a:ext uri="{FF2B5EF4-FFF2-40B4-BE49-F238E27FC236}">
                <a16:creationId xmlns:a16="http://schemas.microsoft.com/office/drawing/2014/main" id="{2F2F433F-FB7C-C682-76B5-823894167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8389" y="3585536"/>
            <a:ext cx="3838575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お茶を飲む男性のイラスト（茶道） | かわいいフリー素材集 いらすとや">
            <a:extLst>
              <a:ext uri="{FF2B5EF4-FFF2-40B4-BE49-F238E27FC236}">
                <a16:creationId xmlns:a16="http://schemas.microsoft.com/office/drawing/2014/main" id="{4EA5C6AB-BB53-E59E-A054-19AA218E2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6390" y="3506821"/>
            <a:ext cx="1318763" cy="141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剣道のイラスト「面！」 | かわいいフリー素材集 いらすとや">
            <a:extLst>
              <a:ext uri="{FF2B5EF4-FFF2-40B4-BE49-F238E27FC236}">
                <a16:creationId xmlns:a16="http://schemas.microsoft.com/office/drawing/2014/main" id="{8FBCA79F-56BB-02E1-215E-86443515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95056" y="2984089"/>
            <a:ext cx="1474245" cy="158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バドミントンの選手のイラスト | かわいいフリー素材集 いらすとや">
            <a:extLst>
              <a:ext uri="{FF2B5EF4-FFF2-40B4-BE49-F238E27FC236}">
                <a16:creationId xmlns:a16="http://schemas.microsoft.com/office/drawing/2014/main" id="{F68B8DD5-F74E-43A8-3677-52927D889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5425" y="3691600"/>
            <a:ext cx="1208493" cy="160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手話をしている人のイラスト | かわいいフリー素材集 いらすとや">
            <a:extLst>
              <a:ext uri="{FF2B5EF4-FFF2-40B4-BE49-F238E27FC236}">
                <a16:creationId xmlns:a16="http://schemas.microsoft.com/office/drawing/2014/main" id="{8384B7DF-18ED-BE73-85D9-2D280F027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4664" y="2417180"/>
            <a:ext cx="1208494" cy="120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334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07147E-C8E4-DF68-66A0-C75B0C46A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72288CE-871A-A3F1-0BA6-85F241B8E6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144" y="2228992"/>
            <a:ext cx="11915711" cy="240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06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D5A47AB7-92BA-DF45-0C50-3E10CD0EA3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84" y="60161"/>
            <a:ext cx="3131199" cy="81037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1380C16-2BD1-4B0C-DB0E-6B8B628B6E0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622" y="60161"/>
            <a:ext cx="6095994" cy="51062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496E5AB-50AE-12D8-CFE5-E14A4301681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47" y="985864"/>
            <a:ext cx="5856915" cy="136823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B1A740E-4D20-9D3A-80E9-D4822CA0D0B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5277" y="2005397"/>
            <a:ext cx="5846257" cy="469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76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D5A47AB7-92BA-DF45-0C50-3E10CD0EA3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84" y="60161"/>
            <a:ext cx="3131199" cy="81037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1380C16-2BD1-4B0C-DB0E-6B8B628B6E0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622" y="60161"/>
            <a:ext cx="6095994" cy="51062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496E5AB-50AE-12D8-CFE5-E14A4301681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47" y="985864"/>
            <a:ext cx="5856915" cy="136823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B1A740E-4D20-9D3A-80E9-D4822CA0D0B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4061" y="749398"/>
            <a:ext cx="4332792" cy="348213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9D69F57-AA1F-EF8D-0C87-A044B14F68A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80" y="2841920"/>
            <a:ext cx="6052772" cy="138961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0DD584E-F9DA-67A5-0285-E1AC0D870AC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57" y="4346856"/>
            <a:ext cx="8063924" cy="238246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9906448-005A-06A8-D978-DD577316BB5D}"/>
              </a:ext>
            </a:extLst>
          </p:cNvPr>
          <p:cNvSpPr txBox="1"/>
          <p:nvPr/>
        </p:nvSpPr>
        <p:spPr>
          <a:xfrm>
            <a:off x="3229583" y="4477203"/>
            <a:ext cx="96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１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86FF754-3B43-BF3B-5867-344374EF5F54}"/>
              </a:ext>
            </a:extLst>
          </p:cNvPr>
          <p:cNvSpPr txBox="1"/>
          <p:nvPr/>
        </p:nvSpPr>
        <p:spPr>
          <a:xfrm>
            <a:off x="2331396" y="5055452"/>
            <a:ext cx="4653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火　　よる</a:t>
            </a:r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7:00 – 8:30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3E0C944-FC2B-C60F-709A-EE093CAC5834}"/>
              </a:ext>
            </a:extLst>
          </p:cNvPr>
          <p:cNvSpPr txBox="1"/>
          <p:nvPr/>
        </p:nvSpPr>
        <p:spPr>
          <a:xfrm>
            <a:off x="2331396" y="5562771"/>
            <a:ext cx="4653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ただ　（きょうかしょは かう）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8C680CE-669F-28D7-9921-ADDE01E2B44D}"/>
              </a:ext>
            </a:extLst>
          </p:cNvPr>
          <p:cNvSpPr txBox="1"/>
          <p:nvPr/>
        </p:nvSpPr>
        <p:spPr>
          <a:xfrm>
            <a:off x="2331396" y="6119324"/>
            <a:ext cx="4653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いろいろ　　みんな しんせつ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4585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D5A47AB7-92BA-DF45-0C50-3E10CD0EA3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84" y="60161"/>
            <a:ext cx="3131199" cy="81037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1380C16-2BD1-4B0C-DB0E-6B8B628B6E0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622" y="60161"/>
            <a:ext cx="6095994" cy="51062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496E5AB-50AE-12D8-CFE5-E14A4301681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47" y="985864"/>
            <a:ext cx="5856915" cy="136823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B1A740E-4D20-9D3A-80E9-D4822CA0D0B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3465" y="3111444"/>
            <a:ext cx="3100502" cy="2491780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824BD422-C3CA-A4DF-8792-C8B27A5223A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2861" y="810379"/>
            <a:ext cx="5945516" cy="598746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D62665C-7B10-79F0-A26F-1C16FB89CFF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47" y="5872136"/>
            <a:ext cx="6343078" cy="62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8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F57562-6214-ED99-FCD7-B032634D1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2771E61-6BC6-8623-D2AE-480B52BC64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89" y="1920439"/>
            <a:ext cx="11958221" cy="278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72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6DD20EA7-EF78-121C-2F44-45D996CFF2F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932" y="1793722"/>
            <a:ext cx="7960467" cy="396189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D6DDFD1-F5FE-313B-97EF-34A246F0A5BC}"/>
              </a:ext>
            </a:extLst>
          </p:cNvPr>
          <p:cNvSpPr txBox="1"/>
          <p:nvPr/>
        </p:nvSpPr>
        <p:spPr>
          <a:xfrm>
            <a:off x="4339202" y="1975631"/>
            <a:ext cx="1658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んですが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475C3B6-4D7D-9225-2FAF-8F6809631994}"/>
              </a:ext>
            </a:extLst>
          </p:cNvPr>
          <p:cNvSpPr txBox="1"/>
          <p:nvPr/>
        </p:nvSpPr>
        <p:spPr>
          <a:xfrm>
            <a:off x="1920106" y="3061336"/>
            <a:ext cx="1893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なんかい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1858806-F438-F2A6-0AD1-1A61468E6219}"/>
              </a:ext>
            </a:extLst>
          </p:cNvPr>
          <p:cNvSpPr txBox="1"/>
          <p:nvPr/>
        </p:nvSpPr>
        <p:spPr>
          <a:xfrm>
            <a:off x="3166624" y="3579606"/>
            <a:ext cx="1387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１かい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6B60237-65A8-3B9F-EE4C-AF7A5735DD7F}"/>
              </a:ext>
            </a:extLst>
          </p:cNvPr>
          <p:cNvSpPr txBox="1"/>
          <p:nvPr/>
        </p:nvSpPr>
        <p:spPr>
          <a:xfrm>
            <a:off x="4554165" y="4660361"/>
            <a:ext cx="1967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ましょうか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23E360B-6516-C713-76A0-80DAC6B09CC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72" y="946499"/>
            <a:ext cx="5915428" cy="84722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2371F34-7627-8779-D0EE-9FFB93E9A58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622" y="60161"/>
            <a:ext cx="6095994" cy="51062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F8069573-D4F0-D386-1C31-F1C4FC123A8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8139" y="2846990"/>
            <a:ext cx="5574959" cy="643932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F9DC19E9-ADC4-0888-B770-0386BD8FAF2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3532" y="3831960"/>
            <a:ext cx="5311257" cy="712230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C9D6CF90-F2DA-762F-1330-67513371205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3562" y="5860189"/>
            <a:ext cx="6671780" cy="712230"/>
          </a:xfrm>
          <a:prstGeom prst="rect">
            <a:avLst/>
          </a:prstGeom>
        </p:spPr>
      </p:pic>
      <p:pic>
        <p:nvPicPr>
          <p:cNvPr id="2" name="Y_[10-07]_katachi">
            <a:hlinkClick r:id="" action="ppaction://media"/>
            <a:extLst>
              <a:ext uri="{FF2B5EF4-FFF2-40B4-BE49-F238E27FC236}">
                <a16:creationId xmlns:a16="http://schemas.microsoft.com/office/drawing/2014/main" id="{6CEDC9B7-5C4A-FBB4-BFCC-36AA21C29A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44721" y="1059229"/>
            <a:ext cx="390281" cy="31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3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6" grpId="0"/>
      <p:bldP spid="17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9C8F0F3-2D29-56AF-C919-B86B8A28B6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334" y="212649"/>
            <a:ext cx="11303666" cy="420344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E21F21E-CFA4-378F-189F-3EE37D03FB4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7711" y="4413624"/>
            <a:ext cx="6865854" cy="244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46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5CC9AC4-729E-76A4-9F6D-1DBFECBC46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923" y="276083"/>
            <a:ext cx="11365149" cy="335141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9C69B35-FFDE-80DC-2513-B659E15DB65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6545" y="4008575"/>
            <a:ext cx="6470374" cy="24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2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DE003F8-FB9B-875A-0A9A-E536CF746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178" y="159147"/>
            <a:ext cx="11353800" cy="342347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86EB362-2A88-6EA5-7631-A2AF7986E5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2733" y="3788599"/>
            <a:ext cx="6277582" cy="2590960"/>
          </a:xfrm>
          <a:prstGeom prst="rect">
            <a:avLst/>
          </a:prstGeom>
        </p:spPr>
      </p:pic>
      <p:sp>
        <p:nvSpPr>
          <p:cNvPr id="11" name="タイトル 10">
            <a:extLst>
              <a:ext uri="{FF2B5EF4-FFF2-40B4-BE49-F238E27FC236}">
                <a16:creationId xmlns:a16="http://schemas.microsoft.com/office/drawing/2014/main" id="{09B8FB89-F9E4-2C15-76BD-12F537008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701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34DBF86-D6C1-8EE3-C0CC-91355754E5D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378" y="1036115"/>
            <a:ext cx="6549957" cy="90259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A5A1A97-C3EC-52FC-69B5-2D1EB0EDCD2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622" y="60161"/>
            <a:ext cx="6095994" cy="51062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BFD5B54-DA6F-5F5E-2068-2F17CB383E1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0345" y="2187315"/>
            <a:ext cx="5511309" cy="4429273"/>
          </a:xfrm>
          <a:prstGeom prst="rect">
            <a:avLst/>
          </a:prstGeom>
        </p:spPr>
      </p:pic>
      <p:pic>
        <p:nvPicPr>
          <p:cNvPr id="2" name="Y_[10-06]_kaiwa">
            <a:hlinkClick r:id="" action="ppaction://media"/>
            <a:extLst>
              <a:ext uri="{FF2B5EF4-FFF2-40B4-BE49-F238E27FC236}">
                <a16:creationId xmlns:a16="http://schemas.microsoft.com/office/drawing/2014/main" id="{BFFB4E4B-14FA-8664-C1A9-E0D83E0F68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24660" y="1070952"/>
            <a:ext cx="437173" cy="43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1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BAED04A-92C6-0556-1424-6DA663C0EC7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85" y="52682"/>
            <a:ext cx="4195864" cy="81257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2B1C435-7D24-16B2-203F-EFE358FE15B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622" y="60161"/>
            <a:ext cx="6095994" cy="51062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65DD49C-6F5C-F31E-D793-7DCF9595ADE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85" y="865261"/>
            <a:ext cx="3758119" cy="839756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94D19475-A986-658F-585A-CC5F45FF79E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4249" y="630709"/>
            <a:ext cx="5762968" cy="6174609"/>
          </a:xfrm>
          <a:prstGeom prst="rect">
            <a:avLst/>
          </a:prstGeom>
        </p:spPr>
      </p:pic>
      <p:pic>
        <p:nvPicPr>
          <p:cNvPr id="2" name="Y_[10-08]_hanasu">
            <a:hlinkClick r:id="" action="ppaction://media"/>
            <a:extLst>
              <a:ext uri="{FF2B5EF4-FFF2-40B4-BE49-F238E27FC236}">
                <a16:creationId xmlns:a16="http://schemas.microsoft.com/office/drawing/2014/main" id="{DF9EAC3C-D8CD-2EB1-7118-DA7BAF7FD6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82874" y="883383"/>
            <a:ext cx="484065" cy="50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8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BAED04A-92C6-0556-1424-6DA663C0EC7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85" y="52682"/>
            <a:ext cx="4195864" cy="81257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2B1C435-7D24-16B2-203F-EFE358FE15B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622" y="60161"/>
            <a:ext cx="6095994" cy="51062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94D19475-A986-658F-585A-CC5F45FF79E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4249" y="630709"/>
            <a:ext cx="5762968" cy="617460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969C229-3638-3435-BB90-260A568DCCC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85" y="865261"/>
            <a:ext cx="3798139" cy="780645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DC49360-09F3-7102-5226-B2DE656FC59D}"/>
              </a:ext>
            </a:extLst>
          </p:cNvPr>
          <p:cNvSpPr/>
          <p:nvPr/>
        </p:nvSpPr>
        <p:spPr>
          <a:xfrm>
            <a:off x="4729124" y="800468"/>
            <a:ext cx="3688384" cy="221969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F648B0E-E562-24ED-A4B9-9EC617123B41}"/>
              </a:ext>
            </a:extLst>
          </p:cNvPr>
          <p:cNvSpPr/>
          <p:nvPr/>
        </p:nvSpPr>
        <p:spPr>
          <a:xfrm>
            <a:off x="5474422" y="1172739"/>
            <a:ext cx="1030799" cy="282059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5A209D2-153A-C122-08D2-FA197D37B327}"/>
              </a:ext>
            </a:extLst>
          </p:cNvPr>
          <p:cNvSpPr/>
          <p:nvPr/>
        </p:nvSpPr>
        <p:spPr>
          <a:xfrm>
            <a:off x="5534263" y="2048335"/>
            <a:ext cx="1720657" cy="30082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157CCF0-B68A-E776-F9C7-FA96E67B9E1C}"/>
              </a:ext>
            </a:extLst>
          </p:cNvPr>
          <p:cNvSpPr/>
          <p:nvPr/>
        </p:nvSpPr>
        <p:spPr>
          <a:xfrm>
            <a:off x="4764333" y="1668422"/>
            <a:ext cx="1292755" cy="274886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67273DE-4032-1DC2-6F0E-AC1571D29682}"/>
              </a:ext>
            </a:extLst>
          </p:cNvPr>
          <p:cNvSpPr/>
          <p:nvPr/>
        </p:nvSpPr>
        <p:spPr>
          <a:xfrm>
            <a:off x="4765157" y="2559027"/>
            <a:ext cx="1068393" cy="274886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027F552-BD81-5649-EF48-1C2BD958F59D}"/>
              </a:ext>
            </a:extLst>
          </p:cNvPr>
          <p:cNvSpPr/>
          <p:nvPr/>
        </p:nvSpPr>
        <p:spPr>
          <a:xfrm>
            <a:off x="4770319" y="3443720"/>
            <a:ext cx="882969" cy="274886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D152E187-537B-59CC-FD7F-AEA318EC4501}"/>
              </a:ext>
            </a:extLst>
          </p:cNvPr>
          <p:cNvSpPr/>
          <p:nvPr/>
        </p:nvSpPr>
        <p:spPr>
          <a:xfrm>
            <a:off x="4741694" y="4330258"/>
            <a:ext cx="1720657" cy="274886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A40DF5B8-E760-D3EB-1A85-546303656009}"/>
              </a:ext>
            </a:extLst>
          </p:cNvPr>
          <p:cNvSpPr/>
          <p:nvPr/>
        </p:nvSpPr>
        <p:spPr>
          <a:xfrm>
            <a:off x="4760592" y="5221917"/>
            <a:ext cx="882969" cy="274886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95B74C9-1A10-AB8A-A62E-28534C56F42B}"/>
              </a:ext>
            </a:extLst>
          </p:cNvPr>
          <p:cNvSpPr/>
          <p:nvPr/>
        </p:nvSpPr>
        <p:spPr>
          <a:xfrm>
            <a:off x="4831926" y="6407946"/>
            <a:ext cx="2600006" cy="274886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8540E60-6E2D-28E9-2117-96BC968B703F}"/>
              </a:ext>
            </a:extLst>
          </p:cNvPr>
          <p:cNvSpPr/>
          <p:nvPr/>
        </p:nvSpPr>
        <p:spPr>
          <a:xfrm>
            <a:off x="5533287" y="2959463"/>
            <a:ext cx="1564234" cy="30082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5C40E3A-D273-E689-489F-EDA4B3262364}"/>
              </a:ext>
            </a:extLst>
          </p:cNvPr>
          <p:cNvSpPr/>
          <p:nvPr/>
        </p:nvSpPr>
        <p:spPr>
          <a:xfrm>
            <a:off x="5542772" y="3847732"/>
            <a:ext cx="2519215" cy="27347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0DE1E7A2-E864-E464-B4FD-40398669648F}"/>
              </a:ext>
            </a:extLst>
          </p:cNvPr>
          <p:cNvSpPr/>
          <p:nvPr/>
        </p:nvSpPr>
        <p:spPr>
          <a:xfrm>
            <a:off x="5480841" y="4745837"/>
            <a:ext cx="802699" cy="27347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F8EC687-D277-877B-44E0-FC17E4A01944}"/>
              </a:ext>
            </a:extLst>
          </p:cNvPr>
          <p:cNvSpPr/>
          <p:nvPr/>
        </p:nvSpPr>
        <p:spPr>
          <a:xfrm>
            <a:off x="5506941" y="5907012"/>
            <a:ext cx="2519215" cy="30082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Y_[10-08]_hanasu">
            <a:hlinkClick r:id="" action="ppaction://media"/>
            <a:extLst>
              <a:ext uri="{FF2B5EF4-FFF2-40B4-BE49-F238E27FC236}">
                <a16:creationId xmlns:a16="http://schemas.microsoft.com/office/drawing/2014/main" id="{209BAD94-9CA3-5A1C-E747-0E6C9968C0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58721" y="977167"/>
            <a:ext cx="390281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1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BAED04A-92C6-0556-1424-6DA663C0EC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85" y="52682"/>
            <a:ext cx="4195864" cy="81257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2B1C435-7D24-16B2-203F-EFE358FE15B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622" y="60161"/>
            <a:ext cx="6095994" cy="51062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94D19475-A986-658F-585A-CC5F45FF79E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5530" y="1934713"/>
            <a:ext cx="4301947" cy="460922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E1673AC-811A-3DED-934B-C04A1930D96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5261"/>
            <a:ext cx="7648268" cy="1504577"/>
          </a:xfrm>
          <a:prstGeom prst="rect">
            <a:avLst/>
          </a:prstGeom>
        </p:spPr>
      </p:pic>
      <p:sp>
        <p:nvSpPr>
          <p:cNvPr id="7" name="吹き出し: 円形 6">
            <a:extLst>
              <a:ext uri="{FF2B5EF4-FFF2-40B4-BE49-F238E27FC236}">
                <a16:creationId xmlns:a16="http://schemas.microsoft.com/office/drawing/2014/main" id="{658A0778-2F05-AD0A-29BF-EE6C65659725}"/>
              </a:ext>
            </a:extLst>
          </p:cNvPr>
          <p:cNvSpPr/>
          <p:nvPr/>
        </p:nvSpPr>
        <p:spPr>
          <a:xfrm>
            <a:off x="487276" y="2712991"/>
            <a:ext cx="5608724" cy="3052674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6146" name="Picture 2" descr="先生・講師のイラスト | かわいいフリー素材集 いらすとや">
            <a:extLst>
              <a:ext uri="{FF2B5EF4-FFF2-40B4-BE49-F238E27FC236}">
                <a16:creationId xmlns:a16="http://schemas.microsoft.com/office/drawing/2014/main" id="{F09FB6A8-12FF-BC12-5F74-0BBFCF3A0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2106" y="3471166"/>
            <a:ext cx="968025" cy="153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地図 | かわいいフリー素材集 いらすとや">
            <a:extLst>
              <a:ext uri="{FF2B5EF4-FFF2-40B4-BE49-F238E27FC236}">
                <a16:creationId xmlns:a16="http://schemas.microsoft.com/office/drawing/2014/main" id="{747418ED-D560-7924-B7DD-D800DBCCD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1482" y="3045951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マップピンのイラスト「影付き・影なし」 | かわいいフリー素材集 いらすとや">
            <a:extLst>
              <a:ext uri="{FF2B5EF4-FFF2-40B4-BE49-F238E27FC236}">
                <a16:creationId xmlns:a16="http://schemas.microsoft.com/office/drawing/2014/main" id="{70275EE5-F802-B577-8B65-CC5A6838B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5818" y="3053224"/>
            <a:ext cx="846338" cy="86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世間話をする男性のイラスト | かわいいフリー素材集 いらすとや">
            <a:extLst>
              <a:ext uri="{FF2B5EF4-FFF2-40B4-BE49-F238E27FC236}">
                <a16:creationId xmlns:a16="http://schemas.microsoft.com/office/drawing/2014/main" id="{9D1E312F-813E-88F4-6BCB-47B07A874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4249" y="4974897"/>
            <a:ext cx="2014098" cy="182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E7AC1EDF-F219-EA1E-1F04-6538596F647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443" y="4470020"/>
            <a:ext cx="1176905" cy="107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0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2E10D2A4-A3D8-AACA-77DF-8C8A509AB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56EDE97-D9BE-86C8-04DB-2DBEAF963D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17" y="1975395"/>
            <a:ext cx="11945566" cy="290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90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B364625-49D5-C378-188F-F6BE98B448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3449" y="14868"/>
            <a:ext cx="5723106" cy="80098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09206E1-0252-09CF-3E84-D848EE9D25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45" y="65667"/>
            <a:ext cx="2775626" cy="72780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ACBEA4C-A406-6C3F-709F-54D141A04BF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20" y="937322"/>
            <a:ext cx="8434797" cy="105684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40FC8B5F-BB42-04AD-381C-ABC3DE975D8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543" y="2276382"/>
            <a:ext cx="5960914" cy="45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09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845765F-BFC8-E110-4F01-014ECEAC36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6288" y="59233"/>
            <a:ext cx="4529199" cy="55332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D187E9C-1767-9C53-1EB1-E2AC989A887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29"/>
            <a:ext cx="4209512" cy="71243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0258D3A-8B9B-81F0-0A52-A4F13499DB8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919" y="740173"/>
            <a:ext cx="7189634" cy="724565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C4F27113-88EC-EF99-755E-D7D599A1284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3602"/>
            <a:ext cx="4731049" cy="688185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0F963493-0847-2B76-A74F-DC6B939605F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5878" y="1600925"/>
            <a:ext cx="7506122" cy="4756505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8EAFB9A-8986-4C8E-CE96-001213193E08}"/>
              </a:ext>
            </a:extLst>
          </p:cNvPr>
          <p:cNvSpPr txBox="1"/>
          <p:nvPr/>
        </p:nvSpPr>
        <p:spPr>
          <a:xfrm>
            <a:off x="2243908" y="2505382"/>
            <a:ext cx="2441970" cy="3427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2800" dirty="0">
                <a:solidFill>
                  <a:srgbClr val="FF6969"/>
                </a:solidFill>
                <a:latin typeface="+mj-ea"/>
                <a:ea typeface="+mj-ea"/>
              </a:rPr>
              <a:t>①りょうり</a:t>
            </a:r>
            <a:endParaRPr lang="en-US" altLang="ja-JP" sz="2800" dirty="0">
              <a:solidFill>
                <a:srgbClr val="FF6969"/>
              </a:solidFill>
              <a:latin typeface="+mj-ea"/>
              <a:ea typeface="+mj-ea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2800" dirty="0">
                <a:solidFill>
                  <a:srgbClr val="FF6969"/>
                </a:solidFill>
                <a:latin typeface="+mj-ea"/>
                <a:ea typeface="+mj-ea"/>
              </a:rPr>
              <a:t>②しょどう</a:t>
            </a:r>
            <a:endParaRPr kumimoji="1" lang="en-US" altLang="ja-JP" sz="2800" dirty="0">
              <a:solidFill>
                <a:srgbClr val="FF6969"/>
              </a:solidFill>
              <a:latin typeface="+mj-ea"/>
              <a:ea typeface="+mj-ea"/>
            </a:endParaRPr>
          </a:p>
          <a:p>
            <a:pPr>
              <a:lnSpc>
                <a:spcPct val="200000"/>
              </a:lnSpc>
            </a:pPr>
            <a:r>
              <a:rPr lang="ja-JP" altLang="en-US" sz="2800" dirty="0">
                <a:solidFill>
                  <a:srgbClr val="FF6969"/>
                </a:solidFill>
                <a:latin typeface="+mj-ea"/>
                <a:ea typeface="+mj-ea"/>
              </a:rPr>
              <a:t>③にほんご</a:t>
            </a:r>
            <a:endParaRPr lang="en-US" altLang="ja-JP" sz="2800" dirty="0">
              <a:solidFill>
                <a:srgbClr val="FF6969"/>
              </a:solidFill>
              <a:latin typeface="+mj-ea"/>
              <a:ea typeface="+mj-ea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2800" dirty="0">
                <a:solidFill>
                  <a:srgbClr val="FF6969"/>
                </a:solidFill>
                <a:latin typeface="+mj-ea"/>
                <a:ea typeface="+mj-ea"/>
              </a:rPr>
              <a:t>④あいきどう</a:t>
            </a:r>
          </a:p>
        </p:txBody>
      </p:sp>
      <p:pic>
        <p:nvPicPr>
          <p:cNvPr id="2050" name="Picture 2" descr="掲示板を見る人たちのイラスト">
            <a:extLst>
              <a:ext uri="{FF2B5EF4-FFF2-40B4-BE49-F238E27FC236}">
                <a16:creationId xmlns:a16="http://schemas.microsoft.com/office/drawing/2014/main" id="{274F82CC-9605-1B57-1A37-EE15F480C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219" y="5231529"/>
            <a:ext cx="1507408" cy="140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15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B364625-49D5-C378-188F-F6BE98B448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3449" y="14868"/>
            <a:ext cx="5723106" cy="80098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09206E1-0252-09CF-3E84-D848EE9D250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45" y="65667"/>
            <a:ext cx="2775626" cy="72780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ACBEA4C-A406-6C3F-709F-54D141A04BF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45" y="846617"/>
            <a:ext cx="8434797" cy="105684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40FC8B5F-BB42-04AD-381C-ABC3DE975D8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3408" y="1701353"/>
            <a:ext cx="2234194" cy="171165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0872C99-C1A9-663A-94DA-FBA4D7AE257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45" y="1895847"/>
            <a:ext cx="6238672" cy="151715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B9381F8-0479-17F2-B727-93426F9D908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2527" y="3413004"/>
            <a:ext cx="6238673" cy="225334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C38A20E-A89A-F4B3-207A-05DCC13C82D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726" y="5779460"/>
            <a:ext cx="6916368" cy="101287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A61DC66-1B6A-8D82-CC63-8C7CA8568637}"/>
              </a:ext>
            </a:extLst>
          </p:cNvPr>
          <p:cNvSpPr txBox="1"/>
          <p:nvPr/>
        </p:nvSpPr>
        <p:spPr>
          <a:xfrm>
            <a:off x="2466270" y="6269113"/>
            <a:ext cx="590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E9BB594-F510-432C-CD27-9BAE6A49325E}"/>
              </a:ext>
            </a:extLst>
          </p:cNvPr>
          <p:cNvSpPr txBox="1"/>
          <p:nvPr/>
        </p:nvSpPr>
        <p:spPr>
          <a:xfrm>
            <a:off x="3828659" y="6269113"/>
            <a:ext cx="590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e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B3D244-EF94-4A0C-1950-7A91DCC5D7C0}"/>
              </a:ext>
            </a:extLst>
          </p:cNvPr>
          <p:cNvSpPr txBox="1"/>
          <p:nvPr/>
        </p:nvSpPr>
        <p:spPr>
          <a:xfrm>
            <a:off x="5191048" y="6269113"/>
            <a:ext cx="590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6655EC3-5325-B597-09A6-EE59E4775FC2}"/>
              </a:ext>
            </a:extLst>
          </p:cNvPr>
          <p:cNvSpPr txBox="1"/>
          <p:nvPr/>
        </p:nvSpPr>
        <p:spPr>
          <a:xfrm>
            <a:off x="6627962" y="6269113"/>
            <a:ext cx="590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329AE36-E70B-B42F-9FE2-3C8ADD53CF17}"/>
              </a:ext>
            </a:extLst>
          </p:cNvPr>
          <p:cNvSpPr txBox="1"/>
          <p:nvPr/>
        </p:nvSpPr>
        <p:spPr>
          <a:xfrm>
            <a:off x="8022459" y="6269113"/>
            <a:ext cx="590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</a:p>
        </p:txBody>
      </p:sp>
      <p:pic>
        <p:nvPicPr>
          <p:cNvPr id="2" name="Y_[10-09]_kaiwa">
            <a:hlinkClick r:id="" action="ppaction://media"/>
            <a:extLst>
              <a:ext uri="{FF2B5EF4-FFF2-40B4-BE49-F238E27FC236}">
                <a16:creationId xmlns:a16="http://schemas.microsoft.com/office/drawing/2014/main" id="{717EA8CE-89CF-63CB-16F7-4C5BDDA672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85398" y="2055690"/>
            <a:ext cx="319943" cy="35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3" grpId="0"/>
      <p:bldP spid="14" grpId="0"/>
      <p:bldP spid="15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B364625-49D5-C378-188F-F6BE98B448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3449" y="14868"/>
            <a:ext cx="5723106" cy="80098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09206E1-0252-09CF-3E84-D848EE9D250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45" y="65667"/>
            <a:ext cx="2775626" cy="72780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ACBEA4C-A406-6C3F-709F-54D141A04BF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45" y="846617"/>
            <a:ext cx="6532517" cy="81849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4334508-2214-2156-12FF-0917E4D94C9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80143"/>
            <a:ext cx="7374253" cy="116596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10E6874F-C8A3-8E91-7A6F-AB30E6F01B9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0571" y="967589"/>
            <a:ext cx="4711162" cy="5763760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507B5907-705C-924B-5FA5-6ECC4A09848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261" y="3006096"/>
            <a:ext cx="5847188" cy="217176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2F4745F-9A78-816F-86DA-D1F695CDB599}"/>
              </a:ext>
            </a:extLst>
          </p:cNvPr>
          <p:cNvSpPr txBox="1"/>
          <p:nvPr/>
        </p:nvSpPr>
        <p:spPr>
          <a:xfrm>
            <a:off x="282705" y="3025851"/>
            <a:ext cx="243556" cy="2132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dirty="0">
                <a:solidFill>
                  <a:srgbClr val="FF6969"/>
                </a:solidFill>
                <a:latin typeface="+mj-ea"/>
                <a:ea typeface="+mj-ea"/>
              </a:rPr>
              <a:t>12</a:t>
            </a:r>
          </a:p>
          <a:p>
            <a:pPr>
              <a:lnSpc>
                <a:spcPct val="150000"/>
              </a:lnSpc>
            </a:pPr>
            <a:r>
              <a:rPr lang="en-US" altLang="ja-JP" dirty="0">
                <a:solidFill>
                  <a:srgbClr val="FF6969"/>
                </a:solidFill>
                <a:latin typeface="+mj-ea"/>
                <a:ea typeface="+mj-ea"/>
              </a:rPr>
              <a:t>3</a:t>
            </a:r>
          </a:p>
          <a:p>
            <a:pPr>
              <a:lnSpc>
                <a:spcPct val="150000"/>
              </a:lnSpc>
            </a:pPr>
            <a:r>
              <a:rPr kumimoji="1" lang="en-US" altLang="ja-JP" dirty="0">
                <a:solidFill>
                  <a:srgbClr val="FF6969"/>
                </a:solidFill>
                <a:latin typeface="+mj-ea"/>
                <a:ea typeface="+mj-ea"/>
              </a:rPr>
              <a:t>4</a:t>
            </a:r>
          </a:p>
          <a:p>
            <a:pPr>
              <a:lnSpc>
                <a:spcPct val="150000"/>
              </a:lnSpc>
            </a:pPr>
            <a:r>
              <a:rPr lang="en-US" altLang="ja-JP" dirty="0">
                <a:solidFill>
                  <a:srgbClr val="FF6969"/>
                </a:solidFill>
                <a:latin typeface="+mj-ea"/>
                <a:ea typeface="+mj-ea"/>
              </a:rPr>
              <a:t>5</a:t>
            </a:r>
            <a:endParaRPr kumimoji="1" lang="ja-JP" altLang="en-US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C35EF6A6-46B4-8C65-FBA3-53DAC4CB1F1C}"/>
              </a:ext>
            </a:extLst>
          </p:cNvPr>
          <p:cNvCxnSpPr>
            <a:cxnSpLocks/>
          </p:cNvCxnSpPr>
          <p:nvPr/>
        </p:nvCxnSpPr>
        <p:spPr>
          <a:xfrm>
            <a:off x="8025319" y="1559069"/>
            <a:ext cx="554477" cy="0"/>
          </a:xfrm>
          <a:prstGeom prst="line">
            <a:avLst/>
          </a:prstGeom>
          <a:ln w="19050">
            <a:solidFill>
              <a:srgbClr val="FF6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13C13E2-49B0-8172-21EE-3E003A7D8302}"/>
              </a:ext>
            </a:extLst>
          </p:cNvPr>
          <p:cNvSpPr txBox="1"/>
          <p:nvPr/>
        </p:nvSpPr>
        <p:spPr>
          <a:xfrm>
            <a:off x="8606114" y="1310811"/>
            <a:ext cx="486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6969"/>
                </a:solidFill>
                <a:latin typeface="+mj-ea"/>
                <a:ea typeface="+mj-ea"/>
              </a:rPr>
              <a:t>1</a:t>
            </a:r>
            <a:endParaRPr kumimoji="1" lang="ja-JP" altLang="en-US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8E357A05-2398-8EB6-81DE-8F3E950F6785}"/>
              </a:ext>
            </a:extLst>
          </p:cNvPr>
          <p:cNvCxnSpPr>
            <a:cxnSpLocks/>
          </p:cNvCxnSpPr>
          <p:nvPr/>
        </p:nvCxnSpPr>
        <p:spPr>
          <a:xfrm>
            <a:off x="8002999" y="2137200"/>
            <a:ext cx="554477" cy="0"/>
          </a:xfrm>
          <a:prstGeom prst="line">
            <a:avLst/>
          </a:prstGeom>
          <a:ln w="19050">
            <a:solidFill>
              <a:srgbClr val="FF6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95C9E25-5C22-1179-84BD-886CC123CF8D}"/>
              </a:ext>
            </a:extLst>
          </p:cNvPr>
          <p:cNvSpPr txBox="1"/>
          <p:nvPr/>
        </p:nvSpPr>
        <p:spPr>
          <a:xfrm>
            <a:off x="8579796" y="1885913"/>
            <a:ext cx="486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6969"/>
                </a:solidFill>
                <a:latin typeface="+mj-ea"/>
                <a:ea typeface="+mj-ea"/>
              </a:rPr>
              <a:t>1</a:t>
            </a:r>
            <a:endParaRPr kumimoji="1" lang="ja-JP" altLang="en-US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2AD95371-C246-9B58-F8CE-EEEA626B2D85}"/>
              </a:ext>
            </a:extLst>
          </p:cNvPr>
          <p:cNvCxnSpPr>
            <a:cxnSpLocks/>
          </p:cNvCxnSpPr>
          <p:nvPr/>
        </p:nvCxnSpPr>
        <p:spPr>
          <a:xfrm>
            <a:off x="8401455" y="3543721"/>
            <a:ext cx="554477" cy="0"/>
          </a:xfrm>
          <a:prstGeom prst="line">
            <a:avLst/>
          </a:prstGeom>
          <a:ln w="19050">
            <a:solidFill>
              <a:srgbClr val="FF6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60EA0315-A52C-4EC0-E036-BE7CF2295A01}"/>
              </a:ext>
            </a:extLst>
          </p:cNvPr>
          <p:cNvSpPr txBox="1"/>
          <p:nvPr/>
        </p:nvSpPr>
        <p:spPr>
          <a:xfrm>
            <a:off x="8955932" y="3316221"/>
            <a:ext cx="486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6969"/>
                </a:solidFill>
                <a:latin typeface="+mj-ea"/>
                <a:ea typeface="+mj-ea"/>
              </a:rPr>
              <a:t>2</a:t>
            </a:r>
            <a:endParaRPr kumimoji="1" lang="ja-JP" altLang="en-US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89448EB1-EF99-88CC-A625-8BC13FD8B8D1}"/>
              </a:ext>
            </a:extLst>
          </p:cNvPr>
          <p:cNvCxnSpPr>
            <a:cxnSpLocks/>
          </p:cNvCxnSpPr>
          <p:nvPr/>
        </p:nvCxnSpPr>
        <p:spPr>
          <a:xfrm>
            <a:off x="8025319" y="4112072"/>
            <a:ext cx="904295" cy="0"/>
          </a:xfrm>
          <a:prstGeom prst="line">
            <a:avLst/>
          </a:prstGeom>
          <a:ln w="19050">
            <a:solidFill>
              <a:srgbClr val="FF6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5440E066-405F-A435-32E6-3B6EDE2D1118}"/>
              </a:ext>
            </a:extLst>
          </p:cNvPr>
          <p:cNvSpPr txBox="1"/>
          <p:nvPr/>
        </p:nvSpPr>
        <p:spPr>
          <a:xfrm>
            <a:off x="8849305" y="3837287"/>
            <a:ext cx="486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6969"/>
                </a:solidFill>
                <a:latin typeface="+mj-ea"/>
                <a:ea typeface="+mj-ea"/>
              </a:rPr>
              <a:t>2</a:t>
            </a:r>
            <a:endParaRPr kumimoji="1" lang="ja-JP" altLang="en-US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7958220C-442A-D474-6056-983B75DF90FE}"/>
              </a:ext>
            </a:extLst>
          </p:cNvPr>
          <p:cNvCxnSpPr>
            <a:cxnSpLocks/>
          </p:cNvCxnSpPr>
          <p:nvPr/>
        </p:nvCxnSpPr>
        <p:spPr>
          <a:xfrm>
            <a:off x="8002999" y="4681429"/>
            <a:ext cx="1753153" cy="0"/>
          </a:xfrm>
          <a:prstGeom prst="line">
            <a:avLst/>
          </a:prstGeom>
          <a:ln w="19050">
            <a:solidFill>
              <a:srgbClr val="FF6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4DAC7191-5024-CECF-9CB6-3F5BDCAC971B}"/>
              </a:ext>
            </a:extLst>
          </p:cNvPr>
          <p:cNvSpPr txBox="1"/>
          <p:nvPr/>
        </p:nvSpPr>
        <p:spPr>
          <a:xfrm>
            <a:off x="10690751" y="4561118"/>
            <a:ext cx="486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6969"/>
                </a:solidFill>
                <a:latin typeface="+mj-ea"/>
                <a:ea typeface="+mj-ea"/>
              </a:rPr>
              <a:t>3</a:t>
            </a:r>
            <a:endParaRPr kumimoji="1" lang="ja-JP" altLang="en-US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1F82BABA-A3B3-3DCD-FDE7-3885FB4126D6}"/>
              </a:ext>
            </a:extLst>
          </p:cNvPr>
          <p:cNvCxnSpPr>
            <a:cxnSpLocks/>
          </p:cNvCxnSpPr>
          <p:nvPr/>
        </p:nvCxnSpPr>
        <p:spPr>
          <a:xfrm>
            <a:off x="8002999" y="4969361"/>
            <a:ext cx="2711153" cy="0"/>
          </a:xfrm>
          <a:prstGeom prst="line">
            <a:avLst/>
          </a:prstGeom>
          <a:ln w="19050">
            <a:solidFill>
              <a:srgbClr val="FF6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18DEC6BC-77F2-7EF9-1382-BFA259E2DF6A}"/>
              </a:ext>
            </a:extLst>
          </p:cNvPr>
          <p:cNvCxnSpPr>
            <a:cxnSpLocks/>
            <a:endCxn id="48" idx="1"/>
          </p:cNvCxnSpPr>
          <p:nvPr/>
        </p:nvCxnSpPr>
        <p:spPr>
          <a:xfrm>
            <a:off x="8051636" y="5563567"/>
            <a:ext cx="3731438" cy="0"/>
          </a:xfrm>
          <a:prstGeom prst="line">
            <a:avLst/>
          </a:prstGeom>
          <a:ln w="19050">
            <a:solidFill>
              <a:srgbClr val="FF6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664170E8-CD62-8C6A-1E9F-550C30B6A0EF}"/>
              </a:ext>
            </a:extLst>
          </p:cNvPr>
          <p:cNvSpPr txBox="1"/>
          <p:nvPr/>
        </p:nvSpPr>
        <p:spPr>
          <a:xfrm>
            <a:off x="11783074" y="5378901"/>
            <a:ext cx="486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6969"/>
                </a:solidFill>
                <a:latin typeface="+mj-ea"/>
                <a:ea typeface="+mj-ea"/>
              </a:rPr>
              <a:t>4</a:t>
            </a:r>
            <a:endParaRPr kumimoji="1" lang="ja-JP" altLang="en-US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79AAD4C5-5BB2-3278-EA47-7AEF1E9D7224}"/>
              </a:ext>
            </a:extLst>
          </p:cNvPr>
          <p:cNvCxnSpPr>
            <a:cxnSpLocks/>
          </p:cNvCxnSpPr>
          <p:nvPr/>
        </p:nvCxnSpPr>
        <p:spPr>
          <a:xfrm>
            <a:off x="7974179" y="6117565"/>
            <a:ext cx="3465549" cy="0"/>
          </a:xfrm>
          <a:prstGeom prst="line">
            <a:avLst/>
          </a:prstGeom>
          <a:ln w="19050">
            <a:solidFill>
              <a:srgbClr val="FF6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269893D7-6B8C-3350-C17A-FD6A797F3090}"/>
              </a:ext>
            </a:extLst>
          </p:cNvPr>
          <p:cNvSpPr txBox="1"/>
          <p:nvPr/>
        </p:nvSpPr>
        <p:spPr>
          <a:xfrm>
            <a:off x="11593595" y="6045575"/>
            <a:ext cx="486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6969"/>
                </a:solidFill>
                <a:latin typeface="+mj-ea"/>
                <a:ea typeface="+mj-ea"/>
              </a:rPr>
              <a:t>5</a:t>
            </a:r>
            <a:endParaRPr kumimoji="1" lang="ja-JP" altLang="en-US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086495BD-93C8-B74B-E944-C51535062CB4}"/>
              </a:ext>
            </a:extLst>
          </p:cNvPr>
          <p:cNvCxnSpPr>
            <a:cxnSpLocks/>
          </p:cNvCxnSpPr>
          <p:nvPr/>
        </p:nvCxnSpPr>
        <p:spPr>
          <a:xfrm>
            <a:off x="8023377" y="6415880"/>
            <a:ext cx="1732775" cy="0"/>
          </a:xfrm>
          <a:prstGeom prst="line">
            <a:avLst/>
          </a:prstGeom>
          <a:ln w="19050">
            <a:solidFill>
              <a:srgbClr val="FF6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図 11">
            <a:extLst>
              <a:ext uri="{FF2B5EF4-FFF2-40B4-BE49-F238E27FC236}">
                <a16:creationId xmlns:a16="http://schemas.microsoft.com/office/drawing/2014/main" id="{40FC8B5F-BB42-04AD-381C-ABC3DE975D8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2383" y="1045139"/>
            <a:ext cx="1633882" cy="1251743"/>
          </a:xfrm>
          <a:prstGeom prst="rect">
            <a:avLst/>
          </a:prstGeom>
        </p:spPr>
      </p:pic>
      <p:pic>
        <p:nvPicPr>
          <p:cNvPr id="58" name="図 57">
            <a:extLst>
              <a:ext uri="{FF2B5EF4-FFF2-40B4-BE49-F238E27FC236}">
                <a16:creationId xmlns:a16="http://schemas.microsoft.com/office/drawing/2014/main" id="{257D497A-217A-3B5E-19D8-4968A119BFBE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45" y="5748233"/>
            <a:ext cx="7235864" cy="855095"/>
          </a:xfrm>
          <a:prstGeom prst="rect">
            <a:avLst/>
          </a:prstGeom>
        </p:spPr>
      </p:pic>
      <p:pic>
        <p:nvPicPr>
          <p:cNvPr id="2" name="Y_[10-09]_kaiwa">
            <a:hlinkClick r:id="" action="ppaction://media"/>
            <a:extLst>
              <a:ext uri="{FF2B5EF4-FFF2-40B4-BE49-F238E27FC236}">
                <a16:creationId xmlns:a16="http://schemas.microsoft.com/office/drawing/2014/main" id="{92CA73DC-B432-B842-F3F8-BD3E25A12D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882167" y="1680552"/>
            <a:ext cx="343389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0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" grpId="0"/>
      <p:bldP spid="35" grpId="0"/>
      <p:bldP spid="37" grpId="0"/>
      <p:bldP spid="39" grpId="0"/>
      <p:bldP spid="42" grpId="0"/>
      <p:bldP spid="48" grpId="0"/>
      <p:bldP spid="5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EA743E2C-7E0F-BA59-5C4B-3299A180456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531" y="1806772"/>
            <a:ext cx="8436820" cy="341698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D6DDFD1-F5FE-313B-97EF-34A246F0A5BC}"/>
              </a:ext>
            </a:extLst>
          </p:cNvPr>
          <p:cNvSpPr txBox="1"/>
          <p:nvPr/>
        </p:nvSpPr>
        <p:spPr>
          <a:xfrm>
            <a:off x="3843890" y="2449471"/>
            <a:ext cx="3286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どういう いみですか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C514D50-FD8F-1BD6-1446-DA122D39A993}"/>
              </a:ext>
            </a:extLst>
          </p:cNvPr>
          <p:cNvSpPr txBox="1"/>
          <p:nvPr/>
        </p:nvSpPr>
        <p:spPr>
          <a:xfrm>
            <a:off x="1357614" y="4636041"/>
            <a:ext cx="308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のとき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8E0CA9E-CC98-C941-6C9C-BF4555C5B23F}"/>
              </a:ext>
            </a:extLst>
          </p:cNvPr>
          <p:cNvSpPr txBox="1"/>
          <p:nvPr/>
        </p:nvSpPr>
        <p:spPr>
          <a:xfrm>
            <a:off x="1357614" y="4079863"/>
            <a:ext cx="2944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のとき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BF9F341-1DB9-C67D-34DB-12A6A8AC7E8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871580"/>
            <a:ext cx="5750231" cy="87946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C0CEE41-37A2-5809-F2EC-C77F7DCCDF4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3449" y="14868"/>
            <a:ext cx="5723106" cy="80098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7D11C69-2E6B-5195-0590-2F68B0BF840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4417" y="3537784"/>
            <a:ext cx="5907932" cy="695051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69668113-058D-5F55-1D56-D51E6C6B1EE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4417" y="5434989"/>
            <a:ext cx="4750340" cy="684699"/>
          </a:xfrm>
          <a:prstGeom prst="rect">
            <a:avLst/>
          </a:prstGeom>
        </p:spPr>
      </p:pic>
      <p:pic>
        <p:nvPicPr>
          <p:cNvPr id="2" name="Y_[10-10]_katachi">
            <a:hlinkClick r:id="" action="ppaction://media"/>
            <a:extLst>
              <a:ext uri="{FF2B5EF4-FFF2-40B4-BE49-F238E27FC236}">
                <a16:creationId xmlns:a16="http://schemas.microsoft.com/office/drawing/2014/main" id="{CD561F01-214C-8106-3935-A6418C8807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93029" y="1047506"/>
            <a:ext cx="366835" cy="42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38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8F91091-70E7-FBB3-F80C-84B680BDB47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15" y="159147"/>
            <a:ext cx="11353800" cy="397430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0DA7ACB-20D9-BC4A-8BEA-42FC1ABEB97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9932" y="3922441"/>
            <a:ext cx="5265906" cy="293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7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AB8A97D-2166-544A-3C19-95C7F26630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050" y="606619"/>
            <a:ext cx="10919900" cy="432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297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1F76AA9-8496-715A-6AEB-C2BEE3F9AC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3430" y="751893"/>
            <a:ext cx="7179013" cy="336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108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C0CEE41-37A2-5809-F2EC-C77F7DCCDF4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3449" y="14868"/>
            <a:ext cx="5723106" cy="80098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61D8CBC-BFDC-DEBC-38A8-CBF8ACD3347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42" y="921202"/>
            <a:ext cx="5793258" cy="89518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EBFB091-69F9-7D5F-3230-C92DBB21070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266" y="2033191"/>
            <a:ext cx="5960914" cy="4566750"/>
          </a:xfrm>
          <a:prstGeom prst="rect">
            <a:avLst/>
          </a:prstGeom>
        </p:spPr>
      </p:pic>
      <p:pic>
        <p:nvPicPr>
          <p:cNvPr id="2" name="Y_[10-09]_kaiwa">
            <a:hlinkClick r:id="" action="ppaction://media"/>
            <a:extLst>
              <a:ext uri="{FF2B5EF4-FFF2-40B4-BE49-F238E27FC236}">
                <a16:creationId xmlns:a16="http://schemas.microsoft.com/office/drawing/2014/main" id="{1F7E2C7A-8638-8268-FFEF-A1C4E2B1BB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21275" y="1070952"/>
            <a:ext cx="378557" cy="40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9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DD506B8-89A2-7D0E-1320-546331009E8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3449" y="14868"/>
            <a:ext cx="5723106" cy="80098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CD9431C-24F1-C1B0-DD23-94A538E7B4E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98" y="-58727"/>
            <a:ext cx="6442953" cy="78572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3635992-FBC9-1069-7EA6-294E15242DD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4502" y="889450"/>
            <a:ext cx="4122995" cy="579768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AAFBA26-A117-A983-5B69-5CDDF8F691C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827" y="726999"/>
            <a:ext cx="3180621" cy="716356"/>
          </a:xfrm>
          <a:prstGeom prst="rect">
            <a:avLst/>
          </a:prstGeom>
        </p:spPr>
      </p:pic>
      <p:pic>
        <p:nvPicPr>
          <p:cNvPr id="4" name="Y_[10-11]_hanasu">
            <a:hlinkClick r:id="" action="ppaction://media"/>
            <a:extLst>
              <a:ext uri="{FF2B5EF4-FFF2-40B4-BE49-F238E27FC236}">
                <a16:creationId xmlns:a16="http://schemas.microsoft.com/office/drawing/2014/main" id="{2F537010-4E96-B2BE-D240-D1A5B99CFF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48414" y="824767"/>
            <a:ext cx="366835" cy="35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2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DD506B8-89A2-7D0E-1320-546331009E8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3449" y="14868"/>
            <a:ext cx="5723106" cy="80098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CD9431C-24F1-C1B0-DD23-94A538E7B4E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98" y="-58727"/>
            <a:ext cx="6442953" cy="78572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3635992-FBC9-1069-7EA6-294E15242DD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4502" y="889450"/>
            <a:ext cx="4122995" cy="579768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F127981-A603-C4B3-C75A-D92FCC90B36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45" y="726999"/>
            <a:ext cx="3514928" cy="702986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EC7299D-3C89-CEDA-B10D-670AE5698FC8}"/>
              </a:ext>
            </a:extLst>
          </p:cNvPr>
          <p:cNvSpPr/>
          <p:nvPr/>
        </p:nvSpPr>
        <p:spPr>
          <a:xfrm>
            <a:off x="4558671" y="1026946"/>
            <a:ext cx="1068393" cy="221969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34EAF8A-9B8A-5784-9FFC-587E7566763F}"/>
              </a:ext>
            </a:extLst>
          </p:cNvPr>
          <p:cNvSpPr/>
          <p:nvPr/>
        </p:nvSpPr>
        <p:spPr>
          <a:xfrm>
            <a:off x="5669399" y="1350318"/>
            <a:ext cx="704050" cy="282059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A7972D0-B516-C961-FBDF-B454EA27B9B7}"/>
              </a:ext>
            </a:extLst>
          </p:cNvPr>
          <p:cNvSpPr/>
          <p:nvPr/>
        </p:nvSpPr>
        <p:spPr>
          <a:xfrm>
            <a:off x="5657853" y="2117764"/>
            <a:ext cx="882969" cy="30082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5C8F775-1D5C-6EF0-6B95-F84AEFD66A2F}"/>
              </a:ext>
            </a:extLst>
          </p:cNvPr>
          <p:cNvSpPr/>
          <p:nvPr/>
        </p:nvSpPr>
        <p:spPr>
          <a:xfrm>
            <a:off x="4595092" y="1799231"/>
            <a:ext cx="882969" cy="249896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508DCEA-F9C4-187E-36D3-084825B7BC6B}"/>
              </a:ext>
            </a:extLst>
          </p:cNvPr>
          <p:cNvSpPr/>
          <p:nvPr/>
        </p:nvSpPr>
        <p:spPr>
          <a:xfrm>
            <a:off x="4595092" y="2581663"/>
            <a:ext cx="882969" cy="249896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287C077-77C5-8077-AB43-A2AE521726BC}"/>
              </a:ext>
            </a:extLst>
          </p:cNvPr>
          <p:cNvSpPr/>
          <p:nvPr/>
        </p:nvSpPr>
        <p:spPr>
          <a:xfrm>
            <a:off x="4560670" y="3367969"/>
            <a:ext cx="971266" cy="249896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48269374-EB7F-5C4E-8F2D-D686E4557901}"/>
              </a:ext>
            </a:extLst>
          </p:cNvPr>
          <p:cNvSpPr/>
          <p:nvPr/>
        </p:nvSpPr>
        <p:spPr>
          <a:xfrm>
            <a:off x="4569368" y="4141813"/>
            <a:ext cx="2081995" cy="249896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60FE7F0-6EE4-4D6A-856C-C4A52D3C2B59}"/>
              </a:ext>
            </a:extLst>
          </p:cNvPr>
          <p:cNvSpPr/>
          <p:nvPr/>
        </p:nvSpPr>
        <p:spPr>
          <a:xfrm>
            <a:off x="4615384" y="4937880"/>
            <a:ext cx="1892723" cy="249896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2647EE04-06A9-EDF7-B3F0-6C4DEE4ACD26}"/>
              </a:ext>
            </a:extLst>
          </p:cNvPr>
          <p:cNvSpPr/>
          <p:nvPr/>
        </p:nvSpPr>
        <p:spPr>
          <a:xfrm>
            <a:off x="4571360" y="5988088"/>
            <a:ext cx="2148765" cy="249896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08B4A52-267C-2071-A133-057A182110A7}"/>
              </a:ext>
            </a:extLst>
          </p:cNvPr>
          <p:cNvSpPr/>
          <p:nvPr/>
        </p:nvSpPr>
        <p:spPr>
          <a:xfrm>
            <a:off x="5664242" y="2903764"/>
            <a:ext cx="882969" cy="30082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2A777DDB-CA53-56BD-387F-197C78BBAADE}"/>
              </a:ext>
            </a:extLst>
          </p:cNvPr>
          <p:cNvSpPr/>
          <p:nvPr/>
        </p:nvSpPr>
        <p:spPr>
          <a:xfrm>
            <a:off x="5610365" y="3723566"/>
            <a:ext cx="971266" cy="24861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2E16FBD5-0B21-9E74-9135-9E4B78C297A4}"/>
              </a:ext>
            </a:extLst>
          </p:cNvPr>
          <p:cNvSpPr/>
          <p:nvPr/>
        </p:nvSpPr>
        <p:spPr>
          <a:xfrm>
            <a:off x="5645743" y="4491159"/>
            <a:ext cx="2081995" cy="27347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23EDAEF9-7984-E800-F31F-3273FFF4FEE4}"/>
              </a:ext>
            </a:extLst>
          </p:cNvPr>
          <p:cNvSpPr/>
          <p:nvPr/>
        </p:nvSpPr>
        <p:spPr>
          <a:xfrm>
            <a:off x="5620093" y="5304353"/>
            <a:ext cx="2081995" cy="484480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EC3398-2032-753D-523D-F832EE3AC17C}"/>
              </a:ext>
            </a:extLst>
          </p:cNvPr>
          <p:cNvSpPr/>
          <p:nvPr/>
        </p:nvSpPr>
        <p:spPr>
          <a:xfrm>
            <a:off x="5675817" y="6326648"/>
            <a:ext cx="1892723" cy="27347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" name="Y_[10-11]_hanasu">
            <a:hlinkClick r:id="" action="ppaction://media"/>
            <a:extLst>
              <a:ext uri="{FF2B5EF4-FFF2-40B4-BE49-F238E27FC236}">
                <a16:creationId xmlns:a16="http://schemas.microsoft.com/office/drawing/2014/main" id="{53707271-3DDE-8C31-0F6C-65E54E20A3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59429" y="719260"/>
            <a:ext cx="390281" cy="34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5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DD506B8-89A2-7D0E-1320-546331009E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3449" y="14868"/>
            <a:ext cx="5723106" cy="80098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CD9431C-24F1-C1B0-DD23-94A538E7B4E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98" y="-58727"/>
            <a:ext cx="6442953" cy="78572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3635992-FBC9-1069-7EA6-294E15242DD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5609" y="1212426"/>
            <a:ext cx="3781668" cy="531771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EC27C51-3847-E107-70B1-C433B3B3ADF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45" y="889450"/>
            <a:ext cx="6900153" cy="1171244"/>
          </a:xfrm>
          <a:prstGeom prst="rect">
            <a:avLst/>
          </a:prstGeom>
        </p:spPr>
      </p:pic>
      <p:sp>
        <p:nvSpPr>
          <p:cNvPr id="6" name="吹き出し: 円形 5">
            <a:extLst>
              <a:ext uri="{FF2B5EF4-FFF2-40B4-BE49-F238E27FC236}">
                <a16:creationId xmlns:a16="http://schemas.microsoft.com/office/drawing/2014/main" id="{F0C23F8C-8585-3596-C686-C94066590FC8}"/>
              </a:ext>
            </a:extLst>
          </p:cNvPr>
          <p:cNvSpPr/>
          <p:nvPr/>
        </p:nvSpPr>
        <p:spPr>
          <a:xfrm>
            <a:off x="846227" y="2647395"/>
            <a:ext cx="5608724" cy="3052674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8" name="Picture 2" descr="相談窓口のイラスト | かわいいフリー素材集 いらすとや">
            <a:extLst>
              <a:ext uri="{FF2B5EF4-FFF2-40B4-BE49-F238E27FC236}">
                <a16:creationId xmlns:a16="http://schemas.microsoft.com/office/drawing/2014/main" id="{B6808CAB-3FA9-ABE3-8849-6B8BC935E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6587" y="4508751"/>
            <a:ext cx="2684834" cy="227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外国語を学ぶ人のイラスト（男性） | かわいいフリー素材集 いらすとや">
            <a:extLst>
              <a:ext uri="{FF2B5EF4-FFF2-40B4-BE49-F238E27FC236}">
                <a16:creationId xmlns:a16="http://schemas.microsoft.com/office/drawing/2014/main" id="{012108BE-DD1E-1E95-349E-0ECD0DBEB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2635" y="4351154"/>
            <a:ext cx="761373" cy="115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英語のスピーキングのイラスト | かわいいフリー素材集 いらすとや">
            <a:extLst>
              <a:ext uri="{FF2B5EF4-FFF2-40B4-BE49-F238E27FC236}">
                <a16:creationId xmlns:a16="http://schemas.microsoft.com/office/drawing/2014/main" id="{F4E82E1F-8241-E09B-7B2B-9BBFA0A48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2967" y="3192828"/>
            <a:ext cx="1559668" cy="135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AFF17C3-49DC-CC63-D983-BF4FF8C2FFF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6460" y="3225942"/>
            <a:ext cx="1984666" cy="1519345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D03395A-BA6A-3EE3-5FC0-C90811DEE335}"/>
              </a:ext>
            </a:extLst>
          </p:cNvPr>
          <p:cNvSpPr txBox="1"/>
          <p:nvPr/>
        </p:nvSpPr>
        <p:spPr>
          <a:xfrm>
            <a:off x="4197765" y="3249905"/>
            <a:ext cx="458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solidFill>
                  <a:schemeClr val="bg1"/>
                </a:solidFill>
                <a:latin typeface="+mj-ea"/>
                <a:ea typeface="+mj-ea"/>
              </a:rPr>
              <a:t>あ</a:t>
            </a:r>
            <a:endParaRPr kumimoji="1" lang="en-US" altLang="ja-JP" sz="14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ja-JP" altLang="en-US" sz="1400" dirty="0">
                <a:solidFill>
                  <a:schemeClr val="bg1"/>
                </a:solidFill>
                <a:latin typeface="+mj-ea"/>
                <a:ea typeface="+mj-ea"/>
              </a:rPr>
              <a:t>い</a:t>
            </a:r>
            <a:endParaRPr lang="en-US" altLang="ja-JP" sz="14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kumimoji="1" lang="ja-JP" altLang="en-US" sz="1400" dirty="0">
                <a:solidFill>
                  <a:schemeClr val="bg1"/>
                </a:solidFill>
                <a:latin typeface="+mj-ea"/>
                <a:ea typeface="+mj-ea"/>
              </a:rPr>
              <a:t>う</a:t>
            </a:r>
            <a:endParaRPr kumimoji="1" lang="en-US" altLang="ja-JP" sz="1400" dirty="0">
              <a:solidFill>
                <a:schemeClr val="bg1"/>
              </a:solidFill>
              <a:latin typeface="+mj-ea"/>
              <a:ea typeface="+mj-ea"/>
            </a:endParaRPr>
          </a:p>
          <a:p>
            <a:endParaRPr kumimoji="1" lang="ja-JP" alt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36633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845765F-BFC8-E110-4F01-014ECEAC36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6288" y="59233"/>
            <a:ext cx="4529199" cy="55332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D187E9C-1767-9C53-1EB1-E2AC989A887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29"/>
            <a:ext cx="4209512" cy="71243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0258D3A-8B9B-81F0-0A52-A4F13499DB8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919" y="740173"/>
            <a:ext cx="7189634" cy="724565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0F963493-0847-2B76-A74F-DC6B939605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6150" y="2042262"/>
            <a:ext cx="7506122" cy="475650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A2D5229-8A5F-1B71-3AC6-2C63339573F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8" y="1384806"/>
            <a:ext cx="5509111" cy="1994649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90399E6-F502-F515-A753-0AD5BDC22376}"/>
              </a:ext>
            </a:extLst>
          </p:cNvPr>
          <p:cNvSpPr/>
          <p:nvPr/>
        </p:nvSpPr>
        <p:spPr>
          <a:xfrm>
            <a:off x="5227954" y="2996119"/>
            <a:ext cx="3205927" cy="583660"/>
          </a:xfrm>
          <a:prstGeom prst="rect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77C0EF5-66D7-7A4F-B3C1-1D1056EA6188}"/>
              </a:ext>
            </a:extLst>
          </p:cNvPr>
          <p:cNvSpPr txBox="1"/>
          <p:nvPr/>
        </p:nvSpPr>
        <p:spPr>
          <a:xfrm>
            <a:off x="4858715" y="3078436"/>
            <a:ext cx="593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rgbClr val="FF6969"/>
                </a:solidFill>
                <a:latin typeface="+mj-ea"/>
                <a:ea typeface="+mj-ea"/>
              </a:rPr>
              <a:t>A</a:t>
            </a:r>
            <a:endParaRPr kumimoji="1" lang="ja-JP" altLang="en-US" sz="16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C1F8E1B-D9E7-9B6E-5062-D50E02D3B189}"/>
              </a:ext>
            </a:extLst>
          </p:cNvPr>
          <p:cNvSpPr/>
          <p:nvPr/>
        </p:nvSpPr>
        <p:spPr>
          <a:xfrm>
            <a:off x="5217500" y="3669572"/>
            <a:ext cx="1620722" cy="153695"/>
          </a:xfrm>
          <a:prstGeom prst="rect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773DBD3-B339-DDEC-553E-AEFE266E48D4}"/>
              </a:ext>
            </a:extLst>
          </p:cNvPr>
          <p:cNvSpPr txBox="1"/>
          <p:nvPr/>
        </p:nvSpPr>
        <p:spPr>
          <a:xfrm>
            <a:off x="4860540" y="3546075"/>
            <a:ext cx="3047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rgbClr val="FF6969"/>
                </a:solidFill>
                <a:latin typeface="+mj-ea"/>
                <a:ea typeface="+mj-ea"/>
              </a:rPr>
              <a:t>B</a:t>
            </a:r>
            <a:endParaRPr kumimoji="1" lang="ja-JP" altLang="en-US" sz="16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CF2BF02-0EA1-0E30-592B-CF1CB71D497F}"/>
              </a:ext>
            </a:extLst>
          </p:cNvPr>
          <p:cNvSpPr/>
          <p:nvPr/>
        </p:nvSpPr>
        <p:spPr>
          <a:xfrm>
            <a:off x="5217500" y="3861653"/>
            <a:ext cx="949583" cy="169065"/>
          </a:xfrm>
          <a:prstGeom prst="rect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F6C7428-658D-F0C5-A6B3-33C71CFC7ECB}"/>
              </a:ext>
            </a:extLst>
          </p:cNvPr>
          <p:cNvSpPr txBox="1"/>
          <p:nvPr/>
        </p:nvSpPr>
        <p:spPr>
          <a:xfrm>
            <a:off x="4858715" y="3828372"/>
            <a:ext cx="189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rgbClr val="FF6969"/>
                </a:solidFill>
                <a:latin typeface="+mj-ea"/>
                <a:ea typeface="+mj-ea"/>
              </a:rPr>
              <a:t>C</a:t>
            </a:r>
            <a:endParaRPr kumimoji="1" lang="ja-JP" altLang="en-US" sz="16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3D46FAFE-32B4-BB58-69A3-9A884411F7C1}"/>
              </a:ext>
            </a:extLst>
          </p:cNvPr>
          <p:cNvSpPr/>
          <p:nvPr/>
        </p:nvSpPr>
        <p:spPr>
          <a:xfrm>
            <a:off x="9055182" y="3178112"/>
            <a:ext cx="1990628" cy="169065"/>
          </a:xfrm>
          <a:prstGeom prst="rect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8691381-FC35-1B73-9236-A60259CD35E8}"/>
              </a:ext>
            </a:extLst>
          </p:cNvPr>
          <p:cNvSpPr txBox="1"/>
          <p:nvPr/>
        </p:nvSpPr>
        <p:spPr>
          <a:xfrm>
            <a:off x="8660631" y="3093761"/>
            <a:ext cx="593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rgbClr val="FF6969"/>
                </a:solidFill>
                <a:latin typeface="+mj-ea"/>
                <a:ea typeface="+mj-ea"/>
              </a:rPr>
              <a:t>A</a:t>
            </a:r>
            <a:endParaRPr kumimoji="1" lang="ja-JP" altLang="en-US" sz="16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B56AB5E0-2929-D4F7-9276-AB427F742D8C}"/>
              </a:ext>
            </a:extLst>
          </p:cNvPr>
          <p:cNvSpPr/>
          <p:nvPr/>
        </p:nvSpPr>
        <p:spPr>
          <a:xfrm>
            <a:off x="9060044" y="3379455"/>
            <a:ext cx="1961073" cy="153695"/>
          </a:xfrm>
          <a:prstGeom prst="rect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F9D556C-962A-20A1-71B7-493FADEB89AC}"/>
              </a:ext>
            </a:extLst>
          </p:cNvPr>
          <p:cNvSpPr txBox="1"/>
          <p:nvPr/>
        </p:nvSpPr>
        <p:spPr>
          <a:xfrm>
            <a:off x="8675596" y="3331412"/>
            <a:ext cx="3047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rgbClr val="FF6969"/>
                </a:solidFill>
                <a:latin typeface="+mj-ea"/>
                <a:ea typeface="+mj-ea"/>
              </a:rPr>
              <a:t>B</a:t>
            </a:r>
            <a:endParaRPr kumimoji="1" lang="ja-JP" altLang="en-US" sz="16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49416350-3A55-1CAF-8308-A58AA0170119}"/>
              </a:ext>
            </a:extLst>
          </p:cNvPr>
          <p:cNvSpPr/>
          <p:nvPr/>
        </p:nvSpPr>
        <p:spPr>
          <a:xfrm>
            <a:off x="9052099" y="3565428"/>
            <a:ext cx="2035517" cy="169065"/>
          </a:xfrm>
          <a:prstGeom prst="rect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FEEF3DA-6D34-8D41-1D31-B92F926C9526}"/>
              </a:ext>
            </a:extLst>
          </p:cNvPr>
          <p:cNvSpPr txBox="1"/>
          <p:nvPr/>
        </p:nvSpPr>
        <p:spPr>
          <a:xfrm>
            <a:off x="8675025" y="3533150"/>
            <a:ext cx="189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rgbClr val="FF6969"/>
                </a:solidFill>
                <a:latin typeface="+mj-ea"/>
                <a:ea typeface="+mj-ea"/>
              </a:rPr>
              <a:t>C</a:t>
            </a:r>
            <a:endParaRPr kumimoji="1" lang="ja-JP" altLang="en-US" sz="16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96D3E802-2786-159F-972A-9064AA20D689}"/>
              </a:ext>
            </a:extLst>
          </p:cNvPr>
          <p:cNvSpPr/>
          <p:nvPr/>
        </p:nvSpPr>
        <p:spPr>
          <a:xfrm>
            <a:off x="5230762" y="4949688"/>
            <a:ext cx="2189691" cy="530600"/>
          </a:xfrm>
          <a:prstGeom prst="rect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FC925393-2233-D383-BB8B-ED814994835D}"/>
              </a:ext>
            </a:extLst>
          </p:cNvPr>
          <p:cNvSpPr txBox="1"/>
          <p:nvPr/>
        </p:nvSpPr>
        <p:spPr>
          <a:xfrm>
            <a:off x="4868354" y="4987380"/>
            <a:ext cx="593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rgbClr val="FF6969"/>
                </a:solidFill>
                <a:latin typeface="+mj-ea"/>
                <a:ea typeface="+mj-ea"/>
              </a:rPr>
              <a:t>A</a:t>
            </a:r>
            <a:endParaRPr kumimoji="1" lang="ja-JP" altLang="en-US" sz="16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5A8FC552-4BC4-95AE-0A86-640AD4335639}"/>
              </a:ext>
            </a:extLst>
          </p:cNvPr>
          <p:cNvSpPr/>
          <p:nvPr/>
        </p:nvSpPr>
        <p:spPr>
          <a:xfrm>
            <a:off x="5204603" y="5701600"/>
            <a:ext cx="1782794" cy="153695"/>
          </a:xfrm>
          <a:prstGeom prst="rect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43CFD285-9B67-7B4B-C097-9E6777F1F06D}"/>
              </a:ext>
            </a:extLst>
          </p:cNvPr>
          <p:cNvSpPr txBox="1"/>
          <p:nvPr/>
        </p:nvSpPr>
        <p:spPr>
          <a:xfrm>
            <a:off x="4871138" y="5621607"/>
            <a:ext cx="3047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rgbClr val="FF6969"/>
                </a:solidFill>
                <a:latin typeface="+mj-ea"/>
                <a:ea typeface="+mj-ea"/>
              </a:rPr>
              <a:t>B</a:t>
            </a:r>
            <a:endParaRPr kumimoji="1" lang="ja-JP" altLang="en-US" sz="16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D24D796B-B6C4-DDC9-FA14-0B1EF2E01C33}"/>
              </a:ext>
            </a:extLst>
          </p:cNvPr>
          <p:cNvSpPr/>
          <p:nvPr/>
        </p:nvSpPr>
        <p:spPr>
          <a:xfrm>
            <a:off x="5218516" y="6243297"/>
            <a:ext cx="784779" cy="169065"/>
          </a:xfrm>
          <a:prstGeom prst="rect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F3D4129-B789-5854-4EB0-37605DC3C90D}"/>
              </a:ext>
            </a:extLst>
          </p:cNvPr>
          <p:cNvSpPr txBox="1"/>
          <p:nvPr/>
        </p:nvSpPr>
        <p:spPr>
          <a:xfrm>
            <a:off x="4868630" y="6210187"/>
            <a:ext cx="189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rgbClr val="FF6969"/>
                </a:solidFill>
                <a:latin typeface="+mj-ea"/>
                <a:ea typeface="+mj-ea"/>
              </a:rPr>
              <a:t>C</a:t>
            </a:r>
            <a:endParaRPr kumimoji="1" lang="ja-JP" altLang="en-US" sz="16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EB0732C8-3033-3770-510A-7C83AED98742}"/>
              </a:ext>
            </a:extLst>
          </p:cNvPr>
          <p:cNvSpPr/>
          <p:nvPr/>
        </p:nvSpPr>
        <p:spPr>
          <a:xfrm>
            <a:off x="8705686" y="5639330"/>
            <a:ext cx="1990628" cy="204569"/>
          </a:xfrm>
          <a:prstGeom prst="rect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0CAB65A4-E2C1-C7FB-47C1-20BA08FE53BC}"/>
              </a:ext>
            </a:extLst>
          </p:cNvPr>
          <p:cNvSpPr txBox="1"/>
          <p:nvPr/>
        </p:nvSpPr>
        <p:spPr>
          <a:xfrm>
            <a:off x="8408567" y="5580779"/>
            <a:ext cx="294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rgbClr val="FF6969"/>
                </a:solidFill>
                <a:latin typeface="+mj-ea"/>
                <a:ea typeface="+mj-ea"/>
              </a:rPr>
              <a:t>A</a:t>
            </a:r>
            <a:endParaRPr kumimoji="1" lang="ja-JP" altLang="en-US" sz="16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E6FAF3DB-7CBC-9904-9AB8-6B77D00B897A}"/>
              </a:ext>
            </a:extLst>
          </p:cNvPr>
          <p:cNvSpPr/>
          <p:nvPr/>
        </p:nvSpPr>
        <p:spPr>
          <a:xfrm>
            <a:off x="8710548" y="5858425"/>
            <a:ext cx="1961073" cy="153695"/>
          </a:xfrm>
          <a:prstGeom prst="rect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A4891B32-EA3B-BA44-C96E-B927EF4271FB}"/>
              </a:ext>
            </a:extLst>
          </p:cNvPr>
          <p:cNvSpPr txBox="1"/>
          <p:nvPr/>
        </p:nvSpPr>
        <p:spPr>
          <a:xfrm>
            <a:off x="8403369" y="5790884"/>
            <a:ext cx="3047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rgbClr val="FF6969"/>
                </a:solidFill>
                <a:latin typeface="+mj-ea"/>
                <a:ea typeface="+mj-ea"/>
              </a:rPr>
              <a:t>B</a:t>
            </a:r>
            <a:endParaRPr kumimoji="1" lang="ja-JP" altLang="en-US" sz="16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4A84C159-438F-F0B4-B239-801444F7146B}"/>
              </a:ext>
            </a:extLst>
          </p:cNvPr>
          <p:cNvSpPr/>
          <p:nvPr/>
        </p:nvSpPr>
        <p:spPr>
          <a:xfrm>
            <a:off x="8702603" y="6034670"/>
            <a:ext cx="2035517" cy="169065"/>
          </a:xfrm>
          <a:prstGeom prst="rect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A52D6165-CEFE-67DE-EB07-7EC340440F92}"/>
              </a:ext>
            </a:extLst>
          </p:cNvPr>
          <p:cNvSpPr txBox="1"/>
          <p:nvPr/>
        </p:nvSpPr>
        <p:spPr>
          <a:xfrm>
            <a:off x="8402893" y="6008449"/>
            <a:ext cx="189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rgbClr val="FF6969"/>
                </a:solidFill>
                <a:latin typeface="+mj-ea"/>
                <a:ea typeface="+mj-ea"/>
              </a:rPr>
              <a:t>C</a:t>
            </a:r>
            <a:endParaRPr kumimoji="1" lang="ja-JP" altLang="en-US" sz="16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pic>
        <p:nvPicPr>
          <p:cNvPr id="47" name="Picture 2" descr="掲示板を見る人たちのイラスト">
            <a:extLst>
              <a:ext uri="{FF2B5EF4-FFF2-40B4-BE49-F238E27FC236}">
                <a16:creationId xmlns:a16="http://schemas.microsoft.com/office/drawing/2014/main" id="{16D52D3D-CB82-2AD9-8B49-A8E17E2E7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219" y="5231529"/>
            <a:ext cx="1507408" cy="140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21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9" grpId="0"/>
      <p:bldP spid="11" grpId="0" animBg="1"/>
      <p:bldP spid="12" grpId="0"/>
      <p:bldP spid="20" grpId="0" animBg="1"/>
      <p:bldP spid="22" grpId="0"/>
      <p:bldP spid="24" grpId="0" animBg="1"/>
      <p:bldP spid="25" grpId="0"/>
      <p:bldP spid="26" grpId="0" animBg="1"/>
      <p:bldP spid="27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/>
      <p:bldP spid="45" grpId="0" animBg="1"/>
      <p:bldP spid="4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B14320-AA6D-8EAC-033A-0638CF2E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Can-do </a:t>
            </a:r>
            <a:r>
              <a:rPr kumimoji="1" lang="ja-JP" altLang="en-US" dirty="0"/>
              <a:t>チェック</a:t>
            </a:r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41AC33FB-0BFF-1D8B-6E69-08CFB92728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4868" y="1027351"/>
            <a:ext cx="10175132" cy="5830649"/>
          </a:xfrm>
        </p:spPr>
      </p:pic>
    </p:spTree>
    <p:extLst>
      <p:ext uri="{BB962C8B-B14F-4D97-AF65-F5344CB8AC3E}">
        <p14:creationId xmlns:p14="http://schemas.microsoft.com/office/powerpoint/2010/main" val="33917003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12F4D4-CEB8-FEC1-0BAE-B78A35610C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855F4CF-EF79-24B5-9806-709B5163E0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88" y="615272"/>
            <a:ext cx="4642483" cy="895020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7DF9338-09F2-45AF-07E2-A5FD1EAED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i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FB05D3B-C729-B698-B8D4-2A4CA895B01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890" y="1587641"/>
            <a:ext cx="9293157" cy="512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995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F481151-54D6-D546-196C-8C522B6744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15" y="633129"/>
            <a:ext cx="5995341" cy="940489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3909095-8081-03C4-00E5-EC66ABD16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CE289B3-0CF8-0F32-3CB0-49DCE89754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6774814-927A-DCFF-6B4C-5BE8195DED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890" y="1573618"/>
            <a:ext cx="8972955" cy="512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6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B352F5F-7C9E-594E-DF89-D01C0B88E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9818" y="4421914"/>
            <a:ext cx="1738312" cy="218622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544032-67CA-A8AC-2692-62734593ED1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08" y="5454490"/>
            <a:ext cx="9528428" cy="1124575"/>
          </a:xfrm>
          <a:prstGeom prst="rect">
            <a:avLst/>
          </a:prstGeom>
        </p:spPr>
      </p:pic>
      <p:pic>
        <p:nvPicPr>
          <p:cNvPr id="7" name="コンテンツ プレースホルダー 19">
            <a:extLst>
              <a:ext uri="{FF2B5EF4-FFF2-40B4-BE49-F238E27FC236}">
                <a16:creationId xmlns:a16="http://schemas.microsoft.com/office/drawing/2014/main" id="{7B54886E-60ED-DAB3-679E-562C41BB52A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0462" y="2810633"/>
            <a:ext cx="2113155" cy="161128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C2834A1-726C-506A-A7A2-72BC313B519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2F598DB-38C8-9AE9-2322-3505DC41026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83" y="911455"/>
            <a:ext cx="7984824" cy="456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84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845765F-BFC8-E110-4F01-014ECEAC36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6288" y="59233"/>
            <a:ext cx="4529199" cy="55332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D187E9C-1767-9C53-1EB1-E2AC989A887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29"/>
            <a:ext cx="4209512" cy="71243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0258D3A-8B9B-81F0-0A52-A4F13499DB8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919" y="740173"/>
            <a:ext cx="7189634" cy="72456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014CF19-95A2-D06C-342E-0DBF42667DD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027" y="3429000"/>
            <a:ext cx="8394177" cy="3305533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0F963493-0847-2B76-A74F-DC6B939605F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2011" y="903854"/>
            <a:ext cx="4869989" cy="308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40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845765F-BFC8-E110-4F01-014ECEAC36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6288" y="59233"/>
            <a:ext cx="4529199" cy="553325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0F963493-0847-2B76-A74F-DC6B939605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0396" y="764301"/>
            <a:ext cx="9302186" cy="589464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BD42C3D-6028-F253-4D40-0ED365700C8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2511"/>
            <a:ext cx="3496129" cy="856812"/>
          </a:xfrm>
          <a:prstGeom prst="rect">
            <a:avLst/>
          </a:prstGeom>
        </p:spPr>
      </p:pic>
      <p:pic>
        <p:nvPicPr>
          <p:cNvPr id="1026" name="Picture 2" descr="感心している人のイラスト（男性） | かわいいフリー素材集 ...">
            <a:extLst>
              <a:ext uri="{FF2B5EF4-FFF2-40B4-BE49-F238E27FC236}">
                <a16:creationId xmlns:a16="http://schemas.microsoft.com/office/drawing/2014/main" id="{D31C3D70-47A4-1778-E2B6-D72F4D813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120" y="4485337"/>
            <a:ext cx="1573348" cy="217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984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F57562-6214-ED99-FCD7-B032634D1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60C6FD4-FFEE-395F-1E1B-1C2A7B3CEE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15" y="2177367"/>
            <a:ext cx="12052570" cy="250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83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E2ADEC4-E646-CBBA-0263-FD231C8A84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8740" y="24439"/>
            <a:ext cx="4926843" cy="55656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ACEFE53-708B-9064-6CAB-E21298510D1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440"/>
            <a:ext cx="2675106" cy="71167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54BED06-E8FB-6E68-FDE4-B209D9D2FE7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664" y="1839224"/>
            <a:ext cx="5359940" cy="506381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3E22485-C1FB-1870-B5E4-E7A06FE097A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60" y="869139"/>
            <a:ext cx="7723762" cy="74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9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E2ADEC4-E646-CBBA-0263-FD231C8A84E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8740" y="24439"/>
            <a:ext cx="4926843" cy="55656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ACEFE53-708B-9064-6CAB-E21298510D1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440"/>
            <a:ext cx="2675106" cy="71167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54BED06-E8FB-6E68-FDE4-B209D9D2FE7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2258" y="659297"/>
            <a:ext cx="3351946" cy="316675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3E22485-C1FB-1870-B5E4-E7A06FE097AC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60" y="896134"/>
            <a:ext cx="7723762" cy="74611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DD588B5-D030-94FF-801A-6C0968BAACCF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796" y="2560044"/>
            <a:ext cx="5717952" cy="71167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2FFDB01-EC26-5783-1055-1E27091E3893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60" y="4033847"/>
            <a:ext cx="11867744" cy="225095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7A57498-5356-21FC-B527-BB105A1F76A3}"/>
              </a:ext>
            </a:extLst>
          </p:cNvPr>
          <p:cNvSpPr txBox="1"/>
          <p:nvPr/>
        </p:nvSpPr>
        <p:spPr>
          <a:xfrm>
            <a:off x="2197845" y="4846425"/>
            <a:ext cx="477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  <a:latin typeface="+mj-ea"/>
                <a:ea typeface="+mj-ea"/>
              </a:rPr>
              <a:t>✓</a:t>
            </a:r>
            <a:endParaRPr lang="en-US" altLang="ja-JP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3533E42-1AAB-9751-6993-8D4C9B8825D9}"/>
              </a:ext>
            </a:extLst>
          </p:cNvPr>
          <p:cNvSpPr txBox="1"/>
          <p:nvPr/>
        </p:nvSpPr>
        <p:spPr>
          <a:xfrm>
            <a:off x="4675156" y="5694397"/>
            <a:ext cx="477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  <a:latin typeface="+mj-ea"/>
                <a:ea typeface="+mj-ea"/>
              </a:rPr>
              <a:t>✓</a:t>
            </a:r>
            <a:endParaRPr lang="en-US" altLang="ja-JP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BADECA3-8F14-7C86-D6D9-DFE9D15ADB96}"/>
              </a:ext>
            </a:extLst>
          </p:cNvPr>
          <p:cNvSpPr txBox="1"/>
          <p:nvPr/>
        </p:nvSpPr>
        <p:spPr>
          <a:xfrm>
            <a:off x="7149829" y="4846425"/>
            <a:ext cx="477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  <a:latin typeface="+mj-ea"/>
                <a:ea typeface="+mj-ea"/>
              </a:rPr>
              <a:t>✓</a:t>
            </a:r>
            <a:endParaRPr lang="en-US" altLang="ja-JP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53EED2D-763B-EF82-2A96-4FB6FAB1421B}"/>
              </a:ext>
            </a:extLst>
          </p:cNvPr>
          <p:cNvSpPr txBox="1"/>
          <p:nvPr/>
        </p:nvSpPr>
        <p:spPr>
          <a:xfrm>
            <a:off x="7149828" y="5246831"/>
            <a:ext cx="477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  <a:latin typeface="+mj-ea"/>
                <a:ea typeface="+mj-ea"/>
              </a:rPr>
              <a:t>✓</a:t>
            </a:r>
            <a:endParaRPr lang="en-US" altLang="ja-JP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6725AB5-1494-186C-0D11-1B331922A2C3}"/>
              </a:ext>
            </a:extLst>
          </p:cNvPr>
          <p:cNvSpPr txBox="1"/>
          <p:nvPr/>
        </p:nvSpPr>
        <p:spPr>
          <a:xfrm>
            <a:off x="9601801" y="4846425"/>
            <a:ext cx="477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  <a:latin typeface="+mj-ea"/>
                <a:ea typeface="+mj-ea"/>
              </a:rPr>
              <a:t>✓</a:t>
            </a:r>
            <a:endParaRPr lang="en-US" altLang="ja-JP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FF8E4EF-497C-AC20-5CEE-4E7D61E54B9E}"/>
              </a:ext>
            </a:extLst>
          </p:cNvPr>
          <p:cNvSpPr txBox="1"/>
          <p:nvPr/>
        </p:nvSpPr>
        <p:spPr>
          <a:xfrm>
            <a:off x="9601800" y="5680349"/>
            <a:ext cx="477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  <a:latin typeface="+mj-ea"/>
                <a:ea typeface="+mj-ea"/>
              </a:rPr>
              <a:t>✓</a:t>
            </a:r>
            <a:endParaRPr lang="en-US" altLang="ja-JP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Y_[10-01]_kiku1">
            <a:hlinkClick r:id="" action="ppaction://media"/>
            <a:extLst>
              <a:ext uri="{FF2B5EF4-FFF2-40B4-BE49-F238E27FC236}">
                <a16:creationId xmlns:a16="http://schemas.microsoft.com/office/drawing/2014/main" id="{EA81102D-6D7D-C76C-2F50-73F4B40ED5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269029" y="4318244"/>
            <a:ext cx="390281" cy="378558"/>
          </a:xfrm>
          <a:prstGeom prst="rect">
            <a:avLst/>
          </a:prstGeom>
        </p:spPr>
      </p:pic>
      <p:pic>
        <p:nvPicPr>
          <p:cNvPr id="5" name="Y_[10-02]_kiku2">
            <a:hlinkClick r:id="" action="ppaction://media"/>
            <a:extLst>
              <a:ext uri="{FF2B5EF4-FFF2-40B4-BE49-F238E27FC236}">
                <a16:creationId xmlns:a16="http://schemas.microsoft.com/office/drawing/2014/main" id="{8ED51D9D-4AF4-3DB4-F60E-E75F99BB66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6044" y="4353414"/>
            <a:ext cx="331666" cy="343389"/>
          </a:xfrm>
          <a:prstGeom prst="rect">
            <a:avLst/>
          </a:prstGeom>
        </p:spPr>
      </p:pic>
      <p:pic>
        <p:nvPicPr>
          <p:cNvPr id="16" name="Y_[10-03]_kiku3">
            <a:hlinkClick r:id="" action="ppaction://media"/>
            <a:extLst>
              <a:ext uri="{FF2B5EF4-FFF2-40B4-BE49-F238E27FC236}">
                <a16:creationId xmlns:a16="http://schemas.microsoft.com/office/drawing/2014/main" id="{756A8A2D-DB00-9C77-B7F1-EE2700A9D5D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22383" y="4353414"/>
            <a:ext cx="331666" cy="343389"/>
          </a:xfrm>
          <a:prstGeom prst="rect">
            <a:avLst/>
          </a:prstGeom>
        </p:spPr>
      </p:pic>
      <p:pic>
        <p:nvPicPr>
          <p:cNvPr id="17" name="Y_[10-04]_kiku4">
            <a:hlinkClick r:id="" action="ppaction://media"/>
            <a:extLst>
              <a:ext uri="{FF2B5EF4-FFF2-40B4-BE49-F238E27FC236}">
                <a16:creationId xmlns:a16="http://schemas.microsoft.com/office/drawing/2014/main" id="{29082E54-462F-8BE7-5CD7-F7CF1F53042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572506" y="4318244"/>
            <a:ext cx="378558" cy="35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0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/>
      <p:bldP spid="10" grpId="0"/>
      <p:bldP spid="12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K-R"/>
        <a:cs typeface="Saysettha"/>
      </a:majorFont>
      <a:minorFont>
        <a:latin typeface="游ゴシック"/>
        <a:ea typeface="游ゴシック"/>
        <a:cs typeface="Saysett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8445</TotalTime>
  <Words>242</Words>
  <Application>Microsoft Office PowerPoint</Application>
  <PresentationFormat>Widescreen</PresentationFormat>
  <Paragraphs>105</Paragraphs>
  <Slides>43</Slides>
  <Notes>33</Notes>
  <HiddenSlides>0</HiddenSlides>
  <MMClips>27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UD デジタル 教科書体 NK-B</vt:lpstr>
      <vt:lpstr>游ゴシック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Can-do チェック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いろどり　ເລີ່ມຕົ້ນ</dc:title>
  <dc:creator>相馬森　佳奈</dc:creator>
  <cp:lastModifiedBy>Viriyaphone Phamavanh</cp:lastModifiedBy>
  <cp:revision>413</cp:revision>
  <dcterms:created xsi:type="dcterms:W3CDTF">2025-03-04T06:27:47Z</dcterms:created>
  <dcterms:modified xsi:type="dcterms:W3CDTF">2025-10-03T03:15:06Z</dcterms:modified>
</cp:coreProperties>
</file>