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40.xml" ContentType="application/vnd.openxmlformats-officedocument.presentationml.notesSlide+xml"/>
  <Override PartName="/ppt/ink/ink22.xml" ContentType="application/inkml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5"/>
  </p:notesMasterIdLst>
  <p:handoutMasterIdLst>
    <p:handoutMasterId r:id="rId56"/>
  </p:handoutMasterIdLst>
  <p:sldIdLst>
    <p:sldId id="257" r:id="rId5"/>
    <p:sldId id="368" r:id="rId6"/>
    <p:sldId id="657" r:id="rId7"/>
    <p:sldId id="682" r:id="rId8"/>
    <p:sldId id="683" r:id="rId9"/>
    <p:sldId id="658" r:id="rId10"/>
    <p:sldId id="684" r:id="rId11"/>
    <p:sldId id="685" r:id="rId12"/>
    <p:sldId id="686" r:id="rId13"/>
    <p:sldId id="688" r:id="rId14"/>
    <p:sldId id="687" r:id="rId15"/>
    <p:sldId id="689" r:id="rId16"/>
    <p:sldId id="692" r:id="rId17"/>
    <p:sldId id="693" r:id="rId18"/>
    <p:sldId id="694" r:id="rId19"/>
    <p:sldId id="586" r:id="rId20"/>
    <p:sldId id="617" r:id="rId21"/>
    <p:sldId id="695" r:id="rId22"/>
    <p:sldId id="696" r:id="rId23"/>
    <p:sldId id="697" r:id="rId24"/>
    <p:sldId id="698" r:id="rId25"/>
    <p:sldId id="440" r:id="rId26"/>
    <p:sldId id="441" r:id="rId27"/>
    <p:sldId id="699" r:id="rId28"/>
    <p:sldId id="700" r:id="rId29"/>
    <p:sldId id="701" r:id="rId30"/>
    <p:sldId id="637" r:id="rId31"/>
    <p:sldId id="702" r:id="rId32"/>
    <p:sldId id="703" r:id="rId33"/>
    <p:sldId id="704" r:id="rId34"/>
    <p:sldId id="705" r:id="rId35"/>
    <p:sldId id="296" r:id="rId36"/>
    <p:sldId id="642" r:id="rId37"/>
    <p:sldId id="706" r:id="rId38"/>
    <p:sldId id="707" r:id="rId39"/>
    <p:sldId id="664" r:id="rId40"/>
    <p:sldId id="708" r:id="rId41"/>
    <p:sldId id="599" r:id="rId42"/>
    <p:sldId id="624" r:id="rId43"/>
    <p:sldId id="602" r:id="rId44"/>
    <p:sldId id="709" r:id="rId45"/>
    <p:sldId id="710" r:id="rId46"/>
    <p:sldId id="647" r:id="rId47"/>
    <p:sldId id="648" r:id="rId48"/>
    <p:sldId id="711" r:id="rId49"/>
    <p:sldId id="712" r:id="rId50"/>
    <p:sldId id="365" r:id="rId51"/>
    <p:sldId id="400" r:id="rId52"/>
    <p:sldId id="438" r:id="rId53"/>
    <p:sldId id="402" r:id="rId5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DD6BC"/>
    <a:srgbClr val="FCE4E7"/>
    <a:srgbClr val="FFFBCD"/>
    <a:srgbClr val="E8E6ED"/>
    <a:srgbClr val="EAF4E4"/>
    <a:srgbClr val="FDE0B0"/>
    <a:srgbClr val="FFF3F3"/>
    <a:srgbClr val="FF9900"/>
    <a:srgbClr val="FEE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A1ABA8-644D-1129-98F6-41C23551E782}" v="53" dt="2025-10-09T07:23:43.969"/>
    <p1510:client id="{4343572E-819D-413B-66E9-9BB7ECCE50D1}" v="7" dt="2025-10-09T07:17:19.393"/>
    <p1510:client id="{50093795-01FB-C778-DD80-9D4942F03586}" v="158" dt="2025-10-09T07:40:17.902"/>
    <p1510:client id="{AA60BDD6-FD47-86FA-88B6-3E7968806AD3}" v="22" dt="2025-10-09T07:19:23.142"/>
    <p1510:client id="{C4939978-EF82-489A-3FEC-B2952F358B1F}" v="59" dt="2025-10-09T07:45:25.953"/>
    <p1510:client id="{F8F2D010-0539-9A9B-5460-1724C70E9BE1}" v="1" dt="2025-10-09T07:49:58.054"/>
    <p1510:client id="{FAC6D019-BE89-62E6-78E9-407D88393794}" v="2" dt="2025-10-09T07:16:25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6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030201@gmail.com" userId="S::urn:spo:guest#ningkham030201@gmail.com::" providerId="AD" clId="Web-{2FA1ABA8-644D-1129-98F6-41C23551E782}"/>
    <pc:docChg chg="modSld">
      <pc:chgData name="ningkham030201@gmail.com" userId="S::urn:spo:guest#ningkham030201@gmail.com::" providerId="AD" clId="Web-{2FA1ABA8-644D-1129-98F6-41C23551E782}" dt="2025-10-09T07:23:43.969" v="52" actId="1076"/>
      <pc:docMkLst>
        <pc:docMk/>
      </pc:docMkLst>
      <pc:sldChg chg="addSp modSp modMedia addAnim">
        <pc:chgData name="ningkham030201@gmail.com" userId="S::urn:spo:guest#ningkham030201@gmail.com::" providerId="AD" clId="Web-{2FA1ABA8-644D-1129-98F6-41C23551E782}" dt="2025-10-09T07:20:28.702" v="5" actId="1076"/>
        <pc:sldMkLst>
          <pc:docMk/>
          <pc:sldMk cId="3032298800" sldId="685"/>
        </pc:sldMkLst>
        <pc:picChg chg="add mod">
          <ac:chgData name="ningkham030201@gmail.com" userId="S::urn:spo:guest#ningkham030201@gmail.com::" providerId="AD" clId="Web-{2FA1ABA8-644D-1129-98F6-41C23551E782}" dt="2025-10-09T07:20:28.702" v="5" actId="1076"/>
          <ac:picMkLst>
            <pc:docMk/>
            <pc:sldMk cId="3032298800" sldId="685"/>
            <ac:picMk id="3" creationId="{58BDEFB7-F06D-3E73-68AA-948E3F8F9CA3}"/>
          </ac:picMkLst>
        </pc:picChg>
      </pc:sldChg>
      <pc:sldChg chg="addSp modSp modMedia addAnim">
        <pc:chgData name="ningkham030201@gmail.com" userId="S::urn:spo:guest#ningkham030201@gmail.com::" providerId="AD" clId="Web-{2FA1ABA8-644D-1129-98F6-41C23551E782}" dt="2025-10-09T07:22:14.859" v="32" actId="1076"/>
        <pc:sldMkLst>
          <pc:docMk/>
          <pc:sldMk cId="3810250568" sldId="687"/>
        </pc:sldMkLst>
        <pc:picChg chg="add mod">
          <ac:chgData name="ningkham030201@gmail.com" userId="S::urn:spo:guest#ningkham030201@gmail.com::" providerId="AD" clId="Web-{2FA1ABA8-644D-1129-98F6-41C23551E782}" dt="2025-10-09T07:21:02.030" v="11" actId="1076"/>
          <ac:picMkLst>
            <pc:docMk/>
            <pc:sldMk cId="3810250568" sldId="687"/>
            <ac:picMk id="3" creationId="{52A27FDD-6516-F3EA-4702-D451E98D0E82}"/>
          </ac:picMkLst>
        </pc:picChg>
        <pc:picChg chg="add mod">
          <ac:chgData name="ningkham030201@gmail.com" userId="S::urn:spo:guest#ningkham030201@gmail.com::" providerId="AD" clId="Web-{2FA1ABA8-644D-1129-98F6-41C23551E782}" dt="2025-10-09T07:21:34.999" v="21" actId="1076"/>
          <ac:picMkLst>
            <pc:docMk/>
            <pc:sldMk cId="3810250568" sldId="687"/>
            <ac:picMk id="5" creationId="{1A7F43C2-787C-F46E-A230-26DD48D0F0DC}"/>
          </ac:picMkLst>
        </pc:picChg>
        <pc:picChg chg="add mod">
          <ac:chgData name="ningkham030201@gmail.com" userId="S::urn:spo:guest#ningkham030201@gmail.com::" providerId="AD" clId="Web-{2FA1ABA8-644D-1129-98F6-41C23551E782}" dt="2025-10-09T07:22:01.218" v="27" actId="1076"/>
          <ac:picMkLst>
            <pc:docMk/>
            <pc:sldMk cId="3810250568" sldId="687"/>
            <ac:picMk id="7" creationId="{F217BE28-2B37-F272-1216-2DA510242EAE}"/>
          </ac:picMkLst>
        </pc:picChg>
        <pc:picChg chg="add mod">
          <ac:chgData name="ningkham030201@gmail.com" userId="S::urn:spo:guest#ningkham030201@gmail.com::" providerId="AD" clId="Web-{2FA1ABA8-644D-1129-98F6-41C23551E782}" dt="2025-10-09T07:22:14.859" v="32" actId="1076"/>
          <ac:picMkLst>
            <pc:docMk/>
            <pc:sldMk cId="3810250568" sldId="687"/>
            <ac:picMk id="9" creationId="{281FBA25-DCC0-1738-EFC6-55B6DB2FFCC5}"/>
          </ac:picMkLst>
        </pc:picChg>
      </pc:sldChg>
      <pc:sldChg chg="addSp modSp modMedia addAnim">
        <pc:chgData name="ningkham030201@gmail.com" userId="S::urn:spo:guest#ningkham030201@gmail.com::" providerId="AD" clId="Web-{2FA1ABA8-644D-1129-98F6-41C23551E782}" dt="2025-10-09T07:23:00.016" v="41" actId="1076"/>
        <pc:sldMkLst>
          <pc:docMk/>
          <pc:sldMk cId="1501875209" sldId="689"/>
        </pc:sldMkLst>
        <pc:picChg chg="add mod">
          <ac:chgData name="ningkham030201@gmail.com" userId="S::urn:spo:guest#ningkham030201@gmail.com::" providerId="AD" clId="Web-{2FA1ABA8-644D-1129-98F6-41C23551E782}" dt="2025-10-09T07:22:48.516" v="38" actId="1076"/>
          <ac:picMkLst>
            <pc:docMk/>
            <pc:sldMk cId="1501875209" sldId="689"/>
            <ac:picMk id="3" creationId="{A73F40F4-5D8F-F0EB-9BC0-34622DDBA61D}"/>
          </ac:picMkLst>
        </pc:picChg>
        <pc:picChg chg="add mod">
          <ac:chgData name="ningkham030201@gmail.com" userId="S::urn:spo:guest#ningkham030201@gmail.com::" providerId="AD" clId="Web-{2FA1ABA8-644D-1129-98F6-41C23551E782}" dt="2025-10-09T07:23:00.016" v="41" actId="1076"/>
          <ac:picMkLst>
            <pc:docMk/>
            <pc:sldMk cId="1501875209" sldId="689"/>
            <ac:picMk id="4" creationId="{71461763-1979-CC1D-52F9-4A817B913078}"/>
          </ac:picMkLst>
        </pc:picChg>
      </pc:sldChg>
      <pc:sldChg chg="addSp modSp modMedia addAnim">
        <pc:chgData name="ningkham030201@gmail.com" userId="S::urn:spo:guest#ningkham030201@gmail.com::" providerId="AD" clId="Web-{2FA1ABA8-644D-1129-98F6-41C23551E782}" dt="2025-10-09T07:23:43.969" v="52" actId="1076"/>
        <pc:sldMkLst>
          <pc:docMk/>
          <pc:sldMk cId="423524217" sldId="692"/>
        </pc:sldMkLst>
        <pc:picChg chg="add mod">
          <ac:chgData name="ningkham030201@gmail.com" userId="S::urn:spo:guest#ningkham030201@gmail.com::" providerId="AD" clId="Web-{2FA1ABA8-644D-1129-98F6-41C23551E782}" dt="2025-10-09T07:23:23.531" v="45" actId="1076"/>
          <ac:picMkLst>
            <pc:docMk/>
            <pc:sldMk cId="423524217" sldId="692"/>
            <ac:picMk id="3" creationId="{D527F9F2-8FB5-5924-042D-F50F5D69D58C}"/>
          </ac:picMkLst>
        </pc:picChg>
        <pc:picChg chg="add mod">
          <ac:chgData name="ningkham030201@gmail.com" userId="S::urn:spo:guest#ningkham030201@gmail.com::" providerId="AD" clId="Web-{2FA1ABA8-644D-1129-98F6-41C23551E782}" dt="2025-10-09T07:23:43.969" v="52" actId="1076"/>
          <ac:picMkLst>
            <pc:docMk/>
            <pc:sldMk cId="423524217" sldId="692"/>
            <ac:picMk id="5" creationId="{C481F79C-8C65-AD3F-A35B-33491A5572C8}"/>
          </ac:picMkLst>
        </pc:picChg>
      </pc:sldChg>
    </pc:docChg>
  </pc:docChgLst>
  <pc:docChgLst>
    <pc:chgData name="ningkham030201@gmail.com" userId="S::urn:spo:guest#ningkham030201@gmail.com::" providerId="AD" clId="Web-{C4939978-EF82-489A-3FEC-B2952F358B1F}"/>
    <pc:docChg chg="modSld">
      <pc:chgData name="ningkham030201@gmail.com" userId="S::urn:spo:guest#ningkham030201@gmail.com::" providerId="AD" clId="Web-{C4939978-EF82-489A-3FEC-B2952F358B1F}" dt="2025-10-09T07:45:25.953" v="58" actId="1076"/>
      <pc:docMkLst>
        <pc:docMk/>
      </pc:docMkLst>
      <pc:sldChg chg="addSp delSp modSp modMedia addAnim delAnim">
        <pc:chgData name="ningkham030201@gmail.com" userId="S::urn:spo:guest#ningkham030201@gmail.com::" providerId="AD" clId="Web-{C4939978-EF82-489A-3FEC-B2952F358B1F}" dt="2025-10-09T07:43:46.748" v="34" actId="1076"/>
        <pc:sldMkLst>
          <pc:docMk/>
          <pc:sldMk cId="1835380246" sldId="602"/>
        </pc:sldMkLst>
        <pc:picChg chg="add mod">
          <ac:chgData name="ningkham030201@gmail.com" userId="S::urn:spo:guest#ningkham030201@gmail.com::" providerId="AD" clId="Web-{C4939978-EF82-489A-3FEC-B2952F358B1F}" dt="2025-10-09T07:41:43.227" v="8" actId="1076"/>
          <ac:picMkLst>
            <pc:docMk/>
            <pc:sldMk cId="1835380246" sldId="602"/>
            <ac:picMk id="3" creationId="{054223F7-B190-3ACA-A6AC-6D0C718B868F}"/>
          </ac:picMkLst>
        </pc:picChg>
        <pc:picChg chg="add mod">
          <ac:chgData name="ningkham030201@gmail.com" userId="S::urn:spo:guest#ningkham030201@gmail.com::" providerId="AD" clId="Web-{C4939978-EF82-489A-3FEC-B2952F358B1F}" dt="2025-10-09T07:42:17.666" v="17" actId="1076"/>
          <ac:picMkLst>
            <pc:docMk/>
            <pc:sldMk cId="1835380246" sldId="602"/>
            <ac:picMk id="4" creationId="{71ED714A-1EF7-3DDE-255F-1E0DD41656DB}"/>
          </ac:picMkLst>
        </pc:picChg>
        <pc:picChg chg="add del mod">
          <ac:chgData name="ningkham030201@gmail.com" userId="S::urn:spo:guest#ningkham030201@gmail.com::" providerId="AD" clId="Web-{C4939978-EF82-489A-3FEC-B2952F358B1F}" dt="2025-10-09T07:42:54.386" v="21"/>
          <ac:picMkLst>
            <pc:docMk/>
            <pc:sldMk cId="1835380246" sldId="602"/>
            <ac:picMk id="5" creationId="{9F2D941D-D2DD-CDD8-E065-221B3815229E}"/>
          </ac:picMkLst>
        </pc:picChg>
        <pc:picChg chg="add mod">
          <ac:chgData name="ningkham030201@gmail.com" userId="S::urn:spo:guest#ningkham030201@gmail.com::" providerId="AD" clId="Web-{C4939978-EF82-489A-3FEC-B2952F358B1F}" dt="2025-10-09T07:43:06.356" v="24" actId="1076"/>
          <ac:picMkLst>
            <pc:docMk/>
            <pc:sldMk cId="1835380246" sldId="602"/>
            <ac:picMk id="7" creationId="{8F4FB7A0-6EF4-B7A2-7C0F-5E32C765F531}"/>
          </ac:picMkLst>
        </pc:picChg>
        <pc:picChg chg="add del mod">
          <ac:chgData name="ningkham030201@gmail.com" userId="S::urn:spo:guest#ningkham030201@gmail.com::" providerId="AD" clId="Web-{C4939978-EF82-489A-3FEC-B2952F358B1F}" dt="2025-10-09T07:43:13.887" v="26"/>
          <ac:picMkLst>
            <pc:docMk/>
            <pc:sldMk cId="1835380246" sldId="602"/>
            <ac:picMk id="8" creationId="{D54A032A-4F61-F39B-0BCA-7F6B7F4AC141}"/>
          </ac:picMkLst>
        </pc:picChg>
        <pc:picChg chg="add mod">
          <ac:chgData name="ningkham030201@gmail.com" userId="S::urn:spo:guest#ningkham030201@gmail.com::" providerId="AD" clId="Web-{C4939978-EF82-489A-3FEC-B2952F358B1F}" dt="2025-10-09T07:43:27.825" v="29" actId="1076"/>
          <ac:picMkLst>
            <pc:docMk/>
            <pc:sldMk cId="1835380246" sldId="602"/>
            <ac:picMk id="9" creationId="{7642FFFB-41B3-58BF-08B6-9ED1CACDA769}"/>
          </ac:picMkLst>
        </pc:picChg>
        <pc:picChg chg="add mod">
          <ac:chgData name="ningkham030201@gmail.com" userId="S::urn:spo:guest#ningkham030201@gmail.com::" providerId="AD" clId="Web-{C4939978-EF82-489A-3FEC-B2952F358B1F}" dt="2025-10-09T07:43:46.748" v="34" actId="1076"/>
          <ac:picMkLst>
            <pc:docMk/>
            <pc:sldMk cId="1835380246" sldId="602"/>
            <ac:picMk id="10" creationId="{0BCEF8C5-9512-D782-08AD-A3E9BB0518CC}"/>
          </ac:picMkLst>
        </pc:picChg>
      </pc:sldChg>
      <pc:sldChg chg="addSp modSp modMedia addAnim">
        <pc:chgData name="ningkham030201@gmail.com" userId="S::urn:spo:guest#ningkham030201@gmail.com::" providerId="AD" clId="Web-{C4939978-EF82-489A-3FEC-B2952F358B1F}" dt="2025-10-09T07:45:25.953" v="58" actId="1076"/>
        <pc:sldMkLst>
          <pc:docMk/>
          <pc:sldMk cId="4138917035" sldId="709"/>
        </pc:sldMkLst>
        <pc:picChg chg="add mod">
          <ac:chgData name="ningkham030201@gmail.com" userId="S::urn:spo:guest#ningkham030201@gmail.com::" providerId="AD" clId="Web-{C4939978-EF82-489A-3FEC-B2952F358B1F}" dt="2025-10-09T07:44:21.795" v="39" actId="1076"/>
          <ac:picMkLst>
            <pc:docMk/>
            <pc:sldMk cId="4138917035" sldId="709"/>
            <ac:picMk id="3" creationId="{9AF1DEEF-3033-6CAB-5293-065E9D1F8668}"/>
          </ac:picMkLst>
        </pc:picChg>
        <pc:picChg chg="add mod">
          <ac:chgData name="ningkham030201@gmail.com" userId="S::urn:spo:guest#ningkham030201@gmail.com::" providerId="AD" clId="Web-{C4939978-EF82-489A-3FEC-B2952F358B1F}" dt="2025-10-09T07:44:38.015" v="43" actId="1076"/>
          <ac:picMkLst>
            <pc:docMk/>
            <pc:sldMk cId="4138917035" sldId="709"/>
            <ac:picMk id="11" creationId="{C150E297-386A-F45F-5F4E-B67D85C4FAA0}"/>
          </ac:picMkLst>
        </pc:picChg>
        <pc:picChg chg="add mod">
          <ac:chgData name="ningkham030201@gmail.com" userId="S::urn:spo:guest#ningkham030201@gmail.com::" providerId="AD" clId="Web-{C4939978-EF82-489A-3FEC-B2952F358B1F}" dt="2025-10-09T07:44:55.343" v="47" actId="1076"/>
          <ac:picMkLst>
            <pc:docMk/>
            <pc:sldMk cId="4138917035" sldId="709"/>
            <ac:picMk id="23" creationId="{A0544632-D8E7-B005-9E33-F75BC4124EEA}"/>
          </ac:picMkLst>
        </pc:picChg>
        <pc:picChg chg="add mod">
          <ac:chgData name="ningkham030201@gmail.com" userId="S::urn:spo:guest#ningkham030201@gmail.com::" providerId="AD" clId="Web-{C4939978-EF82-489A-3FEC-B2952F358B1F}" dt="2025-10-09T07:45:07.328" v="50" actId="1076"/>
          <ac:picMkLst>
            <pc:docMk/>
            <pc:sldMk cId="4138917035" sldId="709"/>
            <ac:picMk id="24" creationId="{4B9AE830-3C28-5EE2-77A2-1D2A2FA0447D}"/>
          </ac:picMkLst>
        </pc:picChg>
        <pc:picChg chg="add mod">
          <ac:chgData name="ningkham030201@gmail.com" userId="S::urn:spo:guest#ningkham030201@gmail.com::" providerId="AD" clId="Web-{C4939978-EF82-489A-3FEC-B2952F358B1F}" dt="2025-10-09T07:45:25.953" v="58" actId="1076"/>
          <ac:picMkLst>
            <pc:docMk/>
            <pc:sldMk cId="4138917035" sldId="709"/>
            <ac:picMk id="25" creationId="{F6DDD053-44F7-035E-EB24-634F1653299A}"/>
          </ac:picMkLst>
        </pc:picChg>
      </pc:sldChg>
    </pc:docChg>
  </pc:docChgLst>
  <pc:docChgLst>
    <pc:chgData name="ningkham030201@gmail.com" userId="S::urn:spo:guest#ningkham030201@gmail.com::" providerId="AD" clId="Web-{50093795-01FB-C778-DD80-9D4942F03586}"/>
    <pc:docChg chg="modSld">
      <pc:chgData name="ningkham030201@gmail.com" userId="S::urn:spo:guest#ningkham030201@gmail.com::" providerId="AD" clId="Web-{50093795-01FB-C778-DD80-9D4942F03586}" dt="2025-10-09T07:40:17.902" v="157" actId="1076"/>
      <pc:docMkLst>
        <pc:docMk/>
      </pc:docMkLst>
      <pc:sldChg chg="addSp modSp modMedia addAnim">
        <pc:chgData name="ningkham030201@gmail.com" userId="S::urn:spo:guest#ningkham030201@gmail.com::" providerId="AD" clId="Web-{50093795-01FB-C778-DD80-9D4942F03586}" dt="2025-10-09T07:30:17.330" v="35" actId="1076"/>
        <pc:sldMkLst>
          <pc:docMk/>
          <pc:sldMk cId="2091162764" sldId="440"/>
        </pc:sldMkLst>
        <pc:picChg chg="add mod">
          <ac:chgData name="ningkham030201@gmail.com" userId="S::urn:spo:guest#ningkham030201@gmail.com::" providerId="AD" clId="Web-{50093795-01FB-C778-DD80-9D4942F03586}" dt="2025-10-09T07:30:17.330" v="35" actId="1076"/>
          <ac:picMkLst>
            <pc:docMk/>
            <pc:sldMk cId="2091162764" sldId="440"/>
            <ac:picMk id="3" creationId="{012C0B6D-6F34-9BE3-9155-51941E40001D}"/>
          </ac:picMkLst>
        </pc:picChg>
      </pc:sldChg>
      <pc:sldChg chg="addSp modSp modMedia addAnim">
        <pc:chgData name="ningkham030201@gmail.com" userId="S::urn:spo:guest#ningkham030201@gmail.com::" providerId="AD" clId="Web-{50093795-01FB-C778-DD80-9D4942F03586}" dt="2025-10-09T07:39:17.401" v="145" actId="1076"/>
        <pc:sldMkLst>
          <pc:docMk/>
          <pc:sldMk cId="2282430761" sldId="599"/>
        </pc:sldMkLst>
        <pc:picChg chg="add mod">
          <ac:chgData name="ningkham030201@gmail.com" userId="S::urn:spo:guest#ningkham030201@gmail.com::" providerId="AD" clId="Web-{50093795-01FB-C778-DD80-9D4942F03586}" dt="2025-10-09T07:39:17.401" v="145" actId="1076"/>
          <ac:picMkLst>
            <pc:docMk/>
            <pc:sldMk cId="2282430761" sldId="599"/>
            <ac:picMk id="3" creationId="{B875537E-3441-BD09-3157-A8318D873D01}"/>
          </ac:picMkLst>
        </pc:picChg>
      </pc:sldChg>
      <pc:sldChg chg="addSp modSp modMedia addAnim">
        <pc:chgData name="ningkham030201@gmail.com" userId="S::urn:spo:guest#ningkham030201@gmail.com::" providerId="AD" clId="Web-{50093795-01FB-C778-DD80-9D4942F03586}" dt="2025-10-09T07:40:17.902" v="157" actId="1076"/>
        <pc:sldMkLst>
          <pc:docMk/>
          <pc:sldMk cId="3172215190" sldId="624"/>
        </pc:sldMkLst>
        <pc:picChg chg="add mod">
          <ac:chgData name="ningkham030201@gmail.com" userId="S::urn:spo:guest#ningkham030201@gmail.com::" providerId="AD" clId="Web-{50093795-01FB-C778-DD80-9D4942F03586}" dt="2025-10-09T07:39:37.149" v="148" actId="1076"/>
          <ac:picMkLst>
            <pc:docMk/>
            <pc:sldMk cId="3172215190" sldId="624"/>
            <ac:picMk id="3" creationId="{4B2773A4-3164-4A66-94D6-3324D20A1F4E}"/>
          </ac:picMkLst>
        </pc:picChg>
        <pc:picChg chg="add mod">
          <ac:chgData name="ningkham030201@gmail.com" userId="S::urn:spo:guest#ningkham030201@gmail.com::" providerId="AD" clId="Web-{50093795-01FB-C778-DD80-9D4942F03586}" dt="2025-10-09T07:39:48.525" v="151" actId="1076"/>
          <ac:picMkLst>
            <pc:docMk/>
            <pc:sldMk cId="3172215190" sldId="624"/>
            <ac:picMk id="5" creationId="{80768775-5E99-CA35-D3D1-84D5673F8CD3}"/>
          </ac:picMkLst>
        </pc:picChg>
        <pc:picChg chg="add mod">
          <ac:chgData name="ningkham030201@gmail.com" userId="S::urn:spo:guest#ningkham030201@gmail.com::" providerId="AD" clId="Web-{50093795-01FB-C778-DD80-9D4942F03586}" dt="2025-10-09T07:40:03.245" v="154" actId="1076"/>
          <ac:picMkLst>
            <pc:docMk/>
            <pc:sldMk cId="3172215190" sldId="624"/>
            <ac:picMk id="6" creationId="{1EB3E93B-3C8E-D006-DB99-CC8BD9ADA360}"/>
          </ac:picMkLst>
        </pc:picChg>
        <pc:picChg chg="add mod">
          <ac:chgData name="ningkham030201@gmail.com" userId="S::urn:spo:guest#ningkham030201@gmail.com::" providerId="AD" clId="Web-{50093795-01FB-C778-DD80-9D4942F03586}" dt="2025-10-09T07:40:17.902" v="157" actId="1076"/>
          <ac:picMkLst>
            <pc:docMk/>
            <pc:sldMk cId="3172215190" sldId="624"/>
            <ac:picMk id="8" creationId="{4BEB9A4E-78A3-CC70-9C41-5D1BDEF6CBA6}"/>
          </ac:picMkLst>
        </pc:picChg>
      </pc:sldChg>
      <pc:sldChg chg="addSp modSp modMedia addAnim">
        <pc:chgData name="ningkham030201@gmail.com" userId="S::urn:spo:guest#ningkham030201@gmail.com::" providerId="AD" clId="Web-{50093795-01FB-C778-DD80-9D4942F03586}" dt="2025-10-09T07:30:44.580" v="39" actId="1076"/>
        <pc:sldMkLst>
          <pc:docMk/>
          <pc:sldMk cId="1923389791" sldId="637"/>
        </pc:sldMkLst>
        <pc:picChg chg="add mod">
          <ac:chgData name="ningkham030201@gmail.com" userId="S::urn:spo:guest#ningkham030201@gmail.com::" providerId="AD" clId="Web-{50093795-01FB-C778-DD80-9D4942F03586}" dt="2025-10-09T07:30:44.580" v="39" actId="1076"/>
          <ac:picMkLst>
            <pc:docMk/>
            <pc:sldMk cId="1923389791" sldId="637"/>
            <ac:picMk id="2" creationId="{7B0F26AA-0F40-0208-0AC6-2BD3246FF6BD}"/>
          </ac:picMkLst>
        </pc:picChg>
      </pc:sldChg>
      <pc:sldChg chg="addSp modSp modMedia addAnim">
        <pc:chgData name="ningkham030201@gmail.com" userId="S::urn:spo:guest#ningkham030201@gmail.com::" providerId="AD" clId="Web-{50093795-01FB-C778-DD80-9D4942F03586}" dt="2025-10-09T07:34:20.505" v="75" actId="1076"/>
        <pc:sldMkLst>
          <pc:docMk/>
          <pc:sldMk cId="3821976600" sldId="642"/>
        </pc:sldMkLst>
        <pc:picChg chg="add mod">
          <ac:chgData name="ningkham030201@gmail.com" userId="S::urn:spo:guest#ningkham030201@gmail.com::" providerId="AD" clId="Web-{50093795-01FB-C778-DD80-9D4942F03586}" dt="2025-10-09T07:34:20.505" v="75" actId="1076"/>
          <ac:picMkLst>
            <pc:docMk/>
            <pc:sldMk cId="3821976600" sldId="642"/>
            <ac:picMk id="2" creationId="{D7B45509-E556-6B8A-8A5B-56C0189A4786}"/>
          </ac:picMkLst>
        </pc:picChg>
      </pc:sldChg>
      <pc:sldChg chg="addSp modSp modMedia addAnim">
        <pc:chgData name="ningkham030201@gmail.com" userId="S::urn:spo:guest#ningkham030201@gmail.com::" providerId="AD" clId="Web-{50093795-01FB-C778-DD80-9D4942F03586}" dt="2025-10-09T07:36:56.372" v="111" actId="1076"/>
        <pc:sldMkLst>
          <pc:docMk/>
          <pc:sldMk cId="645850594" sldId="664"/>
        </pc:sldMkLst>
        <pc:picChg chg="add mod">
          <ac:chgData name="ningkham030201@gmail.com" userId="S::urn:spo:guest#ningkham030201@gmail.com::" providerId="AD" clId="Web-{50093795-01FB-C778-DD80-9D4942F03586}" dt="2025-10-09T07:35:21.553" v="87" actId="1076"/>
          <ac:picMkLst>
            <pc:docMk/>
            <pc:sldMk cId="645850594" sldId="664"/>
            <ac:picMk id="3" creationId="{BF2D7F66-9095-01AD-A22E-F3B5FEC43299}"/>
          </ac:picMkLst>
        </pc:picChg>
        <pc:picChg chg="add mod">
          <ac:chgData name="ningkham030201@gmail.com" userId="S::urn:spo:guest#ningkham030201@gmail.com::" providerId="AD" clId="Web-{50093795-01FB-C778-DD80-9D4942F03586}" dt="2025-10-09T07:35:42.553" v="92" actId="1076"/>
          <ac:picMkLst>
            <pc:docMk/>
            <pc:sldMk cId="645850594" sldId="664"/>
            <ac:picMk id="4" creationId="{0DCBC19A-AE64-EAD6-9E56-2DBB19E679A0}"/>
          </ac:picMkLst>
        </pc:picChg>
        <pc:picChg chg="add mod">
          <ac:chgData name="ningkham030201@gmail.com" userId="S::urn:spo:guest#ningkham030201@gmail.com::" providerId="AD" clId="Web-{50093795-01FB-C778-DD80-9D4942F03586}" dt="2025-10-09T07:36:07.679" v="98" actId="1076"/>
          <ac:picMkLst>
            <pc:docMk/>
            <pc:sldMk cId="645850594" sldId="664"/>
            <ac:picMk id="5" creationId="{9D5F4514-9F27-8071-E160-C6C9D8E5FE78}"/>
          </ac:picMkLst>
        </pc:picChg>
        <pc:picChg chg="add mod">
          <ac:chgData name="ningkham030201@gmail.com" userId="S::urn:spo:guest#ningkham030201@gmail.com::" providerId="AD" clId="Web-{50093795-01FB-C778-DD80-9D4942F03586}" dt="2025-10-09T07:36:56.372" v="111" actId="1076"/>
          <ac:picMkLst>
            <pc:docMk/>
            <pc:sldMk cId="645850594" sldId="664"/>
            <ac:picMk id="6" creationId="{9C3ACE9B-8907-26E6-5EF8-42DA573D45E6}"/>
          </ac:picMkLst>
        </pc:picChg>
      </pc:sldChg>
      <pc:sldChg chg="addSp modSp modMedia addAnim">
        <pc:chgData name="ningkham030201@gmail.com" userId="S::urn:spo:guest#ningkham030201@gmail.com::" providerId="AD" clId="Web-{50093795-01FB-C778-DD80-9D4942F03586}" dt="2025-10-09T07:28:24.155" v="6" actId="1076"/>
        <pc:sldMkLst>
          <pc:docMk/>
          <pc:sldMk cId="1118928816" sldId="695"/>
        </pc:sldMkLst>
        <pc:picChg chg="add mod">
          <ac:chgData name="ningkham030201@gmail.com" userId="S::urn:spo:guest#ningkham030201@gmail.com::" providerId="AD" clId="Web-{50093795-01FB-C778-DD80-9D4942F03586}" dt="2025-10-09T07:28:24.155" v="6" actId="1076"/>
          <ac:picMkLst>
            <pc:docMk/>
            <pc:sldMk cId="1118928816" sldId="695"/>
            <ac:picMk id="2" creationId="{CC505420-7297-3AE0-6C7B-0A7BD3547100}"/>
          </ac:picMkLst>
        </pc:picChg>
      </pc:sldChg>
      <pc:sldChg chg="addSp modSp modMedia addAnim">
        <pc:chgData name="ningkham030201@gmail.com" userId="S::urn:spo:guest#ningkham030201@gmail.com::" providerId="AD" clId="Web-{50093795-01FB-C778-DD80-9D4942F03586}" dt="2025-10-09T07:28:47.312" v="12" actId="1076"/>
        <pc:sldMkLst>
          <pc:docMk/>
          <pc:sldMk cId="1759332730" sldId="696"/>
        </pc:sldMkLst>
        <pc:picChg chg="add mod">
          <ac:chgData name="ningkham030201@gmail.com" userId="S::urn:spo:guest#ningkham030201@gmail.com::" providerId="AD" clId="Web-{50093795-01FB-C778-DD80-9D4942F03586}" dt="2025-10-09T07:28:47.312" v="12" actId="1076"/>
          <ac:picMkLst>
            <pc:docMk/>
            <pc:sldMk cId="1759332730" sldId="696"/>
            <ac:picMk id="2" creationId="{121051DF-98A7-AA75-04CE-8A83D34D22D2}"/>
          </ac:picMkLst>
        </pc:picChg>
      </pc:sldChg>
      <pc:sldChg chg="addSp modSp modMedia addAnim">
        <pc:chgData name="ningkham030201@gmail.com" userId="S::urn:spo:guest#ningkham030201@gmail.com::" providerId="AD" clId="Web-{50093795-01FB-C778-DD80-9D4942F03586}" dt="2025-10-09T07:29:14.781" v="19" actId="1076"/>
        <pc:sldMkLst>
          <pc:docMk/>
          <pc:sldMk cId="6759633" sldId="697"/>
        </pc:sldMkLst>
        <pc:picChg chg="add mod">
          <ac:chgData name="ningkham030201@gmail.com" userId="S::urn:spo:guest#ningkham030201@gmail.com::" providerId="AD" clId="Web-{50093795-01FB-C778-DD80-9D4942F03586}" dt="2025-10-09T07:29:14.781" v="19" actId="1076"/>
          <ac:picMkLst>
            <pc:docMk/>
            <pc:sldMk cId="6759633" sldId="697"/>
            <ac:picMk id="2" creationId="{26A237DD-C7A0-40A9-C94B-8E507878B602}"/>
          </ac:picMkLst>
        </pc:picChg>
      </pc:sldChg>
      <pc:sldChg chg="addSp delSp modSp modMedia addAnim delAnim">
        <pc:chgData name="ningkham030201@gmail.com" userId="S::urn:spo:guest#ningkham030201@gmail.com::" providerId="AD" clId="Web-{50093795-01FB-C778-DD80-9D4942F03586}" dt="2025-10-09T07:29:57.392" v="31" actId="1076"/>
        <pc:sldMkLst>
          <pc:docMk/>
          <pc:sldMk cId="2414907668" sldId="698"/>
        </pc:sldMkLst>
        <pc:picChg chg="add del">
          <ac:chgData name="ningkham030201@gmail.com" userId="S::urn:spo:guest#ningkham030201@gmail.com::" providerId="AD" clId="Web-{50093795-01FB-C778-DD80-9D4942F03586}" dt="2025-10-09T07:29:32.470" v="21"/>
          <ac:picMkLst>
            <pc:docMk/>
            <pc:sldMk cId="2414907668" sldId="698"/>
            <ac:picMk id="8" creationId="{443BD513-7BDC-E2B4-258D-D8C53D0F25EA}"/>
          </ac:picMkLst>
        </pc:picChg>
        <pc:picChg chg="add mod">
          <ac:chgData name="ningkham030201@gmail.com" userId="S::urn:spo:guest#ningkham030201@gmail.com::" providerId="AD" clId="Web-{50093795-01FB-C778-DD80-9D4942F03586}" dt="2025-10-09T07:29:57.392" v="31" actId="1076"/>
          <ac:picMkLst>
            <pc:docMk/>
            <pc:sldMk cId="2414907668" sldId="698"/>
            <ac:picMk id="10" creationId="{459A2F74-F9ED-30FF-CFF6-3C1DEDB002D6}"/>
          </ac:picMkLst>
        </pc:picChg>
      </pc:sldChg>
      <pc:sldChg chg="addSp delSp modSp modMedia addAnim delAnim">
        <pc:chgData name="ningkham030201@gmail.com" userId="S::urn:spo:guest#ningkham030201@gmail.com::" providerId="AD" clId="Web-{50093795-01FB-C778-DD80-9D4942F03586}" dt="2025-10-09T07:31:41.909" v="54" actId="14100"/>
        <pc:sldMkLst>
          <pc:docMk/>
          <pc:sldMk cId="4100083908" sldId="702"/>
        </pc:sldMkLst>
        <pc:picChg chg="add del mod">
          <ac:chgData name="ningkham030201@gmail.com" userId="S::urn:spo:guest#ningkham030201@gmail.com::" providerId="AD" clId="Web-{50093795-01FB-C778-DD80-9D4942F03586}" dt="2025-10-09T07:30:54.502" v="41"/>
          <ac:picMkLst>
            <pc:docMk/>
            <pc:sldMk cId="4100083908" sldId="702"/>
            <ac:picMk id="2" creationId="{D5BEE9AE-2482-8B7D-1225-1F7398E91D87}"/>
          </ac:picMkLst>
        </pc:picChg>
        <pc:picChg chg="add mod">
          <ac:chgData name="ningkham030201@gmail.com" userId="S::urn:spo:guest#ningkham030201@gmail.com::" providerId="AD" clId="Web-{50093795-01FB-C778-DD80-9D4942F03586}" dt="2025-10-09T07:31:08.065" v="45" actId="1076"/>
          <ac:picMkLst>
            <pc:docMk/>
            <pc:sldMk cId="4100083908" sldId="702"/>
            <ac:picMk id="5" creationId="{8AEC5E96-F568-750B-BE1A-433443E875A0}"/>
          </ac:picMkLst>
        </pc:picChg>
        <pc:picChg chg="add mod">
          <ac:chgData name="ningkham030201@gmail.com" userId="S::urn:spo:guest#ningkham030201@gmail.com::" providerId="AD" clId="Web-{50093795-01FB-C778-DD80-9D4942F03586}" dt="2025-10-09T07:31:25.909" v="50" actId="1076"/>
          <ac:picMkLst>
            <pc:docMk/>
            <pc:sldMk cId="4100083908" sldId="702"/>
            <ac:picMk id="6" creationId="{05B65D72-52D6-2194-2C0C-38739079BE77}"/>
          </ac:picMkLst>
        </pc:picChg>
        <pc:picChg chg="add mod">
          <ac:chgData name="ningkham030201@gmail.com" userId="S::urn:spo:guest#ningkham030201@gmail.com::" providerId="AD" clId="Web-{50093795-01FB-C778-DD80-9D4942F03586}" dt="2025-10-09T07:31:41.909" v="54" actId="14100"/>
          <ac:picMkLst>
            <pc:docMk/>
            <pc:sldMk cId="4100083908" sldId="702"/>
            <ac:picMk id="7" creationId="{9B91881C-3A81-718C-BD7F-2906814C423E}"/>
          </ac:picMkLst>
        </pc:picChg>
      </pc:sldChg>
      <pc:sldChg chg="addSp modSp modMedia addAnim">
        <pc:chgData name="ningkham030201@gmail.com" userId="S::urn:spo:guest#ningkham030201@gmail.com::" providerId="AD" clId="Web-{50093795-01FB-C778-DD80-9D4942F03586}" dt="2025-10-09T07:33:00.645" v="69" actId="1076"/>
        <pc:sldMkLst>
          <pc:docMk/>
          <pc:sldMk cId="1931345342" sldId="703"/>
        </pc:sldMkLst>
        <pc:picChg chg="add mod">
          <ac:chgData name="ningkham030201@gmail.com" userId="S::urn:spo:guest#ningkham030201@gmail.com::" providerId="AD" clId="Web-{50093795-01FB-C778-DD80-9D4942F03586}" dt="2025-10-09T07:32:16.191" v="58" actId="1076"/>
          <ac:picMkLst>
            <pc:docMk/>
            <pc:sldMk cId="1931345342" sldId="703"/>
            <ac:picMk id="2" creationId="{43196E23-5529-0574-6802-A121DB83222A}"/>
          </ac:picMkLst>
        </pc:picChg>
        <pc:picChg chg="add mod">
          <ac:chgData name="ningkham030201@gmail.com" userId="S::urn:spo:guest#ningkham030201@gmail.com::" providerId="AD" clId="Web-{50093795-01FB-C778-DD80-9D4942F03586}" dt="2025-10-09T07:32:40.863" v="65" actId="1076"/>
          <ac:picMkLst>
            <pc:docMk/>
            <pc:sldMk cId="1931345342" sldId="703"/>
            <ac:picMk id="10" creationId="{3184BAC4-DA83-9EE4-57D3-D85D0BE850DC}"/>
          </ac:picMkLst>
        </pc:picChg>
        <pc:picChg chg="add mod">
          <ac:chgData name="ningkham030201@gmail.com" userId="S::urn:spo:guest#ningkham030201@gmail.com::" providerId="AD" clId="Web-{50093795-01FB-C778-DD80-9D4942F03586}" dt="2025-10-09T07:33:00.645" v="69" actId="1076"/>
          <ac:picMkLst>
            <pc:docMk/>
            <pc:sldMk cId="1931345342" sldId="703"/>
            <ac:picMk id="16" creationId="{169C4701-5F31-EAA7-F807-67EDA8A27B22}"/>
          </ac:picMkLst>
        </pc:picChg>
      </pc:sldChg>
      <pc:sldChg chg="addSp modSp modMedia addAnim">
        <pc:chgData name="ningkham030201@gmail.com" userId="S::urn:spo:guest#ningkham030201@gmail.com::" providerId="AD" clId="Web-{50093795-01FB-C778-DD80-9D4942F03586}" dt="2025-10-09T07:34:41.240" v="79" actId="1076"/>
        <pc:sldMkLst>
          <pc:docMk/>
          <pc:sldMk cId="3630740196" sldId="706"/>
        </pc:sldMkLst>
        <pc:picChg chg="add mod">
          <ac:chgData name="ningkham030201@gmail.com" userId="S::urn:spo:guest#ningkham030201@gmail.com::" providerId="AD" clId="Web-{50093795-01FB-C778-DD80-9D4942F03586}" dt="2025-10-09T07:34:41.240" v="79" actId="1076"/>
          <ac:picMkLst>
            <pc:docMk/>
            <pc:sldMk cId="3630740196" sldId="706"/>
            <ac:picMk id="2" creationId="{7FBC5C4F-79A6-896F-3484-5C2705835DD2}"/>
          </ac:picMkLst>
        </pc:picChg>
      </pc:sldChg>
      <pc:sldChg chg="addSp modSp modMedia addAnim">
        <pc:chgData name="ningkham030201@gmail.com" userId="S::urn:spo:guest#ningkham030201@gmail.com::" providerId="AD" clId="Web-{50093795-01FB-C778-DD80-9D4942F03586}" dt="2025-10-09T07:35:03.756" v="84" actId="1076"/>
        <pc:sldMkLst>
          <pc:docMk/>
          <pc:sldMk cId="1271555403" sldId="707"/>
        </pc:sldMkLst>
        <pc:picChg chg="add mod">
          <ac:chgData name="ningkham030201@gmail.com" userId="S::urn:spo:guest#ningkham030201@gmail.com::" providerId="AD" clId="Web-{50093795-01FB-C778-DD80-9D4942F03586}" dt="2025-10-09T07:35:03.756" v="84" actId="1076"/>
          <ac:picMkLst>
            <pc:docMk/>
            <pc:sldMk cId="1271555403" sldId="707"/>
            <ac:picMk id="2" creationId="{2A5299FD-A047-078F-94A7-DE08CD6FCB71}"/>
          </ac:picMkLst>
        </pc:picChg>
      </pc:sldChg>
      <pc:sldChg chg="addSp modSp modMedia addAnim">
        <pc:chgData name="ningkham030201@gmail.com" userId="S::urn:spo:guest#ningkham030201@gmail.com::" providerId="AD" clId="Web-{50093795-01FB-C778-DD80-9D4942F03586}" dt="2025-10-09T07:38:45.881" v="142" actId="1076"/>
        <pc:sldMkLst>
          <pc:docMk/>
          <pc:sldMk cId="1590954133" sldId="708"/>
        </pc:sldMkLst>
        <pc:picChg chg="add mod">
          <ac:chgData name="ningkham030201@gmail.com" userId="S::urn:spo:guest#ningkham030201@gmail.com::" providerId="AD" clId="Web-{50093795-01FB-C778-DD80-9D4942F03586}" dt="2025-10-09T07:37:22.436" v="115" actId="1076"/>
          <ac:picMkLst>
            <pc:docMk/>
            <pc:sldMk cId="1590954133" sldId="708"/>
            <ac:picMk id="3" creationId="{B6D7E920-DFBE-A98B-3B2B-D39EB6D9A688}"/>
          </ac:picMkLst>
        </pc:picChg>
        <pc:picChg chg="add mod">
          <ac:chgData name="ningkham030201@gmail.com" userId="S::urn:spo:guest#ningkham030201@gmail.com::" providerId="AD" clId="Web-{50093795-01FB-C778-DD80-9D4942F03586}" dt="2025-10-09T07:37:38.422" v="120" actId="1076"/>
          <ac:picMkLst>
            <pc:docMk/>
            <pc:sldMk cId="1590954133" sldId="708"/>
            <ac:picMk id="5" creationId="{B944E13B-C924-3604-B08F-FE46F702B9B7}"/>
          </ac:picMkLst>
        </pc:picChg>
        <pc:picChg chg="add mod">
          <ac:chgData name="ningkham030201@gmail.com" userId="S::urn:spo:guest#ningkham030201@gmail.com::" providerId="AD" clId="Web-{50093795-01FB-C778-DD80-9D4942F03586}" dt="2025-10-09T07:38:22.957" v="135" actId="1076"/>
          <ac:picMkLst>
            <pc:docMk/>
            <pc:sldMk cId="1590954133" sldId="708"/>
            <ac:picMk id="7" creationId="{399F981B-D377-26A8-EE16-1908302C92E6}"/>
          </ac:picMkLst>
        </pc:picChg>
        <pc:picChg chg="add mod">
          <ac:chgData name="ningkham030201@gmail.com" userId="S::urn:spo:guest#ningkham030201@gmail.com::" providerId="AD" clId="Web-{50093795-01FB-C778-DD80-9D4942F03586}" dt="2025-10-09T07:38:45.881" v="142" actId="1076"/>
          <ac:picMkLst>
            <pc:docMk/>
            <pc:sldMk cId="1590954133" sldId="708"/>
            <ac:picMk id="9" creationId="{67C0E56B-F8C5-B3B7-FA34-53A1AB88D216}"/>
          </ac:picMkLst>
        </pc:picChg>
      </pc:sldChg>
    </pc:docChg>
  </pc:docChgLst>
  <pc:docChgLst>
    <pc:chgData name="ningkham030201@gmail.com" userId="S::urn:spo:guest#ningkham030201@gmail.com::" providerId="AD" clId="Web-{F8F2D010-0539-9A9B-5460-1724C70E9BE1}"/>
    <pc:docChg chg="modSld">
      <pc:chgData name="ningkham030201@gmail.com" userId="S::urn:spo:guest#ningkham030201@gmail.com::" providerId="AD" clId="Web-{F8F2D010-0539-9A9B-5460-1724C70E9BE1}" dt="2025-10-09T07:49:58.054" v="0" actId="1076"/>
      <pc:docMkLst>
        <pc:docMk/>
      </pc:docMkLst>
      <pc:sldChg chg="modSp">
        <pc:chgData name="ningkham030201@gmail.com" userId="S::urn:spo:guest#ningkham030201@gmail.com::" providerId="AD" clId="Web-{F8F2D010-0539-9A9B-5460-1724C70E9BE1}" dt="2025-10-09T07:49:58.054" v="0" actId="1076"/>
        <pc:sldMkLst>
          <pc:docMk/>
          <pc:sldMk cId="3680049800" sldId="683"/>
        </pc:sldMkLst>
        <pc:picChg chg="mod">
          <ac:chgData name="ningkham030201@gmail.com" userId="S::urn:spo:guest#ningkham030201@gmail.com::" providerId="AD" clId="Web-{F8F2D010-0539-9A9B-5460-1724C70E9BE1}" dt="2025-10-09T07:49:58.054" v="0" actId="1076"/>
          <ac:picMkLst>
            <pc:docMk/>
            <pc:sldMk cId="3680049800" sldId="683"/>
            <ac:picMk id="2" creationId="{532A52FC-33F5-B07E-5982-66FAB62BEB13}"/>
          </ac:picMkLst>
        </pc:picChg>
      </pc:sldChg>
    </pc:docChg>
  </pc:docChgLst>
  <pc:docChgLst>
    <pc:chgData name="ningkham030201@gmail.com" userId="S::urn:spo:guest#ningkham030201@gmail.com::" providerId="AD" clId="Web-{AA60BDD6-FD47-86FA-88B6-3E7968806AD3}"/>
    <pc:docChg chg="modSld">
      <pc:chgData name="ningkham030201@gmail.com" userId="S::urn:spo:guest#ningkham030201@gmail.com::" providerId="AD" clId="Web-{AA60BDD6-FD47-86FA-88B6-3E7968806AD3}" dt="2025-10-09T07:19:23.142" v="21" actId="1076"/>
      <pc:docMkLst>
        <pc:docMk/>
      </pc:docMkLst>
      <pc:sldChg chg="addSp modSp modMedia addAnim">
        <pc:chgData name="ningkham030201@gmail.com" userId="S::urn:spo:guest#ningkham030201@gmail.com::" providerId="AD" clId="Web-{AA60BDD6-FD47-86FA-88B6-3E7968806AD3}" dt="2025-10-09T07:17:59.358" v="3" actId="1076"/>
        <pc:sldMkLst>
          <pc:docMk/>
          <pc:sldMk cId="3680049800" sldId="683"/>
        </pc:sldMkLst>
        <pc:picChg chg="add mod">
          <ac:chgData name="ningkham030201@gmail.com" userId="S::urn:spo:guest#ningkham030201@gmail.com::" providerId="AD" clId="Web-{AA60BDD6-FD47-86FA-88B6-3E7968806AD3}" dt="2025-10-09T07:17:59.358" v="3" actId="1076"/>
          <ac:picMkLst>
            <pc:docMk/>
            <pc:sldMk cId="3680049800" sldId="683"/>
            <ac:picMk id="2" creationId="{532A52FC-33F5-B07E-5982-66FAB62BEB13}"/>
          </ac:picMkLst>
        </pc:picChg>
      </pc:sldChg>
      <pc:sldChg chg="addSp modSp modMedia addAnim">
        <pc:chgData name="ningkham030201@gmail.com" userId="S::urn:spo:guest#ningkham030201@gmail.com::" providerId="AD" clId="Web-{AA60BDD6-FD47-86FA-88B6-3E7968806AD3}" dt="2025-10-09T07:19:23.142" v="21" actId="1076"/>
        <pc:sldMkLst>
          <pc:docMk/>
          <pc:sldMk cId="1107360642" sldId="684"/>
        </pc:sldMkLst>
        <pc:picChg chg="add mod">
          <ac:chgData name="ningkham030201@gmail.com" userId="S::urn:spo:guest#ningkham030201@gmail.com::" providerId="AD" clId="Web-{AA60BDD6-FD47-86FA-88B6-3E7968806AD3}" dt="2025-10-09T07:18:26.546" v="9" actId="1076"/>
          <ac:picMkLst>
            <pc:docMk/>
            <pc:sldMk cId="1107360642" sldId="684"/>
            <ac:picMk id="3" creationId="{44CBA9C3-BBAD-02AF-22AD-883CA14C60A9}"/>
          </ac:picMkLst>
        </pc:picChg>
        <pc:picChg chg="add mod">
          <ac:chgData name="ningkham030201@gmail.com" userId="S::urn:spo:guest#ningkham030201@gmail.com::" providerId="AD" clId="Web-{AA60BDD6-FD47-86FA-88B6-3E7968806AD3}" dt="2025-10-09T07:18:46.032" v="14" actId="1076"/>
          <ac:picMkLst>
            <pc:docMk/>
            <pc:sldMk cId="1107360642" sldId="684"/>
            <ac:picMk id="5" creationId="{5A75211D-6D6B-33B1-83A9-5C488322D081}"/>
          </ac:picMkLst>
        </pc:picChg>
        <pc:picChg chg="add mod">
          <ac:chgData name="ningkham030201@gmail.com" userId="S::urn:spo:guest#ningkham030201@gmail.com::" providerId="AD" clId="Web-{AA60BDD6-FD47-86FA-88B6-3E7968806AD3}" dt="2025-10-09T07:19:02.329" v="17" actId="1076"/>
          <ac:picMkLst>
            <pc:docMk/>
            <pc:sldMk cId="1107360642" sldId="684"/>
            <ac:picMk id="7" creationId="{DD6B6EFA-E0A4-B09F-23C9-5CAD5D77DF51}"/>
          </ac:picMkLst>
        </pc:picChg>
        <pc:picChg chg="add mod">
          <ac:chgData name="ningkham030201@gmail.com" userId="S::urn:spo:guest#ningkham030201@gmail.com::" providerId="AD" clId="Web-{AA60BDD6-FD47-86FA-88B6-3E7968806AD3}" dt="2025-10-09T07:19:23.142" v="21" actId="1076"/>
          <ac:picMkLst>
            <pc:docMk/>
            <pc:sldMk cId="1107360642" sldId="684"/>
            <ac:picMk id="8" creationId="{E0EAD916-4441-53B5-CDB9-E4BB85454F58}"/>
          </ac:picMkLst>
        </pc:picChg>
      </pc:sldChg>
    </pc:docChg>
  </pc:docChgLst>
  <pc:docChgLst>
    <pc:chgData name="ningkham030201@gmail.com" userId="S::urn:spo:guest#ningkham030201@gmail.com::" providerId="AD" clId="Web-{FAC6D019-BE89-62E6-78E9-407D88393794}"/>
    <pc:docChg chg="modSld">
      <pc:chgData name="ningkham030201@gmail.com" userId="S::urn:spo:guest#ningkham030201@gmail.com::" providerId="AD" clId="Web-{FAC6D019-BE89-62E6-78E9-407D88393794}" dt="2025-10-09T07:16:25.544" v="1"/>
      <pc:docMkLst>
        <pc:docMk/>
      </pc:docMkLst>
      <pc:sldChg chg="mod modShow">
        <pc:chgData name="ningkham030201@gmail.com" userId="S::urn:spo:guest#ningkham030201@gmail.com::" providerId="AD" clId="Web-{FAC6D019-BE89-62E6-78E9-407D88393794}" dt="2025-10-09T07:16:25.544" v="1"/>
        <pc:sldMkLst>
          <pc:docMk/>
          <pc:sldMk cId="4036159578" sldId="657"/>
        </pc:sldMkLst>
      </pc:sldChg>
    </pc:docChg>
  </pc:docChgLst>
  <pc:docChgLst>
    <pc:chgData name="ningkham030201@gmail.com" userId="S::urn:spo:guest#ningkham030201@gmail.com::" providerId="AD" clId="Web-{4343572E-819D-413B-66E9-9BB7ECCE50D1}"/>
    <pc:docChg chg="modSld">
      <pc:chgData name="ningkham030201@gmail.com" userId="S::urn:spo:guest#ningkham030201@gmail.com::" providerId="AD" clId="Web-{4343572E-819D-413B-66E9-9BB7ECCE50D1}" dt="2025-10-09T07:17:19.393" v="6" actId="1076"/>
      <pc:docMkLst>
        <pc:docMk/>
      </pc:docMkLst>
      <pc:sldChg chg="addSp modSp modMedia addAnim">
        <pc:chgData name="ningkham030201@gmail.com" userId="S::urn:spo:guest#ningkham030201@gmail.com::" providerId="AD" clId="Web-{4343572E-819D-413B-66E9-9BB7ECCE50D1}" dt="2025-10-09T07:17:00.720" v="2" actId="1076"/>
        <pc:sldMkLst>
          <pc:docMk/>
          <pc:sldMk cId="4036159578" sldId="657"/>
        </pc:sldMkLst>
        <pc:picChg chg="add mod">
          <ac:chgData name="ningkham030201@gmail.com" userId="S::urn:spo:guest#ningkham030201@gmail.com::" providerId="AD" clId="Web-{4343572E-819D-413B-66E9-9BB7ECCE50D1}" dt="2025-10-09T07:17:00.720" v="2" actId="1076"/>
          <ac:picMkLst>
            <pc:docMk/>
            <pc:sldMk cId="4036159578" sldId="657"/>
            <ac:picMk id="2" creationId="{FD954B92-13DD-7079-348F-C5952E4EE5A5}"/>
          </ac:picMkLst>
        </pc:picChg>
      </pc:sldChg>
      <pc:sldChg chg="addSp modSp modMedia addAnim">
        <pc:chgData name="ningkham030201@gmail.com" userId="S::urn:spo:guest#ningkham030201@gmail.com::" providerId="AD" clId="Web-{4343572E-819D-413B-66E9-9BB7ECCE50D1}" dt="2025-10-09T07:17:19.393" v="6" actId="1076"/>
        <pc:sldMkLst>
          <pc:docMk/>
          <pc:sldMk cId="2446125226" sldId="682"/>
        </pc:sldMkLst>
        <pc:picChg chg="add mod">
          <ac:chgData name="ningkham030201@gmail.com" userId="S::urn:spo:guest#ningkham030201@gmail.com::" providerId="AD" clId="Web-{4343572E-819D-413B-66E9-9BB7ECCE50D1}" dt="2025-10-09T07:17:19.393" v="6" actId="1076"/>
          <ac:picMkLst>
            <pc:docMk/>
            <pc:sldMk cId="2446125226" sldId="682"/>
            <ac:picMk id="2" creationId="{B34B2106-522F-B87B-27AD-C8391C4129B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25:53.151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0 0,'0'3039,"0"-3239,0 179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6T03:27:30.095"/>
    </inkml:context>
    <inkml:brush xml:id="br0">
      <inkml:brushProperty name="width" value="0.05" units="cm"/>
      <inkml:brushProperty name="height" value="0.05" units="cm"/>
      <inkml:brushProperty name="color" value="#FF6969"/>
    </inkml:brush>
  </inkml:definitions>
  <inkml:trace contextRef="#ctx0" brushRef="#br0">1 0 24575,'0'636'-1365,"0"-606"-5461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27:44.689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0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31:55.358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965 0,'0'2901,"0"-3091,0 169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31:55.359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1134 0,'0'2884,"0"-2863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31:55.360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1 0,'6271'0,"-6169"0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31:55.361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1 1,'4321'0,"-4281"0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31:55.362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0 0,'4138'0,"-4115"0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31:55.363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1150 0,'0'705,"0"-670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31:55.364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0 0,'5872'0,"-5851"0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31:55.365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26:07.664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1 0,'0'2961,"0"-2940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31:55.366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0 0,'4'0,"6"0,5 0,5 0,2 0,2 0,2 0,-1 0,5 0,2 0,-2 0,-5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6T03:31:55.367"/>
    </inkml:context>
    <inkml:brush xml:id="br0">
      <inkml:brushProperty name="width" value="0.05" units="cm"/>
      <inkml:brushProperty name="height" value="0.05" units="cm"/>
      <inkml:brushProperty name="color" value="#FF6969"/>
    </inkml:brush>
  </inkml:definitions>
  <inkml:trace contextRef="#ctx0" brushRef="#br0">1 0 24575,'0'636'-1365,"0"-605"-5461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27:44.689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26:29.002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1 0,'3820'0,"-3758"0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26:36.224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1 1,'2466'0,"-2444"0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27:01.391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0 0,'5213'0,"-5183"0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27:16.344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1 0,'0'601,"0"-571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25:24.889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0 0,'6298'0,"-6275"0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25:26.880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3:25:27.900"/>
    </inkml:context>
    <inkml:brush xml:id="br0">
      <inkml:brushProperty name="width" value="0.05" units="cm"/>
      <inkml:brushProperty name="height" value="0.05" units="cm"/>
      <inkml:brushProperty name="color" value="#FF6969"/>
      <inkml:brushProperty name="ignorePressure" value="1"/>
    </inkml:brush>
  </inkml:definitions>
  <inkml:trace contextRef="#ctx0" brushRef="#br0">0 0,'4'0,"7"0,5 0,5 0,3 0,2 0,1 0,1 0,4 0,2 0,-1 0,-7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704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789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7753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8658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679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923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1870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8012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528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1942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21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336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365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651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319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164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6048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70473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4494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9357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56531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88357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7602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7368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930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528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1022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781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5047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8814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94596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13570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9590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78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513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186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180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1.png"/><Relationship Id="rId5" Type="http://schemas.microsoft.com/office/2007/relationships/media" Target="../media/media5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9.mp3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audio" Target="../media/media9.mp3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9.mp3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audio" Target="../media/media9.mp3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8.png"/><Relationship Id="rId11" Type="http://schemas.openxmlformats.org/officeDocument/2006/relationships/image" Target="../media/image8.png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8.png"/><Relationship Id="rId11" Type="http://schemas.openxmlformats.org/officeDocument/2006/relationships/image" Target="../media/image8.png"/><Relationship Id="rId5" Type="http://schemas.openxmlformats.org/officeDocument/2006/relationships/image" Target="../media/image47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12" Type="http://schemas.openxmlformats.org/officeDocument/2006/relationships/image" Target="../media/image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1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8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74.png"/><Relationship Id="rId5" Type="http://schemas.microsoft.com/office/2007/relationships/media" Target="../media/media14.mp3"/><Relationship Id="rId10" Type="http://schemas.openxmlformats.org/officeDocument/2006/relationships/image" Target="../media/image73.png"/><Relationship Id="rId4" Type="http://schemas.openxmlformats.org/officeDocument/2006/relationships/audio" Target="../media/media13.mp3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13" Type="http://schemas.openxmlformats.org/officeDocument/2006/relationships/image" Target="../media/image8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75.png"/><Relationship Id="rId5" Type="http://schemas.microsoft.com/office/2007/relationships/media" Target="../media/media14.mp3"/><Relationship Id="rId10" Type="http://schemas.openxmlformats.org/officeDocument/2006/relationships/image" Target="../media/image76.png"/><Relationship Id="rId4" Type="http://schemas.openxmlformats.org/officeDocument/2006/relationships/audio" Target="../media/media13.mp3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5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jpeg"/><Relationship Id="rId3" Type="http://schemas.openxmlformats.org/officeDocument/2006/relationships/image" Target="../media/image48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jpe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98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91.png"/><Relationship Id="rId17" Type="http://schemas.openxmlformats.org/officeDocument/2006/relationships/image" Target="../media/image8.png"/><Relationship Id="rId2" Type="http://schemas.openxmlformats.org/officeDocument/2006/relationships/audio" Target="../media/media17.mp3"/><Relationship Id="rId16" Type="http://schemas.openxmlformats.org/officeDocument/2006/relationships/image" Target="../media/image101.png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97.png"/><Relationship Id="rId5" Type="http://schemas.microsoft.com/office/2007/relationships/media" Target="../media/media19.mp3"/><Relationship Id="rId15" Type="http://schemas.openxmlformats.org/officeDocument/2006/relationships/image" Target="../media/image100.png"/><Relationship Id="rId10" Type="http://schemas.openxmlformats.org/officeDocument/2006/relationships/notesSlide" Target="../notesSlides/notesSlide30.xml"/><Relationship Id="rId4" Type="http://schemas.openxmlformats.org/officeDocument/2006/relationships/audio" Target="../media/media1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99.png"/><Relationship Id="rId18" Type="http://schemas.openxmlformats.org/officeDocument/2006/relationships/image" Target="../media/image8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98.png"/><Relationship Id="rId17" Type="http://schemas.openxmlformats.org/officeDocument/2006/relationships/image" Target="../media/image105.png"/><Relationship Id="rId2" Type="http://schemas.openxmlformats.org/officeDocument/2006/relationships/audio" Target="../media/media17.mp3"/><Relationship Id="rId16" Type="http://schemas.openxmlformats.org/officeDocument/2006/relationships/image" Target="../media/image104.png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91.png"/><Relationship Id="rId5" Type="http://schemas.microsoft.com/office/2007/relationships/media" Target="../media/media19.mp3"/><Relationship Id="rId15" Type="http://schemas.openxmlformats.org/officeDocument/2006/relationships/image" Target="../media/image103.png"/><Relationship Id="rId10" Type="http://schemas.openxmlformats.org/officeDocument/2006/relationships/notesSlide" Target="../notesSlides/notesSlide31.xml"/><Relationship Id="rId4" Type="http://schemas.openxmlformats.org/officeDocument/2006/relationships/audio" Target="../media/media1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image" Target="../media/image106.png"/><Relationship Id="rId10" Type="http://schemas.openxmlformats.org/officeDocument/2006/relationships/image" Target="../media/image109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110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9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21.png"/><Relationship Id="rId5" Type="http://schemas.microsoft.com/office/2007/relationships/media" Target="../media/media19.mp3"/><Relationship Id="rId10" Type="http://schemas.openxmlformats.org/officeDocument/2006/relationships/notesSlide" Target="../notesSlides/notesSlide33.xml"/><Relationship Id="rId4" Type="http://schemas.openxmlformats.org/officeDocument/2006/relationships/audio" Target="../media/media1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p3"/><Relationship Id="rId13" Type="http://schemas.openxmlformats.org/officeDocument/2006/relationships/image" Target="../media/image91.png"/><Relationship Id="rId3" Type="http://schemas.microsoft.com/office/2007/relationships/media" Target="../media/media23.mp3"/><Relationship Id="rId7" Type="http://schemas.microsoft.com/office/2007/relationships/media" Target="../media/media25.mp3"/><Relationship Id="rId12" Type="http://schemas.openxmlformats.org/officeDocument/2006/relationships/notesSlide" Target="../notesSlides/notesSlide34.xml"/><Relationship Id="rId17" Type="http://schemas.openxmlformats.org/officeDocument/2006/relationships/image" Target="../media/image8.png"/><Relationship Id="rId2" Type="http://schemas.openxmlformats.org/officeDocument/2006/relationships/audio" Target="../media/media22.mp3"/><Relationship Id="rId16" Type="http://schemas.openxmlformats.org/officeDocument/2006/relationships/image" Target="../media/image113.png"/><Relationship Id="rId1" Type="http://schemas.microsoft.com/office/2007/relationships/media" Target="../media/media22.mp3"/><Relationship Id="rId6" Type="http://schemas.openxmlformats.org/officeDocument/2006/relationships/audio" Target="../media/media24.mp3"/><Relationship Id="rId11" Type="http://schemas.openxmlformats.org/officeDocument/2006/relationships/slideLayout" Target="../slideLayouts/slideLayout2.xml"/><Relationship Id="rId5" Type="http://schemas.microsoft.com/office/2007/relationships/media" Target="../media/media24.mp3"/><Relationship Id="rId15" Type="http://schemas.openxmlformats.org/officeDocument/2006/relationships/image" Target="../media/image112.png"/><Relationship Id="rId10" Type="http://schemas.openxmlformats.org/officeDocument/2006/relationships/audio" Target="../media/media26.mp3"/><Relationship Id="rId4" Type="http://schemas.openxmlformats.org/officeDocument/2006/relationships/audio" Target="../media/media23.mp3"/><Relationship Id="rId9" Type="http://schemas.microsoft.com/office/2007/relationships/media" Target="../media/media26.mp3"/><Relationship Id="rId1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p3"/><Relationship Id="rId13" Type="http://schemas.openxmlformats.org/officeDocument/2006/relationships/image" Target="../media/image91.png"/><Relationship Id="rId3" Type="http://schemas.microsoft.com/office/2007/relationships/media" Target="../media/media23.mp3"/><Relationship Id="rId7" Type="http://schemas.microsoft.com/office/2007/relationships/media" Target="../media/media25.mp3"/><Relationship Id="rId12" Type="http://schemas.openxmlformats.org/officeDocument/2006/relationships/notesSlide" Target="../notesSlides/notesSlide35.xml"/><Relationship Id="rId17" Type="http://schemas.openxmlformats.org/officeDocument/2006/relationships/image" Target="../media/image8.png"/><Relationship Id="rId2" Type="http://schemas.openxmlformats.org/officeDocument/2006/relationships/audio" Target="../media/media22.mp3"/><Relationship Id="rId16" Type="http://schemas.openxmlformats.org/officeDocument/2006/relationships/image" Target="../media/image114.png"/><Relationship Id="rId1" Type="http://schemas.microsoft.com/office/2007/relationships/media" Target="../media/media22.mp3"/><Relationship Id="rId6" Type="http://schemas.openxmlformats.org/officeDocument/2006/relationships/audio" Target="../media/media24.mp3"/><Relationship Id="rId11" Type="http://schemas.openxmlformats.org/officeDocument/2006/relationships/slideLayout" Target="../slideLayouts/slideLayout2.xml"/><Relationship Id="rId5" Type="http://schemas.microsoft.com/office/2007/relationships/media" Target="../media/media24.mp3"/><Relationship Id="rId15" Type="http://schemas.openxmlformats.org/officeDocument/2006/relationships/image" Target="../media/image113.png"/><Relationship Id="rId10" Type="http://schemas.openxmlformats.org/officeDocument/2006/relationships/audio" Target="../media/media26.mp3"/><Relationship Id="rId4" Type="http://schemas.openxmlformats.org/officeDocument/2006/relationships/audio" Target="../media/media23.mp3"/><Relationship Id="rId9" Type="http://schemas.microsoft.com/office/2007/relationships/media" Target="../media/media26.mp3"/><Relationship Id="rId1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91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1.png"/><Relationship Id="rId9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.xml"/><Relationship Id="rId18" Type="http://schemas.openxmlformats.org/officeDocument/2006/relationships/image" Target="../media/image1240.png"/><Relationship Id="rId26" Type="http://schemas.openxmlformats.org/officeDocument/2006/relationships/image" Target="../media/image1280.png"/><Relationship Id="rId39" Type="http://schemas.openxmlformats.org/officeDocument/2006/relationships/image" Target="../media/image134.png"/><Relationship Id="rId21" Type="http://schemas.openxmlformats.org/officeDocument/2006/relationships/customXml" Target="../ink/ink5.xml"/><Relationship Id="rId34" Type="http://schemas.openxmlformats.org/officeDocument/2006/relationships/customXml" Target="../ink/ink12.xml"/><Relationship Id="rId42" Type="http://schemas.openxmlformats.org/officeDocument/2006/relationships/customXml" Target="../ink/ink16.xml"/><Relationship Id="rId47" Type="http://schemas.openxmlformats.org/officeDocument/2006/relationships/image" Target="../media/image138.png"/><Relationship Id="rId50" Type="http://schemas.openxmlformats.org/officeDocument/2006/relationships/image" Target="../media/image139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230.png"/><Relationship Id="rId29" Type="http://schemas.openxmlformats.org/officeDocument/2006/relationships/customXml" Target="../ink/ink9.xml"/><Relationship Id="rId11" Type="http://schemas.openxmlformats.org/officeDocument/2006/relationships/image" Target="../media/image132.png"/><Relationship Id="rId24" Type="http://schemas.openxmlformats.org/officeDocument/2006/relationships/image" Target="../media/image1270.png"/><Relationship Id="rId32" Type="http://schemas.openxmlformats.org/officeDocument/2006/relationships/image" Target="../media/image1310.png"/><Relationship Id="rId37" Type="http://schemas.openxmlformats.org/officeDocument/2006/relationships/image" Target="../media/image1330.png"/><Relationship Id="rId40" Type="http://schemas.openxmlformats.org/officeDocument/2006/relationships/customXml" Target="../ink/ink15.xml"/><Relationship Id="rId45" Type="http://schemas.openxmlformats.org/officeDocument/2006/relationships/image" Target="../media/image137.png"/><Relationship Id="rId5" Type="http://schemas.openxmlformats.org/officeDocument/2006/relationships/image" Target="../media/image123.png"/><Relationship Id="rId15" Type="http://schemas.openxmlformats.org/officeDocument/2006/relationships/customXml" Target="../ink/ink2.xml"/><Relationship Id="rId23" Type="http://schemas.openxmlformats.org/officeDocument/2006/relationships/customXml" Target="../ink/ink6.xml"/><Relationship Id="rId28" Type="http://schemas.openxmlformats.org/officeDocument/2006/relationships/image" Target="../media/image1290.png"/><Relationship Id="rId36" Type="http://schemas.openxmlformats.org/officeDocument/2006/relationships/customXml" Target="../ink/ink13.xml"/><Relationship Id="rId49" Type="http://schemas.openxmlformats.org/officeDocument/2006/relationships/customXml" Target="../ink/ink20.xml"/><Relationship Id="rId10" Type="http://schemas.openxmlformats.org/officeDocument/2006/relationships/image" Target="../media/image131.png"/><Relationship Id="rId19" Type="http://schemas.openxmlformats.org/officeDocument/2006/relationships/customXml" Target="../ink/ink4.xml"/><Relationship Id="rId31" Type="http://schemas.openxmlformats.org/officeDocument/2006/relationships/customXml" Target="../ink/ink10.xml"/><Relationship Id="rId44" Type="http://schemas.openxmlformats.org/officeDocument/2006/relationships/customXml" Target="../ink/ink17.xml"/><Relationship Id="rId4" Type="http://schemas.openxmlformats.org/officeDocument/2006/relationships/image" Target="../media/image122.png"/><Relationship Id="rId9" Type="http://schemas.openxmlformats.org/officeDocument/2006/relationships/image" Target="../media/image130.png"/><Relationship Id="rId14" Type="http://schemas.openxmlformats.org/officeDocument/2006/relationships/image" Target="../media/image1220.png"/><Relationship Id="rId22" Type="http://schemas.openxmlformats.org/officeDocument/2006/relationships/image" Target="../media/image1260.png"/><Relationship Id="rId27" Type="http://schemas.openxmlformats.org/officeDocument/2006/relationships/customXml" Target="../ink/ink8.xml"/><Relationship Id="rId30" Type="http://schemas.openxmlformats.org/officeDocument/2006/relationships/image" Target="../media/image1300.png"/><Relationship Id="rId35" Type="http://schemas.openxmlformats.org/officeDocument/2006/relationships/image" Target="../media/image1320.png"/><Relationship Id="rId43" Type="http://schemas.openxmlformats.org/officeDocument/2006/relationships/image" Target="../media/image136.png"/><Relationship Id="rId48" Type="http://schemas.openxmlformats.org/officeDocument/2006/relationships/customXml" Target="../ink/ink19.xml"/><Relationship Id="rId8" Type="http://schemas.openxmlformats.org/officeDocument/2006/relationships/image" Target="../media/image129.png"/><Relationship Id="rId51" Type="http://schemas.openxmlformats.org/officeDocument/2006/relationships/customXml" Target="../ink/ink21.xml"/><Relationship Id="rId3" Type="http://schemas.openxmlformats.org/officeDocument/2006/relationships/image" Target="../media/image121.png"/><Relationship Id="rId12" Type="http://schemas.openxmlformats.org/officeDocument/2006/relationships/image" Target="../media/image133.png"/><Relationship Id="rId17" Type="http://schemas.openxmlformats.org/officeDocument/2006/relationships/customXml" Target="../ink/ink3.xml"/><Relationship Id="rId25" Type="http://schemas.openxmlformats.org/officeDocument/2006/relationships/customXml" Target="../ink/ink7.xml"/><Relationship Id="rId33" Type="http://schemas.openxmlformats.org/officeDocument/2006/relationships/customXml" Target="../ink/ink11.xml"/><Relationship Id="rId38" Type="http://schemas.openxmlformats.org/officeDocument/2006/relationships/customXml" Target="../ink/ink14.xml"/><Relationship Id="rId46" Type="http://schemas.openxmlformats.org/officeDocument/2006/relationships/customXml" Target="../ink/ink18.xml"/><Relationship Id="rId20" Type="http://schemas.openxmlformats.org/officeDocument/2006/relationships/image" Target="../media/image1250.png"/><Relationship Id="rId41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21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0.png"/><Relationship Id="rId11" Type="http://schemas.openxmlformats.org/officeDocument/2006/relationships/image" Target="../media/image144.png"/><Relationship Id="rId5" Type="http://schemas.openxmlformats.org/officeDocument/2006/relationships/customXml" Target="../ink/ink22.xml"/><Relationship Id="rId10" Type="http://schemas.openxmlformats.org/officeDocument/2006/relationships/image" Target="../media/image143.png"/><Relationship Id="rId4" Type="http://schemas.openxmlformats.org/officeDocument/2006/relationships/image" Target="../media/image122.png"/><Relationship Id="rId9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2.png"/><Relationship Id="rId17" Type="http://schemas.openxmlformats.org/officeDocument/2006/relationships/image" Target="../media/image18.png"/><Relationship Id="rId2" Type="http://schemas.openxmlformats.org/officeDocument/2006/relationships/audio" Target="../media/media3.mp3"/><Relationship Id="rId16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.png"/><Relationship Id="rId5" Type="http://schemas.microsoft.com/office/2007/relationships/media" Target="../media/media5.mp3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8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EB50972-B86E-663A-F230-654C4A6FF7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" y="1171856"/>
            <a:ext cx="11971020" cy="291688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BD9CE4D-BF97-2E9A-57BB-83CA9C33F5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74" y="4396850"/>
            <a:ext cx="11840851" cy="144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5B50D74-9BED-9DA2-7494-ECAF179F44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35125"/>
            <a:ext cx="9679021" cy="378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35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291CC59-BFBF-8312-F4AB-711AE26ACE8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915" y="38981"/>
            <a:ext cx="4641286" cy="4260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4B0A2B5-9FD4-33BE-B43D-A6AD29D7EAB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057820"/>
            <a:ext cx="6705600" cy="78036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889C795-1376-A4A1-AD98-14455F0E2E6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494" y="2343006"/>
            <a:ext cx="5833878" cy="4310711"/>
          </a:xfrm>
          <a:prstGeom prst="rect">
            <a:avLst/>
          </a:prstGeom>
        </p:spPr>
      </p:pic>
      <p:pic>
        <p:nvPicPr>
          <p:cNvPr id="3" name="Y_[11-03]_kiku1">
            <a:hlinkClick r:id="" action="ppaction://media"/>
            <a:extLst>
              <a:ext uri="{FF2B5EF4-FFF2-40B4-BE49-F238E27FC236}">
                <a16:creationId xmlns:a16="http://schemas.microsoft.com/office/drawing/2014/main" id="{52A27FDD-6516-F3EA-4702-D451E98D0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68353" y="1285875"/>
            <a:ext cx="310599" cy="310599"/>
          </a:xfrm>
          <a:prstGeom prst="rect">
            <a:avLst/>
          </a:prstGeom>
        </p:spPr>
      </p:pic>
      <p:pic>
        <p:nvPicPr>
          <p:cNvPr id="5" name="Y_[11-04]_kiku2">
            <a:hlinkClick r:id="" action="ppaction://media"/>
            <a:extLst>
              <a:ext uri="{FF2B5EF4-FFF2-40B4-BE49-F238E27FC236}">
                <a16:creationId xmlns:a16="http://schemas.microsoft.com/office/drawing/2014/main" id="{1A7F43C2-787C-F46E-A230-26DD48D0F0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32788" y="1285875"/>
            <a:ext cx="321641" cy="310597"/>
          </a:xfrm>
          <a:prstGeom prst="rect">
            <a:avLst/>
          </a:prstGeom>
        </p:spPr>
      </p:pic>
      <p:pic>
        <p:nvPicPr>
          <p:cNvPr id="7" name="Y_[11-05]_kiku3">
            <a:hlinkClick r:id="" action="ppaction://media"/>
            <a:extLst>
              <a:ext uri="{FF2B5EF4-FFF2-40B4-BE49-F238E27FC236}">
                <a16:creationId xmlns:a16="http://schemas.microsoft.com/office/drawing/2014/main" id="{F217BE28-2B37-F272-1216-2DA510242E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97223" y="1285874"/>
            <a:ext cx="321643" cy="310600"/>
          </a:xfrm>
          <a:prstGeom prst="rect">
            <a:avLst/>
          </a:prstGeom>
        </p:spPr>
      </p:pic>
      <p:pic>
        <p:nvPicPr>
          <p:cNvPr id="9" name="Y_[11-06]_kiku4">
            <a:hlinkClick r:id="" action="ppaction://media"/>
            <a:extLst>
              <a:ext uri="{FF2B5EF4-FFF2-40B4-BE49-F238E27FC236}">
                <a16:creationId xmlns:a16="http://schemas.microsoft.com/office/drawing/2014/main" id="{281FBA25-DCC0-1738-EFC6-55B6DB2FFCC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61657" y="1296918"/>
            <a:ext cx="310598" cy="28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89F74D9-E756-56D1-2372-4BC7C475CD5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915" y="38981"/>
            <a:ext cx="4641286" cy="4260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F5043A3-8134-F218-0F60-1698ADEF4F8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982"/>
            <a:ext cx="6488349" cy="65966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A21A818-8C43-0D81-943A-9B282210DD0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950" y="1011677"/>
            <a:ext cx="5991840" cy="541970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A94F92E-B83A-A8A9-4229-ECB424F0179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779565"/>
            <a:ext cx="3842426" cy="756892"/>
          </a:xfrm>
          <a:prstGeom prst="rect">
            <a:avLst/>
          </a:prstGeom>
        </p:spPr>
      </p:pic>
      <p:pic>
        <p:nvPicPr>
          <p:cNvPr id="3" name="Y_[11-08]_hanasu1">
            <a:hlinkClick r:id="" action="ppaction://media"/>
            <a:extLst>
              <a:ext uri="{FF2B5EF4-FFF2-40B4-BE49-F238E27FC236}">
                <a16:creationId xmlns:a16="http://schemas.microsoft.com/office/drawing/2014/main" id="{A73F40F4-5D8F-F0EB-9BC0-34622DDBA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3223" y="855179"/>
            <a:ext cx="365816" cy="299556"/>
          </a:xfrm>
          <a:prstGeom prst="rect">
            <a:avLst/>
          </a:prstGeom>
        </p:spPr>
      </p:pic>
      <p:pic>
        <p:nvPicPr>
          <p:cNvPr id="4" name="Y_[11-09]_hanasu2">
            <a:hlinkClick r:id="" action="ppaction://media"/>
            <a:extLst>
              <a:ext uri="{FF2B5EF4-FFF2-40B4-BE49-F238E27FC236}">
                <a16:creationId xmlns:a16="http://schemas.microsoft.com/office/drawing/2014/main" id="{71461763-1979-CC1D-52F9-4A817B9130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7310" y="866223"/>
            <a:ext cx="354772" cy="28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89F74D9-E756-56D1-2372-4BC7C475CD5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915" y="38981"/>
            <a:ext cx="4641286" cy="4260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F5043A3-8134-F218-0F60-1698ADEF4F8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982"/>
            <a:ext cx="6488349" cy="65966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A21A818-8C43-0D81-943A-9B282210DD0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950" y="1011677"/>
            <a:ext cx="5991840" cy="541970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A7F5D79-EDF9-6575-AF97-31F06DEFB06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3" y="772625"/>
            <a:ext cx="5156991" cy="842276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118497B-9602-DFA0-9144-6D97291BAC9F}"/>
              </a:ext>
            </a:extLst>
          </p:cNvPr>
          <p:cNvSpPr/>
          <p:nvPr/>
        </p:nvSpPr>
        <p:spPr>
          <a:xfrm>
            <a:off x="6232124" y="1225118"/>
            <a:ext cx="2627791" cy="807868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29F0BED-3430-64B0-819E-811A72A725D0}"/>
              </a:ext>
            </a:extLst>
          </p:cNvPr>
          <p:cNvSpPr/>
          <p:nvPr/>
        </p:nvSpPr>
        <p:spPr>
          <a:xfrm>
            <a:off x="6232124" y="4673356"/>
            <a:ext cx="2627791" cy="356586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6C363F-DF72-0BBE-132A-8AB893215463}"/>
              </a:ext>
            </a:extLst>
          </p:cNvPr>
          <p:cNvSpPr/>
          <p:nvPr/>
        </p:nvSpPr>
        <p:spPr>
          <a:xfrm>
            <a:off x="6222395" y="5098038"/>
            <a:ext cx="2627791" cy="356586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11F68F4-1693-435B-9875-AB8FCC666E89}"/>
              </a:ext>
            </a:extLst>
          </p:cNvPr>
          <p:cNvSpPr/>
          <p:nvPr/>
        </p:nvSpPr>
        <p:spPr>
          <a:xfrm>
            <a:off x="8106319" y="2386847"/>
            <a:ext cx="2627791" cy="3565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8E0F1D1-71C4-FB24-C77A-E34313883A19}"/>
              </a:ext>
            </a:extLst>
          </p:cNvPr>
          <p:cNvSpPr/>
          <p:nvPr/>
        </p:nvSpPr>
        <p:spPr>
          <a:xfrm>
            <a:off x="8106319" y="2805317"/>
            <a:ext cx="2627791" cy="3241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237BA89-F748-C03B-4814-A6B96C93FDFF}"/>
              </a:ext>
            </a:extLst>
          </p:cNvPr>
          <p:cNvSpPr/>
          <p:nvPr/>
        </p:nvSpPr>
        <p:spPr>
          <a:xfrm>
            <a:off x="8052540" y="3194589"/>
            <a:ext cx="2627791" cy="3241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FD027B7-AD03-B71D-A2BE-EACE2CC7610F}"/>
              </a:ext>
            </a:extLst>
          </p:cNvPr>
          <p:cNvSpPr/>
          <p:nvPr/>
        </p:nvSpPr>
        <p:spPr>
          <a:xfrm>
            <a:off x="8106319" y="3966991"/>
            <a:ext cx="2627791" cy="324169"/>
          </a:xfrm>
          <a:prstGeom prst="rect">
            <a:avLst/>
          </a:prstGeom>
          <a:solidFill>
            <a:srgbClr val="FCE4E7"/>
          </a:solidFill>
          <a:ln>
            <a:solidFill>
              <a:srgbClr val="FCE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0ACE891-F4A9-65EA-E926-A7F5A858F325}"/>
              </a:ext>
            </a:extLst>
          </p:cNvPr>
          <p:cNvSpPr/>
          <p:nvPr/>
        </p:nvSpPr>
        <p:spPr>
          <a:xfrm>
            <a:off x="8052539" y="5840915"/>
            <a:ext cx="2627791" cy="324169"/>
          </a:xfrm>
          <a:prstGeom prst="rect">
            <a:avLst/>
          </a:prstGeom>
          <a:solidFill>
            <a:srgbClr val="FCE4E7"/>
          </a:solidFill>
          <a:ln>
            <a:solidFill>
              <a:srgbClr val="FCE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Y_[11-08]_hanasu1">
            <a:hlinkClick r:id="" action="ppaction://media"/>
            <a:extLst>
              <a:ext uri="{FF2B5EF4-FFF2-40B4-BE49-F238E27FC236}">
                <a16:creationId xmlns:a16="http://schemas.microsoft.com/office/drawing/2014/main" id="{D527F9F2-8FB5-5924-042D-F50F5D69D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46092" y="855179"/>
            <a:ext cx="354773" cy="332687"/>
          </a:xfrm>
          <a:prstGeom prst="rect">
            <a:avLst/>
          </a:prstGeom>
        </p:spPr>
      </p:pic>
      <p:pic>
        <p:nvPicPr>
          <p:cNvPr id="5" name="Y_[11-09]_hanasu2">
            <a:hlinkClick r:id="" action="ppaction://media"/>
            <a:extLst>
              <a:ext uri="{FF2B5EF4-FFF2-40B4-BE49-F238E27FC236}">
                <a16:creationId xmlns:a16="http://schemas.microsoft.com/office/drawing/2014/main" id="{C481F79C-8C65-AD3F-A35B-33491A5572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73745" y="866221"/>
            <a:ext cx="321642" cy="34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89F74D9-E756-56D1-2372-4BC7C475CD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915" y="38981"/>
            <a:ext cx="4641286" cy="4260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F5043A3-8134-F218-0F60-1698ADEF4F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982"/>
            <a:ext cx="6488349" cy="65966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A21A818-8C43-0D81-943A-9B282210DD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950" y="1011677"/>
            <a:ext cx="5991840" cy="541970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F30723D-9443-7A46-9AEA-397B6EEBC99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9612"/>
            <a:ext cx="4124528" cy="766296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B8B2529-A8C9-D59C-11F2-A9CFDDF4CDB9}"/>
              </a:ext>
            </a:extLst>
          </p:cNvPr>
          <p:cNvSpPr/>
          <p:nvPr/>
        </p:nvSpPr>
        <p:spPr>
          <a:xfrm>
            <a:off x="8513121" y="2426821"/>
            <a:ext cx="717008" cy="32204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031ABD5-C822-CFF3-C4B9-1115A56A7D16}"/>
              </a:ext>
            </a:extLst>
          </p:cNvPr>
          <p:cNvSpPr/>
          <p:nvPr/>
        </p:nvSpPr>
        <p:spPr>
          <a:xfrm>
            <a:off x="8513121" y="2822413"/>
            <a:ext cx="717008" cy="32204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84617B-B714-0C0C-7F4F-9874171C3153}"/>
              </a:ext>
            </a:extLst>
          </p:cNvPr>
          <p:cNvSpPr/>
          <p:nvPr/>
        </p:nvSpPr>
        <p:spPr>
          <a:xfrm>
            <a:off x="8494277" y="3206427"/>
            <a:ext cx="592568" cy="32204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00F44F1-83D2-3B57-E63A-255DF4259E62}"/>
              </a:ext>
            </a:extLst>
          </p:cNvPr>
          <p:cNvSpPr/>
          <p:nvPr/>
        </p:nvSpPr>
        <p:spPr>
          <a:xfrm>
            <a:off x="6957308" y="4719306"/>
            <a:ext cx="592568" cy="32204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DFF72E-5B16-E1D9-4816-A5544EBF9A15}"/>
              </a:ext>
            </a:extLst>
          </p:cNvPr>
          <p:cNvSpPr/>
          <p:nvPr/>
        </p:nvSpPr>
        <p:spPr>
          <a:xfrm>
            <a:off x="6954063" y="5095444"/>
            <a:ext cx="592568" cy="32204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EF36DC5-8351-7847-9118-247C8283CB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26" y="2162729"/>
            <a:ext cx="5057850" cy="426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60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89F74D9-E756-56D1-2372-4BC7C475CD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915" y="38981"/>
            <a:ext cx="4641286" cy="4260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F5043A3-8134-F218-0F60-1698ADEF4F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982"/>
            <a:ext cx="6488349" cy="65966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A21A818-8C43-0D81-943A-9B282210DD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901" y="1648135"/>
            <a:ext cx="5254450" cy="4752723"/>
          </a:xfrm>
          <a:prstGeom prst="rect">
            <a:avLst/>
          </a:prstGeom>
        </p:spPr>
      </p:pic>
      <p:sp>
        <p:nvSpPr>
          <p:cNvPr id="3" name="吹き出し: 円形 2">
            <a:extLst>
              <a:ext uri="{FF2B5EF4-FFF2-40B4-BE49-F238E27FC236}">
                <a16:creationId xmlns:a16="http://schemas.microsoft.com/office/drawing/2014/main" id="{8AD2347D-24A8-0B36-00F8-8F91D49631F8}"/>
              </a:ext>
            </a:extLst>
          </p:cNvPr>
          <p:cNvSpPr/>
          <p:nvPr/>
        </p:nvSpPr>
        <p:spPr>
          <a:xfrm>
            <a:off x="827744" y="2699424"/>
            <a:ext cx="5608724" cy="3052674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5" name="Picture 2" descr="ブレインストーミング・会議のイラスト | かわいいフリー素材集 いらすとや">
            <a:extLst>
              <a:ext uri="{FF2B5EF4-FFF2-40B4-BE49-F238E27FC236}">
                <a16:creationId xmlns:a16="http://schemas.microsoft.com/office/drawing/2014/main" id="{4FA940F7-87D1-7791-715D-6ACD2051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165" y="4202531"/>
            <a:ext cx="2602786" cy="260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CFC6AA1-9B27-250E-06A1-130FA98FF76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3392"/>
            <a:ext cx="7814553" cy="1266750"/>
          </a:xfrm>
          <a:prstGeom prst="rect">
            <a:avLst/>
          </a:prstGeom>
        </p:spPr>
      </p:pic>
      <p:pic>
        <p:nvPicPr>
          <p:cNvPr id="2050" name="Picture 2" descr="生鮮食品のイラスト（軽減税率） | かわいいフリー素材集 いらすとや">
            <a:extLst>
              <a:ext uri="{FF2B5EF4-FFF2-40B4-BE49-F238E27FC236}">
                <a16:creationId xmlns:a16="http://schemas.microsoft.com/office/drawing/2014/main" id="{BD44D909-E15F-002D-9F2F-08EBBA369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2888" y="3565113"/>
            <a:ext cx="958900" cy="88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透明な飲み物のイラスト | かわいいフリー素材集 いらすとや">
            <a:extLst>
              <a:ext uri="{FF2B5EF4-FFF2-40B4-BE49-F238E27FC236}">
                <a16:creationId xmlns:a16="http://schemas.microsoft.com/office/drawing/2014/main" id="{AE201F23-3F95-9406-031C-8FB112428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0723" y="4266651"/>
            <a:ext cx="1269769" cy="126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フォークとスプーンのイラスト | かわいいフリー素材集 いらすとや">
            <a:extLst>
              <a:ext uri="{FF2B5EF4-FFF2-40B4-BE49-F238E27FC236}">
                <a16:creationId xmlns:a16="http://schemas.microsoft.com/office/drawing/2014/main" id="{77389031-05FA-621E-F479-C5572C78C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9215" y="3149016"/>
            <a:ext cx="855888" cy="10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お弁当のイラスト「箸・男女ペア」 | かわいいフリー素材集 いらすとや">
            <a:extLst>
              <a:ext uri="{FF2B5EF4-FFF2-40B4-BE49-F238E27FC236}">
                <a16:creationId xmlns:a16="http://schemas.microsoft.com/office/drawing/2014/main" id="{4B1BCAE3-8CFB-0C6B-2322-86BC25D0B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863605">
            <a:off x="2184102" y="3138496"/>
            <a:ext cx="1081913" cy="85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紙皿のイラスト | かわいいフリー素材集 いらすとや">
            <a:extLst>
              <a:ext uri="{FF2B5EF4-FFF2-40B4-BE49-F238E27FC236}">
                <a16:creationId xmlns:a16="http://schemas.microsoft.com/office/drawing/2014/main" id="{169A47D5-FD11-5484-4189-E2D62AAA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894" y="3051732"/>
            <a:ext cx="989428" cy="97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紙コップのイラスト | かわいいフリー素材集 いらすとや">
            <a:extLst>
              <a:ext uri="{FF2B5EF4-FFF2-40B4-BE49-F238E27FC236}">
                <a16:creationId xmlns:a16="http://schemas.microsoft.com/office/drawing/2014/main" id="{942A02BC-82F7-F2E4-B58D-8348F08D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0077" y="2987960"/>
            <a:ext cx="989428" cy="92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塩コショウのイラスト | かわいいフリー素材集 いらすとや">
            <a:extLst>
              <a:ext uri="{FF2B5EF4-FFF2-40B4-BE49-F238E27FC236}">
                <a16:creationId xmlns:a16="http://schemas.microsoft.com/office/drawing/2014/main" id="{94F2B7A4-9388-2D26-ED3E-45B9C8FD2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9631" y="3959320"/>
            <a:ext cx="794581" cy="70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焼肉のたれのイラスト | かわいいフリー素材集 いらすとや">
            <a:extLst>
              <a:ext uri="{FF2B5EF4-FFF2-40B4-BE49-F238E27FC236}">
                <a16:creationId xmlns:a16="http://schemas.microsoft.com/office/drawing/2014/main" id="{E8408ED6-1A18-3AE7-E6D7-761AA009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198" y="4732193"/>
            <a:ext cx="640917" cy="80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821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7F74593-D771-6907-316F-C2C6F48EEC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32" y="2241921"/>
            <a:ext cx="11809379" cy="253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3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22AB9D0-5184-40DA-D30E-4E5E167FD7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749" y="53624"/>
            <a:ext cx="4730885" cy="4262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2AF58DF-DABF-707E-5AF7-D1CBF7C2E1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17" y="857433"/>
            <a:ext cx="7960468" cy="6394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6A5D1F1-7FE9-3157-8EAA-5D8AF93A23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2383" y="1725214"/>
            <a:ext cx="5985039" cy="494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9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22AB9D0-5184-40DA-D30E-4E5E167FD7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749" y="53624"/>
            <a:ext cx="4730885" cy="4262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2AF58DF-DABF-707E-5AF7-D1CBF7C2E1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17" y="857433"/>
            <a:ext cx="7960468" cy="6394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6A5D1F1-7FE9-3157-8EAA-5D8AF93A236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536" y="626699"/>
            <a:ext cx="2852733" cy="235725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2F30F7A-57FE-38F2-AF47-D11720A89AF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17" y="2017425"/>
            <a:ext cx="6322265" cy="141157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B43E49B-E624-2BB1-EDDD-7F362DCC0D9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327" y="3871785"/>
            <a:ext cx="9059693" cy="235499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976CF3E7-B1DF-ACFA-A35B-87B5F54FE7ED}"/>
              </a:ext>
            </a:extLst>
          </p:cNvPr>
          <p:cNvSpPr/>
          <p:nvPr/>
        </p:nvSpPr>
        <p:spPr>
          <a:xfrm>
            <a:off x="1838528" y="4192621"/>
            <a:ext cx="1488332" cy="554477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FBF4F5E-F881-99EA-BFB5-56C8B7F0F26A}"/>
              </a:ext>
            </a:extLst>
          </p:cNvPr>
          <p:cNvSpPr/>
          <p:nvPr/>
        </p:nvSpPr>
        <p:spPr>
          <a:xfrm>
            <a:off x="3784060" y="4085617"/>
            <a:ext cx="1819071" cy="648511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DADBBD8D-B0E2-E367-E155-8DEF7CFD8FF7}"/>
              </a:ext>
            </a:extLst>
          </p:cNvPr>
          <p:cNvSpPr/>
          <p:nvPr/>
        </p:nvSpPr>
        <p:spPr>
          <a:xfrm>
            <a:off x="8501975" y="4192621"/>
            <a:ext cx="1488332" cy="554477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60C4919-43E6-226A-9F73-409501420730}"/>
              </a:ext>
            </a:extLst>
          </p:cNvPr>
          <p:cNvSpPr/>
          <p:nvPr/>
        </p:nvSpPr>
        <p:spPr>
          <a:xfrm>
            <a:off x="1750980" y="5373535"/>
            <a:ext cx="2704288" cy="554477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1D1F1E48-C4BD-E1B0-7996-64E6CAE2A507}"/>
              </a:ext>
            </a:extLst>
          </p:cNvPr>
          <p:cNvSpPr/>
          <p:nvPr/>
        </p:nvSpPr>
        <p:spPr>
          <a:xfrm>
            <a:off x="5930630" y="5381864"/>
            <a:ext cx="2120632" cy="554477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5B35608-7A52-B9C8-3B7A-A35286E71DC9}"/>
              </a:ext>
            </a:extLst>
          </p:cNvPr>
          <p:cNvSpPr/>
          <p:nvPr/>
        </p:nvSpPr>
        <p:spPr>
          <a:xfrm>
            <a:off x="6141398" y="4725024"/>
            <a:ext cx="1909864" cy="648511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Y_[11-10]_kaiwa">
            <a:hlinkClick r:id="" action="ppaction://media"/>
            <a:extLst>
              <a:ext uri="{FF2B5EF4-FFF2-40B4-BE49-F238E27FC236}">
                <a16:creationId xmlns:a16="http://schemas.microsoft.com/office/drawing/2014/main" id="{CC505420-7297-3AE0-6C7B-0A7BD3547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64524" y="2095928"/>
            <a:ext cx="359548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2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22AB9D0-5184-40DA-D30E-4E5E167FD7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749" y="53624"/>
            <a:ext cx="4730885" cy="4262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2AF58DF-DABF-707E-5AF7-D1CBF7C2E1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32" y="736116"/>
            <a:ext cx="8073785" cy="6485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BF37864-02DC-2D2B-0815-8CBA2EF12BA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32" y="1384627"/>
            <a:ext cx="3878091" cy="62785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B487136-F10E-0A93-AB61-87B46BD15F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933" y="1768535"/>
            <a:ext cx="7751934" cy="5089465"/>
          </a:xfrm>
          <a:prstGeom prst="rect">
            <a:avLst/>
          </a:prstGeom>
        </p:spPr>
      </p:pic>
      <p:pic>
        <p:nvPicPr>
          <p:cNvPr id="2" name="Y_[11-10]_kaiwa">
            <a:hlinkClick r:id="" action="ppaction://media"/>
            <a:extLst>
              <a:ext uri="{FF2B5EF4-FFF2-40B4-BE49-F238E27FC236}">
                <a16:creationId xmlns:a16="http://schemas.microsoft.com/office/drawing/2014/main" id="{121051DF-98A7-AA75-04CE-8A83D34D2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18334" y="1436900"/>
            <a:ext cx="287467" cy="3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3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342EAF-C903-BBBD-B6BE-6BED2BA556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28" y="2185231"/>
            <a:ext cx="11949344" cy="24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22AB9D0-5184-40DA-D30E-4E5E167FD7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749" y="53624"/>
            <a:ext cx="4730885" cy="4262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2AF58DF-DABF-707E-5AF7-D1CBF7C2E1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32" y="668018"/>
            <a:ext cx="8073785" cy="6485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BF37864-02DC-2D2B-0815-8CBA2EF12BA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31" y="1299285"/>
            <a:ext cx="3878091" cy="6278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C059455-54E3-491F-1058-F1587CC306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3942" y="1316529"/>
            <a:ext cx="6437614" cy="5487847"/>
          </a:xfrm>
          <a:prstGeom prst="rect">
            <a:avLst/>
          </a:prstGeom>
        </p:spPr>
      </p:pic>
      <p:pic>
        <p:nvPicPr>
          <p:cNvPr id="2" name="Y_[11-10]_kaiwa">
            <a:hlinkClick r:id="" action="ppaction://media"/>
            <a:extLst>
              <a:ext uri="{FF2B5EF4-FFF2-40B4-BE49-F238E27FC236}">
                <a16:creationId xmlns:a16="http://schemas.microsoft.com/office/drawing/2014/main" id="{26A237DD-C7A0-40A9-C94B-8E507878B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28632" y="1354522"/>
            <a:ext cx="287468" cy="2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ACEFE53-708B-9064-6CAB-E21298510D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40"/>
            <a:ext cx="2675106" cy="71167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22AB9D0-5184-40DA-D30E-4E5E167FD7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749" y="53624"/>
            <a:ext cx="4730885" cy="4262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2AF58DF-DABF-707E-5AF7-D1CBF7C2E1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32" y="668018"/>
            <a:ext cx="8073785" cy="6485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BF37864-02DC-2D2B-0815-8CBA2EF12BA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31" y="1299285"/>
            <a:ext cx="3878091" cy="62785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469E64A-8C19-03B3-156A-F96139250BF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217" y="736116"/>
            <a:ext cx="3878091" cy="598607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CD31FE1-08B3-E8BF-A32D-E839AD9E0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545" y="2558403"/>
            <a:ext cx="7344383" cy="769935"/>
          </a:xfrm>
          <a:prstGeom prst="rect">
            <a:avLst/>
          </a:prstGeom>
        </p:spPr>
      </p:pic>
      <p:pic>
        <p:nvPicPr>
          <p:cNvPr id="10" name="Y_[11-10]_kaiwa">
            <a:hlinkClick r:id="" action="ppaction://media"/>
            <a:extLst>
              <a:ext uri="{FF2B5EF4-FFF2-40B4-BE49-F238E27FC236}">
                <a16:creationId xmlns:a16="http://schemas.microsoft.com/office/drawing/2014/main" id="{459A2F74-F9ED-30FF-CFF6-3C1DEDB00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08037" y="1375116"/>
            <a:ext cx="287468" cy="2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0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2025D7FB-B549-FBD0-B42B-849EB391C6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02" y="1700189"/>
            <a:ext cx="6979475" cy="510283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3649338" y="1790795"/>
            <a:ext cx="465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と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1491203" y="2245124"/>
            <a:ext cx="166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のほうが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2999191" y="3156648"/>
            <a:ext cx="48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と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1B5A06D-1360-1E1B-2035-0067EF52121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749" y="53624"/>
            <a:ext cx="4730885" cy="4262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D47D973-12EB-CCE6-2BEE-4783701ABE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99" y="994145"/>
            <a:ext cx="5380466" cy="67560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C05649C-ACAD-4BA2-E50F-3357295F5A2F}"/>
              </a:ext>
            </a:extLst>
          </p:cNvPr>
          <p:cNvSpPr txBox="1"/>
          <p:nvPr/>
        </p:nvSpPr>
        <p:spPr>
          <a:xfrm>
            <a:off x="4948782" y="1790795"/>
            <a:ext cx="154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どっち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D15D5E0-A8C8-3B8E-4FC5-DA91AB6D8C4A}"/>
              </a:ext>
            </a:extLst>
          </p:cNvPr>
          <p:cNvSpPr txBox="1"/>
          <p:nvPr/>
        </p:nvSpPr>
        <p:spPr>
          <a:xfrm>
            <a:off x="5033089" y="3154311"/>
            <a:ext cx="154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どっち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383E53F-139B-9F74-7CAA-CC0980017237}"/>
              </a:ext>
            </a:extLst>
          </p:cNvPr>
          <p:cNvSpPr txBox="1"/>
          <p:nvPr/>
        </p:nvSpPr>
        <p:spPr>
          <a:xfrm>
            <a:off x="1691553" y="3560222"/>
            <a:ext cx="154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どっちでも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78941DC-BEF7-2C1D-4366-350470C02CF8}"/>
              </a:ext>
            </a:extLst>
          </p:cNvPr>
          <p:cNvSpPr txBox="1"/>
          <p:nvPr/>
        </p:nvSpPr>
        <p:spPr>
          <a:xfrm>
            <a:off x="1305125" y="4950790"/>
            <a:ext cx="154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なんでも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17C5619-3C32-26DF-EB4F-A143A3C72E07}"/>
              </a:ext>
            </a:extLst>
          </p:cNvPr>
          <p:cNvSpPr txBox="1"/>
          <p:nvPr/>
        </p:nvSpPr>
        <p:spPr>
          <a:xfrm>
            <a:off x="3811618" y="5823800"/>
            <a:ext cx="154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どれ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E40C2C2D-FD5A-2CAF-C505-A92DC7491C4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364" y="2333883"/>
            <a:ext cx="6655635" cy="72169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10273226-39A3-691E-CF8B-4E774C7978D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363" y="3889470"/>
            <a:ext cx="5924204" cy="73818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E514866-BDC3-6273-BAFC-2C8D81B9E5F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363" y="5049655"/>
            <a:ext cx="5034986" cy="773497"/>
          </a:xfrm>
          <a:prstGeom prst="rect">
            <a:avLst/>
          </a:prstGeom>
        </p:spPr>
      </p:pic>
      <p:pic>
        <p:nvPicPr>
          <p:cNvPr id="3" name="Y_[11-11]_katachi">
            <a:hlinkClick r:id="" action="ppaction://media"/>
            <a:extLst>
              <a:ext uri="{FF2B5EF4-FFF2-40B4-BE49-F238E27FC236}">
                <a16:creationId xmlns:a16="http://schemas.microsoft.com/office/drawing/2014/main" id="{012C0B6D-6F34-9BE3-9155-51941E400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32037" y="1066199"/>
            <a:ext cx="308062" cy="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0" grpId="0"/>
      <p:bldP spid="11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9525526-1C9E-07A4-8BDE-E71F73417F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472" y="-95773"/>
            <a:ext cx="10641697" cy="48783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B26DBB8-E391-803B-FD89-6B1BA88B16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383" y="4761152"/>
            <a:ext cx="9892895" cy="20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A2AB174-6596-E60C-1C3B-A574EF0EEF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779" y="159147"/>
            <a:ext cx="7337897" cy="34453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8FF7E15-B640-531F-862F-9E4C1EDD90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153" y="4075890"/>
            <a:ext cx="5534088" cy="196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9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0E8B68A-9679-8EF5-C6C6-DF20985995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47" y="517070"/>
            <a:ext cx="11007609" cy="42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30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BD5BFDE-8A18-D90A-CE75-DC20D655BD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595" y="874994"/>
            <a:ext cx="9419617" cy="41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08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8E415A3-B71F-4698-4CC5-6DE00E1CD4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987281"/>
            <a:ext cx="5919718" cy="94265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22776C3-F63E-61A1-7C8E-1F5A57CB9A0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749" y="53624"/>
            <a:ext cx="4730885" cy="4262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32887C9-ECBA-1CC4-914B-23430EF7F4C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819" y="1876312"/>
            <a:ext cx="5963913" cy="4928064"/>
          </a:xfrm>
          <a:prstGeom prst="rect">
            <a:avLst/>
          </a:prstGeom>
        </p:spPr>
      </p:pic>
      <p:pic>
        <p:nvPicPr>
          <p:cNvPr id="2" name="Y_[11-10]_kaiwa">
            <a:hlinkClick r:id="" action="ppaction://media"/>
            <a:extLst>
              <a:ext uri="{FF2B5EF4-FFF2-40B4-BE49-F238E27FC236}">
                <a16:creationId xmlns:a16="http://schemas.microsoft.com/office/drawing/2014/main" id="{7B0F26AA-0F40-0208-0AC6-2BD3246FF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20362" y="1107388"/>
            <a:ext cx="359548" cy="3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22AB9D0-5184-40DA-D30E-4E5E167FD7A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749" y="53624"/>
            <a:ext cx="4730885" cy="42621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21B2B29-3A29-3CBC-5E7B-DD93AEE724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902737" cy="81712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E1D0A3C-E8CB-5E77-A558-1CF202565F4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7" y="731044"/>
            <a:ext cx="5928084" cy="9096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4F62CF3-88D0-4FF3-3EEE-C1B58E30D69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645" y="1524875"/>
            <a:ext cx="6381030" cy="5239038"/>
          </a:xfrm>
          <a:prstGeom prst="rect">
            <a:avLst/>
          </a:prstGeom>
        </p:spPr>
      </p:pic>
      <p:pic>
        <p:nvPicPr>
          <p:cNvPr id="5" name="Y_[11-12]_hanasu1-1">
            <a:hlinkClick r:id="" action="ppaction://media"/>
            <a:extLst>
              <a:ext uri="{FF2B5EF4-FFF2-40B4-BE49-F238E27FC236}">
                <a16:creationId xmlns:a16="http://schemas.microsoft.com/office/drawing/2014/main" id="{8AEC5E96-F568-750B-BE1A-433443E87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41686" y="942631"/>
            <a:ext cx="359548" cy="349251"/>
          </a:xfrm>
          <a:prstGeom prst="rect">
            <a:avLst/>
          </a:prstGeom>
        </p:spPr>
      </p:pic>
      <p:pic>
        <p:nvPicPr>
          <p:cNvPr id="6" name="Y_[11-13]_hanasu1-2">
            <a:hlinkClick r:id="" action="ppaction://media"/>
            <a:extLst>
              <a:ext uri="{FF2B5EF4-FFF2-40B4-BE49-F238E27FC236}">
                <a16:creationId xmlns:a16="http://schemas.microsoft.com/office/drawing/2014/main" id="{05B65D72-52D6-2194-2C0C-38739079BE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71416" y="963225"/>
            <a:ext cx="308062" cy="338954"/>
          </a:xfrm>
          <a:prstGeom prst="rect">
            <a:avLst/>
          </a:prstGeom>
        </p:spPr>
      </p:pic>
      <p:pic>
        <p:nvPicPr>
          <p:cNvPr id="7" name="Y_[11-14]_hanasu2">
            <a:hlinkClick r:id="" action="ppaction://media"/>
            <a:extLst>
              <a:ext uri="{FF2B5EF4-FFF2-40B4-BE49-F238E27FC236}">
                <a16:creationId xmlns:a16="http://schemas.microsoft.com/office/drawing/2014/main" id="{9B91881C-3A81-718C-BD7F-2906814C42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96794" y="963225"/>
            <a:ext cx="349251" cy="3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22AB9D0-5184-40DA-D30E-4E5E167FD7A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749" y="53624"/>
            <a:ext cx="4730885" cy="42621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21B2B29-3A29-3CBC-5E7B-DD93AEE724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018045" cy="83634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4F62CF3-88D0-4FF3-3EEE-C1B58E30D69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645" y="1524875"/>
            <a:ext cx="6381030" cy="52390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0EABA5E-8160-BCB0-B45A-7C220D7C124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3494"/>
            <a:ext cx="6815138" cy="73138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9483843-8328-F6E4-7017-008E27C3C6AB}"/>
              </a:ext>
            </a:extLst>
          </p:cNvPr>
          <p:cNvSpPr/>
          <p:nvPr/>
        </p:nvSpPr>
        <p:spPr>
          <a:xfrm>
            <a:off x="5626656" y="3533279"/>
            <a:ext cx="1483319" cy="26790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828CCD3-DFFB-7281-45EF-3C0D67C12D34}"/>
              </a:ext>
            </a:extLst>
          </p:cNvPr>
          <p:cNvSpPr/>
          <p:nvPr/>
        </p:nvSpPr>
        <p:spPr>
          <a:xfrm>
            <a:off x="5636385" y="5890759"/>
            <a:ext cx="2627791" cy="29469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14CE903-7BDD-90F0-A985-63BBCD2AE2D3}"/>
              </a:ext>
            </a:extLst>
          </p:cNvPr>
          <p:cNvSpPr/>
          <p:nvPr/>
        </p:nvSpPr>
        <p:spPr>
          <a:xfrm>
            <a:off x="5612978" y="6271032"/>
            <a:ext cx="2627791" cy="267908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028879B-305B-DD3B-B5F8-11873A62388E}"/>
              </a:ext>
            </a:extLst>
          </p:cNvPr>
          <p:cNvSpPr/>
          <p:nvPr/>
        </p:nvSpPr>
        <p:spPr>
          <a:xfrm>
            <a:off x="4133438" y="2125866"/>
            <a:ext cx="1974298" cy="29469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57DC9DE-262C-9A87-A7E7-4F7F4D191FE7}"/>
              </a:ext>
            </a:extLst>
          </p:cNvPr>
          <p:cNvSpPr/>
          <p:nvPr/>
        </p:nvSpPr>
        <p:spPr>
          <a:xfrm>
            <a:off x="4083359" y="2469254"/>
            <a:ext cx="2171728" cy="29469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35A12CD-9C49-67C6-EA34-D67C93B53777}"/>
              </a:ext>
            </a:extLst>
          </p:cNvPr>
          <p:cNvSpPr/>
          <p:nvPr/>
        </p:nvSpPr>
        <p:spPr>
          <a:xfrm>
            <a:off x="4106886" y="5150219"/>
            <a:ext cx="3928161" cy="3241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CE4EB8E-C866-2CBD-A738-3DD5110E6AC4}"/>
              </a:ext>
            </a:extLst>
          </p:cNvPr>
          <p:cNvSpPr/>
          <p:nvPr/>
        </p:nvSpPr>
        <p:spPr>
          <a:xfrm>
            <a:off x="5596944" y="3882930"/>
            <a:ext cx="1483319" cy="26790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FB69CD4-20CF-F63F-3EA8-C41F6E1B6354}"/>
              </a:ext>
            </a:extLst>
          </p:cNvPr>
          <p:cNvSpPr/>
          <p:nvPr/>
        </p:nvSpPr>
        <p:spPr>
          <a:xfrm>
            <a:off x="4106886" y="2797747"/>
            <a:ext cx="2171728" cy="29469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Y_[11-12]_hanasu1-1">
            <a:hlinkClick r:id="" action="ppaction://media"/>
            <a:extLst>
              <a:ext uri="{FF2B5EF4-FFF2-40B4-BE49-F238E27FC236}">
                <a16:creationId xmlns:a16="http://schemas.microsoft.com/office/drawing/2014/main" id="{43196E23-5529-0574-6802-A121DB832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52200" y="870551"/>
            <a:ext cx="349251" cy="369845"/>
          </a:xfrm>
          <a:prstGeom prst="rect">
            <a:avLst/>
          </a:prstGeom>
        </p:spPr>
      </p:pic>
      <p:pic>
        <p:nvPicPr>
          <p:cNvPr id="10" name="Y_[11-13]_hanasu1-2">
            <a:hlinkClick r:id="" action="ppaction://media"/>
            <a:extLst>
              <a:ext uri="{FF2B5EF4-FFF2-40B4-BE49-F238E27FC236}">
                <a16:creationId xmlns:a16="http://schemas.microsoft.com/office/drawing/2014/main" id="{3184BAC4-DA83-9EE4-57D3-D85D0BE850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92226" y="870552"/>
            <a:ext cx="369846" cy="411032"/>
          </a:xfrm>
          <a:prstGeom prst="rect">
            <a:avLst/>
          </a:prstGeom>
        </p:spPr>
      </p:pic>
      <p:pic>
        <p:nvPicPr>
          <p:cNvPr id="16" name="Y_[11-14]_hanasu2">
            <a:hlinkClick r:id="" action="ppaction://media"/>
            <a:extLst>
              <a:ext uri="{FF2B5EF4-FFF2-40B4-BE49-F238E27FC236}">
                <a16:creationId xmlns:a16="http://schemas.microsoft.com/office/drawing/2014/main" id="{169C4701-5F31-EAA7-F807-67EDA8A27B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20577" y="870550"/>
            <a:ext cx="338953" cy="3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4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D1803FE1-654A-C312-77DE-FCB0980379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09" y="935653"/>
            <a:ext cx="11533982" cy="58537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05A51E6-B7DC-C272-646F-E932365E00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915" y="38981"/>
            <a:ext cx="4641286" cy="42607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0B0928A-26EA-47AC-A8BF-3C80E103B4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9" y="68553"/>
            <a:ext cx="1865778" cy="61963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76A1D1F-7171-1D50-6F80-F337FF90DE7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9" y="837799"/>
            <a:ext cx="3392750" cy="641960"/>
          </a:xfrm>
          <a:prstGeom prst="rect">
            <a:avLst/>
          </a:prstGeom>
        </p:spPr>
      </p:pic>
      <p:pic>
        <p:nvPicPr>
          <p:cNvPr id="2" name="Y_[11-01]_kotoba1">
            <a:hlinkClick r:id="" action="ppaction://media"/>
            <a:extLst>
              <a:ext uri="{FF2B5EF4-FFF2-40B4-BE49-F238E27FC236}">
                <a16:creationId xmlns:a16="http://schemas.microsoft.com/office/drawing/2014/main" id="{FD954B92-13DD-7079-348F-C5952E4EE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93172" y="932334"/>
            <a:ext cx="256575" cy="30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22AB9D0-5184-40DA-D30E-4E5E167FD7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749" y="53624"/>
            <a:ext cx="4730885" cy="42621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21B2B29-3A29-3CBC-5E7B-DD93AEE724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918217" cy="81970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4F62CF3-88D0-4FF3-3EEE-C1B58E30D6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645" y="1524875"/>
            <a:ext cx="6381030" cy="523903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47AC1AA-EECE-4ADD-AB18-BB6C6C3E575B}"/>
              </a:ext>
            </a:extLst>
          </p:cNvPr>
          <p:cNvSpPr/>
          <p:nvPr/>
        </p:nvSpPr>
        <p:spPr>
          <a:xfrm>
            <a:off x="4443666" y="2143483"/>
            <a:ext cx="334489" cy="26615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60AC98-9AE7-486A-6B8E-7DFA69068A0B}"/>
              </a:ext>
            </a:extLst>
          </p:cNvPr>
          <p:cNvSpPr/>
          <p:nvPr/>
        </p:nvSpPr>
        <p:spPr>
          <a:xfrm>
            <a:off x="4141401" y="2475259"/>
            <a:ext cx="489725" cy="26615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1BF91B6-DCB9-85A0-86F8-DDE358D076B1}"/>
              </a:ext>
            </a:extLst>
          </p:cNvPr>
          <p:cNvSpPr/>
          <p:nvPr/>
        </p:nvSpPr>
        <p:spPr>
          <a:xfrm>
            <a:off x="4102045" y="2806988"/>
            <a:ext cx="651825" cy="26615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23B23E8-BA1C-CF96-3B8E-1DA2471D45C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0" y="819702"/>
            <a:ext cx="3767483" cy="819703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A906AC4-2D9B-97E0-EEB0-4F33AF908F7D}"/>
              </a:ext>
            </a:extLst>
          </p:cNvPr>
          <p:cNvSpPr/>
          <p:nvPr/>
        </p:nvSpPr>
        <p:spPr>
          <a:xfrm>
            <a:off x="5991866" y="3551787"/>
            <a:ext cx="188810" cy="26615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0A539E1-37DE-30A5-4D05-845529104C4C}"/>
              </a:ext>
            </a:extLst>
          </p:cNvPr>
          <p:cNvSpPr/>
          <p:nvPr/>
        </p:nvSpPr>
        <p:spPr>
          <a:xfrm>
            <a:off x="4138974" y="5173978"/>
            <a:ext cx="1270224" cy="26615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9BB5192-0091-B07D-3CA0-F5066E0C5D98}"/>
              </a:ext>
            </a:extLst>
          </p:cNvPr>
          <p:cNvSpPr/>
          <p:nvPr/>
        </p:nvSpPr>
        <p:spPr>
          <a:xfrm>
            <a:off x="5570604" y="5180591"/>
            <a:ext cx="900892" cy="26615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9EB8418-9B6E-8D8F-E740-65CE0D2C378D}"/>
              </a:ext>
            </a:extLst>
          </p:cNvPr>
          <p:cNvSpPr/>
          <p:nvPr/>
        </p:nvSpPr>
        <p:spPr>
          <a:xfrm>
            <a:off x="5679323" y="5903413"/>
            <a:ext cx="1318996" cy="26615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8584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22AB9D0-5184-40DA-D30E-4E5E167FD7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749" y="53624"/>
            <a:ext cx="4730885" cy="42621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21B2B29-3A29-3CBC-5E7B-DD93AEE724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86643" cy="84777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4F62CF3-88D0-4FF3-3EEE-C1B58E30D6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680" y="1924962"/>
            <a:ext cx="5356901" cy="439819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9591952-FB3B-3612-5EF4-E310AB3DB5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6" y="789295"/>
            <a:ext cx="7604405" cy="1924655"/>
          </a:xfrm>
          <a:prstGeom prst="rect">
            <a:avLst/>
          </a:prstGeom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3CB58E6A-E709-95CE-4BE6-A5CA095219EC}"/>
              </a:ext>
            </a:extLst>
          </p:cNvPr>
          <p:cNvSpPr/>
          <p:nvPr/>
        </p:nvSpPr>
        <p:spPr>
          <a:xfrm>
            <a:off x="1104746" y="2763813"/>
            <a:ext cx="4710983" cy="2138927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4098" name="Picture 2" descr="カートの検索結果 | かわいいフリー素材集 いらすとや">
            <a:extLst>
              <a:ext uri="{FF2B5EF4-FFF2-40B4-BE49-F238E27FC236}">
                <a16:creationId xmlns:a16="http://schemas.microsoft.com/office/drawing/2014/main" id="{EB5F260B-599E-B8B1-DC75-809D423A3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70" y="4173924"/>
            <a:ext cx="2585445" cy="258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歩く女性のイラスト | かわいいフリー素材集 いらすとや">
            <a:extLst>
              <a:ext uri="{FF2B5EF4-FFF2-40B4-BE49-F238E27FC236}">
                <a16:creationId xmlns:a16="http://schemas.microsoft.com/office/drawing/2014/main" id="{57333C3F-A037-DBB7-073A-A1E55F582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089" y="4173923"/>
            <a:ext cx="1667372" cy="258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フルーツバスケットのイラスト「カゴに盛られた果物 ...">
            <a:extLst>
              <a:ext uri="{FF2B5EF4-FFF2-40B4-BE49-F238E27FC236}">
                <a16:creationId xmlns:a16="http://schemas.microsoft.com/office/drawing/2014/main" id="{B720C977-CE98-8D45-E5F6-A4B9F4B72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585" y="3519600"/>
            <a:ext cx="887020" cy="87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ファンネルケーキのイラスト | かわいいフリー素材集 いらすとや">
            <a:extLst>
              <a:ext uri="{FF2B5EF4-FFF2-40B4-BE49-F238E27FC236}">
                <a16:creationId xmlns:a16="http://schemas.microsoft.com/office/drawing/2014/main" id="{3426B30E-DB47-1E2E-E1AF-8C344F77F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9023" y="2990140"/>
            <a:ext cx="543703" cy="51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バーベキュー串のイラスト | かわいいフリー素材集 いらすとや">
            <a:extLst>
              <a:ext uri="{FF2B5EF4-FFF2-40B4-BE49-F238E27FC236}">
                <a16:creationId xmlns:a16="http://schemas.microsoft.com/office/drawing/2014/main" id="{B0DB4355-E732-1286-1FEA-DC96DDF6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9929" y="3049864"/>
            <a:ext cx="956846" cy="107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B3E478D-139B-24E2-5311-B6F3D522397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494" y="3166596"/>
            <a:ext cx="1407594" cy="1135406"/>
          </a:xfrm>
          <a:prstGeom prst="rect">
            <a:avLst/>
          </a:prstGeom>
        </p:spPr>
      </p:pic>
      <p:pic>
        <p:nvPicPr>
          <p:cNvPr id="4110" name="Picture 14" descr="透明な飲み物のイラスト | かわいいフリー素材集 いらすとや">
            <a:extLst>
              <a:ext uri="{FF2B5EF4-FFF2-40B4-BE49-F238E27FC236}">
                <a16:creationId xmlns:a16="http://schemas.microsoft.com/office/drawing/2014/main" id="{B4AF939E-A2C2-6B55-6BFF-E7BAE10E8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7052" y="3158179"/>
            <a:ext cx="1082612" cy="108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820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BA5595F-7927-F0B0-5BCC-BC2F0E668B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5" y="2365307"/>
            <a:ext cx="12052570" cy="212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41B8095-E16E-4A1B-228C-624970EAF2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161"/>
            <a:ext cx="6024664" cy="42586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6347787-CFD1-83E6-36C2-D5B95746A0E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17"/>
            <a:ext cx="2180742" cy="76345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EC8E53F-A37C-EA5D-572D-C45614F1ED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231"/>
            <a:ext cx="3813243" cy="70688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CE03C56-E73B-29B9-E21B-629C4856D2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0742" y="1413031"/>
            <a:ext cx="8508983" cy="5444969"/>
          </a:xfrm>
          <a:prstGeom prst="rect">
            <a:avLst/>
          </a:prstGeom>
        </p:spPr>
      </p:pic>
      <p:pic>
        <p:nvPicPr>
          <p:cNvPr id="2" name="Y_[11-15]_kotoba1">
            <a:hlinkClick r:id="" action="ppaction://media"/>
            <a:extLst>
              <a:ext uri="{FF2B5EF4-FFF2-40B4-BE49-F238E27FC236}">
                <a16:creationId xmlns:a16="http://schemas.microsoft.com/office/drawing/2014/main" id="{D7B45509-E556-6B8A-8A5B-56C0189A4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88821" y="963225"/>
            <a:ext cx="359548" cy="3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7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41B8095-E16E-4A1B-228C-624970EAF2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161"/>
            <a:ext cx="6024664" cy="42586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6347787-CFD1-83E6-36C2-D5B95746A0E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17"/>
            <a:ext cx="2180742" cy="76345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CE03C56-E73B-29B9-E21B-629C4856D2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0742" y="1413031"/>
            <a:ext cx="8508983" cy="544496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95291CC-E395-C26D-CE91-BC7C4D8879B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53" y="818280"/>
            <a:ext cx="2999362" cy="648042"/>
          </a:xfrm>
          <a:prstGeom prst="rect">
            <a:avLst/>
          </a:prstGeom>
        </p:spPr>
      </p:pic>
      <p:pic>
        <p:nvPicPr>
          <p:cNvPr id="2" name="Y_[11-15]_kotoba1">
            <a:hlinkClick r:id="" action="ppaction://media"/>
            <a:extLst>
              <a:ext uri="{FF2B5EF4-FFF2-40B4-BE49-F238E27FC236}">
                <a16:creationId xmlns:a16="http://schemas.microsoft.com/office/drawing/2014/main" id="{7FBC5C4F-79A6-896F-3484-5C2705835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22470" y="880847"/>
            <a:ext cx="349251" cy="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4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41B8095-E16E-4A1B-228C-624970EAF2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161"/>
            <a:ext cx="6024664" cy="42586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6347787-CFD1-83E6-36C2-D5B95746A0E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17"/>
            <a:ext cx="2180742" cy="76345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CE03C56-E73B-29B9-E21B-629C4856D2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1567" y="1352870"/>
            <a:ext cx="8508983" cy="544496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FCCDE43-2BCC-EDFB-C0D9-445B595C27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86" y="848147"/>
            <a:ext cx="4474725" cy="74107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D75E77F-49A0-50BC-32FA-38B4860E3D48}"/>
              </a:ext>
            </a:extLst>
          </p:cNvPr>
          <p:cNvSpPr txBox="1"/>
          <p:nvPr/>
        </p:nvSpPr>
        <p:spPr>
          <a:xfrm>
            <a:off x="7636893" y="1736953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1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A162245A-3E8F-3EAC-E10B-866DB217151E}"/>
              </a:ext>
            </a:extLst>
          </p:cNvPr>
          <p:cNvSpPr/>
          <p:nvPr/>
        </p:nvSpPr>
        <p:spPr>
          <a:xfrm>
            <a:off x="7126118" y="1806705"/>
            <a:ext cx="593889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D6AA157-849C-45B5-A17B-E98698649E69}"/>
              </a:ext>
            </a:extLst>
          </p:cNvPr>
          <p:cNvSpPr txBox="1"/>
          <p:nvPr/>
        </p:nvSpPr>
        <p:spPr>
          <a:xfrm>
            <a:off x="7213922" y="4019948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2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C9C75A22-A54C-68DB-E9DE-DC55232B42C3}"/>
              </a:ext>
            </a:extLst>
          </p:cNvPr>
          <p:cNvSpPr/>
          <p:nvPr/>
        </p:nvSpPr>
        <p:spPr>
          <a:xfrm>
            <a:off x="7015871" y="4358798"/>
            <a:ext cx="989993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7F4A625-B77D-270A-0AFE-E18BE24CA7A2}"/>
              </a:ext>
            </a:extLst>
          </p:cNvPr>
          <p:cNvSpPr txBox="1"/>
          <p:nvPr/>
        </p:nvSpPr>
        <p:spPr>
          <a:xfrm>
            <a:off x="3535575" y="1703723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3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943D27FD-42DA-82DA-4C26-2255AE98B871}"/>
              </a:ext>
            </a:extLst>
          </p:cNvPr>
          <p:cNvSpPr/>
          <p:nvPr/>
        </p:nvSpPr>
        <p:spPr>
          <a:xfrm>
            <a:off x="2941686" y="1806705"/>
            <a:ext cx="677003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51355F5-D62A-771B-34DF-D76B480CB315}"/>
              </a:ext>
            </a:extLst>
          </p:cNvPr>
          <p:cNvSpPr txBox="1"/>
          <p:nvPr/>
        </p:nvSpPr>
        <p:spPr>
          <a:xfrm>
            <a:off x="5287342" y="4019948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4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4CB8B805-BA40-FAEE-AD6E-937A0E6B2EFB}"/>
              </a:ext>
            </a:extLst>
          </p:cNvPr>
          <p:cNvSpPr/>
          <p:nvPr/>
        </p:nvSpPr>
        <p:spPr>
          <a:xfrm>
            <a:off x="4990398" y="4358798"/>
            <a:ext cx="1459040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8285E3E-DA14-35FC-03CC-AB86430918BF}"/>
              </a:ext>
            </a:extLst>
          </p:cNvPr>
          <p:cNvSpPr txBox="1"/>
          <p:nvPr/>
        </p:nvSpPr>
        <p:spPr>
          <a:xfrm>
            <a:off x="9210237" y="1472890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5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1A5D947E-D2AF-719F-2501-8B1F029BAA40}"/>
              </a:ext>
            </a:extLst>
          </p:cNvPr>
          <p:cNvSpPr/>
          <p:nvPr/>
        </p:nvSpPr>
        <p:spPr>
          <a:xfrm>
            <a:off x="9179337" y="1808565"/>
            <a:ext cx="1910195" cy="45980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9F60665-ED94-4245-4834-A9F0F613A0B0}"/>
              </a:ext>
            </a:extLst>
          </p:cNvPr>
          <p:cNvSpPr txBox="1"/>
          <p:nvPr/>
        </p:nvSpPr>
        <p:spPr>
          <a:xfrm>
            <a:off x="5619694" y="1708757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6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151B6CA0-8446-63D8-074A-9B7902068A21}"/>
              </a:ext>
            </a:extLst>
          </p:cNvPr>
          <p:cNvSpPr/>
          <p:nvPr/>
        </p:nvSpPr>
        <p:spPr>
          <a:xfrm>
            <a:off x="5025805" y="1811739"/>
            <a:ext cx="677003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DEF5D7B-47DD-F6E9-6692-F88DBEE74B3C}"/>
              </a:ext>
            </a:extLst>
          </p:cNvPr>
          <p:cNvSpPr txBox="1"/>
          <p:nvPr/>
        </p:nvSpPr>
        <p:spPr>
          <a:xfrm>
            <a:off x="8395353" y="4147213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7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2629BF0B-BA1E-78E8-9DD3-44DF7AD05F7A}"/>
              </a:ext>
            </a:extLst>
          </p:cNvPr>
          <p:cNvSpPr/>
          <p:nvPr/>
        </p:nvSpPr>
        <p:spPr>
          <a:xfrm>
            <a:off x="7999249" y="4358798"/>
            <a:ext cx="593889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AA0603D-2EEA-3EC3-B750-C5CE962B1CC1}"/>
              </a:ext>
            </a:extLst>
          </p:cNvPr>
          <p:cNvSpPr txBox="1"/>
          <p:nvPr/>
        </p:nvSpPr>
        <p:spPr>
          <a:xfrm>
            <a:off x="2766874" y="4147213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8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159F45C2-1D90-C7FF-1E0A-7622CD4626BF}"/>
              </a:ext>
            </a:extLst>
          </p:cNvPr>
          <p:cNvSpPr/>
          <p:nvPr/>
        </p:nvSpPr>
        <p:spPr>
          <a:xfrm>
            <a:off x="2926343" y="4358797"/>
            <a:ext cx="1441965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Y_[11-16]_kotoba2">
            <a:hlinkClick r:id="" action="ppaction://media"/>
            <a:extLst>
              <a:ext uri="{FF2B5EF4-FFF2-40B4-BE49-F238E27FC236}">
                <a16:creationId xmlns:a16="http://schemas.microsoft.com/office/drawing/2014/main" id="{2A5299FD-A047-078F-94A7-DE08CD6FC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50821" y="911739"/>
            <a:ext cx="359548" cy="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5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A3F34338-0E57-F4E5-F094-B7601FEBF5A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68" y="3630379"/>
            <a:ext cx="10252953" cy="274008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906448-005A-06A8-D978-DD577316BB5D}"/>
              </a:ext>
            </a:extLst>
          </p:cNvPr>
          <p:cNvSpPr txBox="1"/>
          <p:nvPr/>
        </p:nvSpPr>
        <p:spPr>
          <a:xfrm>
            <a:off x="2706953" y="5827178"/>
            <a:ext cx="96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86FF754-3B43-BF3B-5867-344374EF5F54}"/>
              </a:ext>
            </a:extLst>
          </p:cNvPr>
          <p:cNvSpPr txBox="1"/>
          <p:nvPr/>
        </p:nvSpPr>
        <p:spPr>
          <a:xfrm>
            <a:off x="4918953" y="5824764"/>
            <a:ext cx="67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3E0C944-FC2B-C60F-709A-EE093CAC5834}"/>
              </a:ext>
            </a:extLst>
          </p:cNvPr>
          <p:cNvSpPr txBox="1"/>
          <p:nvPr/>
        </p:nvSpPr>
        <p:spPr>
          <a:xfrm>
            <a:off x="7084978" y="5847245"/>
            <a:ext cx="67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d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8C680CE-669F-28D7-9921-ADDE01E2B44D}"/>
              </a:ext>
            </a:extLst>
          </p:cNvPr>
          <p:cNvSpPr txBox="1"/>
          <p:nvPr/>
        </p:nvSpPr>
        <p:spPr>
          <a:xfrm>
            <a:off x="9126848" y="5824764"/>
            <a:ext cx="716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768483D-C6F4-E40D-1008-A543B21018A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161"/>
            <a:ext cx="6024664" cy="4258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8F946D4-A93F-0961-E069-66040E3E9C6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6" y="87620"/>
            <a:ext cx="2635617" cy="68159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5338DF9-B126-DFEE-E8ED-5BD03CA7F0B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5" y="769212"/>
            <a:ext cx="6395561" cy="77748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E7058A6-8275-F462-478D-0372A87CD60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5" y="1829883"/>
            <a:ext cx="5669718" cy="74014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7C1A37E-017A-ADF5-B914-04B842A7DC6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540" y="2796565"/>
            <a:ext cx="7347626" cy="740141"/>
          </a:xfrm>
          <a:prstGeom prst="rect">
            <a:avLst/>
          </a:prstGeom>
        </p:spPr>
      </p:pic>
      <p:pic>
        <p:nvPicPr>
          <p:cNvPr id="3" name="Y_[11-17]_kiku1">
            <a:hlinkClick r:id="" action="ppaction://media"/>
            <a:extLst>
              <a:ext uri="{FF2B5EF4-FFF2-40B4-BE49-F238E27FC236}">
                <a16:creationId xmlns:a16="http://schemas.microsoft.com/office/drawing/2014/main" id="{BF2D7F66-9095-01AD-A22E-F3B5FEC43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78523" y="3836171"/>
            <a:ext cx="349251" cy="349251"/>
          </a:xfrm>
          <a:prstGeom prst="rect">
            <a:avLst/>
          </a:prstGeom>
        </p:spPr>
      </p:pic>
      <p:pic>
        <p:nvPicPr>
          <p:cNvPr id="4" name="Y_[11-18]_kiku2">
            <a:hlinkClick r:id="" action="ppaction://media"/>
            <a:extLst>
              <a:ext uri="{FF2B5EF4-FFF2-40B4-BE49-F238E27FC236}">
                <a16:creationId xmlns:a16="http://schemas.microsoft.com/office/drawing/2014/main" id="{0DCBC19A-AE64-EAD6-9E56-2DBB19E679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99767" y="3867064"/>
            <a:ext cx="338954" cy="308061"/>
          </a:xfrm>
          <a:prstGeom prst="rect">
            <a:avLst/>
          </a:prstGeom>
        </p:spPr>
      </p:pic>
      <p:pic>
        <p:nvPicPr>
          <p:cNvPr id="5" name="Y_[11-19]_kiku3">
            <a:hlinkClick r:id="" action="ppaction://media"/>
            <a:extLst>
              <a:ext uri="{FF2B5EF4-FFF2-40B4-BE49-F238E27FC236}">
                <a16:creationId xmlns:a16="http://schemas.microsoft.com/office/drawing/2014/main" id="{9D5F4514-9F27-8071-E160-C6C9D8E5FE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75468" y="3846469"/>
            <a:ext cx="318359" cy="349252"/>
          </a:xfrm>
          <a:prstGeom prst="rect">
            <a:avLst/>
          </a:prstGeom>
        </p:spPr>
      </p:pic>
      <p:pic>
        <p:nvPicPr>
          <p:cNvPr id="6" name="Y_[11-20]_kiku4">
            <a:hlinkClick r:id="" action="ppaction://media"/>
            <a:extLst>
              <a:ext uri="{FF2B5EF4-FFF2-40B4-BE49-F238E27FC236}">
                <a16:creationId xmlns:a16="http://schemas.microsoft.com/office/drawing/2014/main" id="{9C3ACE9B-8907-26E6-5EF8-42DA573D45E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79091" y="3825874"/>
            <a:ext cx="349251" cy="3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5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768483D-C6F4-E40D-1008-A543B21018A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161"/>
            <a:ext cx="6024664" cy="4258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8F946D4-A93F-0961-E069-66040E3E9C6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6" y="87620"/>
            <a:ext cx="2635617" cy="68159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5338DF9-B126-DFEE-E8ED-5BD03CA7F0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1" y="692120"/>
            <a:ext cx="6395561" cy="77748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1C63D93-E43B-0A24-88A6-6A9BE7FAF70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27" y="1355777"/>
            <a:ext cx="6310407" cy="77748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CFB4171-FF6D-9D94-967C-E3A8889A027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27" y="2118825"/>
            <a:ext cx="11705617" cy="169369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05B8C9B-F202-DD26-EAC4-C4341DAEC95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0818"/>
            <a:ext cx="7373566" cy="77888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77A7B6A-8BE1-D908-482A-396EA82E1450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366" y="4808002"/>
            <a:ext cx="9789268" cy="1989837"/>
          </a:xfrm>
          <a:prstGeom prst="rect">
            <a:avLst/>
          </a:prstGeom>
        </p:spPr>
      </p:pic>
      <p:sp>
        <p:nvSpPr>
          <p:cNvPr id="15" name="楕円 14">
            <a:extLst>
              <a:ext uri="{FF2B5EF4-FFF2-40B4-BE49-F238E27FC236}">
                <a16:creationId xmlns:a16="http://schemas.microsoft.com/office/drawing/2014/main" id="{85E21829-ACD3-5A69-3E3C-7E9153356A30}"/>
              </a:ext>
            </a:extLst>
          </p:cNvPr>
          <p:cNvSpPr/>
          <p:nvPr/>
        </p:nvSpPr>
        <p:spPr>
          <a:xfrm>
            <a:off x="2062264" y="3249038"/>
            <a:ext cx="1799617" cy="4280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E5234AE4-4D76-C737-11A2-C8B1BAD30962}"/>
              </a:ext>
            </a:extLst>
          </p:cNvPr>
          <p:cNvSpPr/>
          <p:nvPr/>
        </p:nvSpPr>
        <p:spPr>
          <a:xfrm>
            <a:off x="4403387" y="2813032"/>
            <a:ext cx="1692613" cy="4280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8317A918-4F64-6830-DA37-7723FC472447}"/>
              </a:ext>
            </a:extLst>
          </p:cNvPr>
          <p:cNvSpPr/>
          <p:nvPr/>
        </p:nvSpPr>
        <p:spPr>
          <a:xfrm>
            <a:off x="6851515" y="2800301"/>
            <a:ext cx="1692613" cy="4280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0FE340ED-B0A9-02E2-94CE-B9D57F1EEBF7}"/>
              </a:ext>
            </a:extLst>
          </p:cNvPr>
          <p:cNvSpPr/>
          <p:nvPr/>
        </p:nvSpPr>
        <p:spPr>
          <a:xfrm>
            <a:off x="9283429" y="2827007"/>
            <a:ext cx="1407269" cy="4280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Y_[11-17]_kiku1">
            <a:hlinkClick r:id="" action="ppaction://media"/>
            <a:extLst>
              <a:ext uri="{FF2B5EF4-FFF2-40B4-BE49-F238E27FC236}">
                <a16:creationId xmlns:a16="http://schemas.microsoft.com/office/drawing/2014/main" id="{B6D7E920-DFBE-A98B-3B2B-D39EB6D9A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43280" y="2373955"/>
            <a:ext cx="369845" cy="380142"/>
          </a:xfrm>
          <a:prstGeom prst="rect">
            <a:avLst/>
          </a:prstGeom>
        </p:spPr>
      </p:pic>
      <p:pic>
        <p:nvPicPr>
          <p:cNvPr id="5" name="Y_[11-18]_kiku2">
            <a:hlinkClick r:id="" action="ppaction://media"/>
            <a:extLst>
              <a:ext uri="{FF2B5EF4-FFF2-40B4-BE49-F238E27FC236}">
                <a16:creationId xmlns:a16="http://schemas.microsoft.com/office/drawing/2014/main" id="{B944E13B-C924-3604-B08F-FE46F702B9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52848" y="2363659"/>
            <a:ext cx="390440" cy="400736"/>
          </a:xfrm>
          <a:prstGeom prst="rect">
            <a:avLst/>
          </a:prstGeom>
        </p:spPr>
      </p:pic>
      <p:pic>
        <p:nvPicPr>
          <p:cNvPr id="7" name="Y_[11-19]_kiku3">
            <a:hlinkClick r:id="" action="ppaction://media"/>
            <a:extLst>
              <a:ext uri="{FF2B5EF4-FFF2-40B4-BE49-F238E27FC236}">
                <a16:creationId xmlns:a16="http://schemas.microsoft.com/office/drawing/2014/main" id="{399F981B-D377-26A8-EE16-1908302C92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16876" y="2343064"/>
            <a:ext cx="380143" cy="421330"/>
          </a:xfrm>
          <a:prstGeom prst="rect">
            <a:avLst/>
          </a:prstGeom>
        </p:spPr>
      </p:pic>
      <p:pic>
        <p:nvPicPr>
          <p:cNvPr id="9" name="Y_[11-20]_kiku4">
            <a:hlinkClick r:id="" action="ppaction://media"/>
            <a:extLst>
              <a:ext uri="{FF2B5EF4-FFF2-40B4-BE49-F238E27FC236}">
                <a16:creationId xmlns:a16="http://schemas.microsoft.com/office/drawing/2014/main" id="{67C0E56B-F8C5-B3B7-FA34-53A1AB88D2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498525" y="2373957"/>
            <a:ext cx="441925" cy="39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5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9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12DAF74-6E5D-9CC3-5C97-A38548B464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57" y="1810123"/>
            <a:ext cx="6917574" cy="323775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3388634" y="2111335"/>
            <a:ext cx="1658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つかって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75C3B6-4D7D-9225-2FAF-8F6809631994}"/>
              </a:ext>
            </a:extLst>
          </p:cNvPr>
          <p:cNvSpPr txBox="1"/>
          <p:nvPr/>
        </p:nvSpPr>
        <p:spPr>
          <a:xfrm>
            <a:off x="3860394" y="2813056"/>
            <a:ext cx="1893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はいって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1858806-F438-F2A6-0AD1-1A61468E6219}"/>
              </a:ext>
            </a:extLst>
          </p:cNvPr>
          <p:cNvSpPr txBox="1"/>
          <p:nvPr/>
        </p:nvSpPr>
        <p:spPr>
          <a:xfrm>
            <a:off x="4365991" y="3543303"/>
            <a:ext cx="1387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です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6B60237-65A8-3B9F-EE4C-AF7A5735DD7F}"/>
              </a:ext>
            </a:extLst>
          </p:cNvPr>
          <p:cNvSpPr txBox="1"/>
          <p:nvPr/>
        </p:nvSpPr>
        <p:spPr>
          <a:xfrm>
            <a:off x="4365991" y="4273550"/>
            <a:ext cx="1967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もちます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3EB4016-A253-E155-EBB0-DE766602C9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161"/>
            <a:ext cx="6024664" cy="4258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80A00E3-7145-9138-8C66-4B793879C4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21" y="960790"/>
            <a:ext cx="5382638" cy="71120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EF0F0F3-3514-CED0-0CD0-8A48C3B3E32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751" y="4784071"/>
            <a:ext cx="5012987" cy="70908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4C7BB43-B4E2-63C2-2264-6C37976C7FB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751" y="5695913"/>
            <a:ext cx="3843211" cy="729154"/>
          </a:xfrm>
          <a:prstGeom prst="rect">
            <a:avLst/>
          </a:prstGeom>
        </p:spPr>
      </p:pic>
      <p:pic>
        <p:nvPicPr>
          <p:cNvPr id="3" name="Y_[11-21]_katachi">
            <a:hlinkClick r:id="" action="ppaction://media"/>
            <a:extLst>
              <a:ext uri="{FF2B5EF4-FFF2-40B4-BE49-F238E27FC236}">
                <a16:creationId xmlns:a16="http://schemas.microsoft.com/office/drawing/2014/main" id="{B875537E-3441-BD09-3157-A8318D873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11442" y="1066199"/>
            <a:ext cx="349251" cy="38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6" grpId="0"/>
      <p:bldP spid="17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DDBBEA9-4A31-540E-C5B2-EA73ED99887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161"/>
            <a:ext cx="6024664" cy="4258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0FAC75D-FE8B-9FB2-AA81-E5475E26CE0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077781"/>
            <a:ext cx="6725055" cy="765484"/>
          </a:xfrm>
          <a:prstGeom prst="rect">
            <a:avLst/>
          </a:prstGeom>
        </p:spPr>
      </p:pic>
      <p:pic>
        <p:nvPicPr>
          <p:cNvPr id="3" name="Y_[11-17]_kiku1">
            <a:hlinkClick r:id="" action="ppaction://media"/>
            <a:extLst>
              <a:ext uri="{FF2B5EF4-FFF2-40B4-BE49-F238E27FC236}">
                <a16:creationId xmlns:a16="http://schemas.microsoft.com/office/drawing/2014/main" id="{4B2773A4-3164-4A66-94D6-3324D20A1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40956" y="1539874"/>
            <a:ext cx="359548" cy="359548"/>
          </a:xfrm>
          <a:prstGeom prst="rect">
            <a:avLst/>
          </a:prstGeom>
        </p:spPr>
      </p:pic>
      <p:pic>
        <p:nvPicPr>
          <p:cNvPr id="5" name="Y_[11-18]_kiku2">
            <a:hlinkClick r:id="" action="ppaction://media"/>
            <a:extLst>
              <a:ext uri="{FF2B5EF4-FFF2-40B4-BE49-F238E27FC236}">
                <a16:creationId xmlns:a16="http://schemas.microsoft.com/office/drawing/2014/main" id="{80768775-5E99-CA35-D3D1-84D5673F8C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3740" y="1539874"/>
            <a:ext cx="369845" cy="359548"/>
          </a:xfrm>
          <a:prstGeom prst="rect">
            <a:avLst/>
          </a:prstGeom>
        </p:spPr>
      </p:pic>
      <p:pic>
        <p:nvPicPr>
          <p:cNvPr id="6" name="Y_[11-19]_kiku3">
            <a:hlinkClick r:id="" action="ppaction://media"/>
            <a:extLst>
              <a:ext uri="{FF2B5EF4-FFF2-40B4-BE49-F238E27FC236}">
                <a16:creationId xmlns:a16="http://schemas.microsoft.com/office/drawing/2014/main" id="{1EB3E93B-3C8E-D006-DB99-CC8BD9ADA36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05930" y="1539874"/>
            <a:ext cx="380142" cy="359548"/>
          </a:xfrm>
          <a:prstGeom prst="rect">
            <a:avLst/>
          </a:prstGeom>
        </p:spPr>
      </p:pic>
      <p:pic>
        <p:nvPicPr>
          <p:cNvPr id="8" name="Y_[11-20]_kiku4">
            <a:hlinkClick r:id="" action="ppaction://media"/>
            <a:extLst>
              <a:ext uri="{FF2B5EF4-FFF2-40B4-BE49-F238E27FC236}">
                <a16:creationId xmlns:a16="http://schemas.microsoft.com/office/drawing/2014/main" id="{4BEB9A4E-78A3-CC70-9C41-5D1BDEF6CBA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69308" y="1539875"/>
            <a:ext cx="390439" cy="3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05A51E6-B7DC-C272-646F-E932365E00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915" y="38981"/>
            <a:ext cx="4641286" cy="42607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93ABABD-735A-18EF-206D-5A85ED2F726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57" y="911761"/>
            <a:ext cx="11716131" cy="59462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0B0928A-26EA-47AC-A8BF-3C80E103B4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9" y="68553"/>
            <a:ext cx="1865778" cy="6196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A257076-9B91-3F9E-835E-4F84CBF27D4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57" y="688184"/>
            <a:ext cx="3102096" cy="687587"/>
          </a:xfrm>
          <a:prstGeom prst="rect">
            <a:avLst/>
          </a:prstGeom>
        </p:spPr>
      </p:pic>
      <p:pic>
        <p:nvPicPr>
          <p:cNvPr id="2" name="Y_[11-01]_kotoba1">
            <a:hlinkClick r:id="" action="ppaction://media"/>
            <a:extLst>
              <a:ext uri="{FF2B5EF4-FFF2-40B4-BE49-F238E27FC236}">
                <a16:creationId xmlns:a16="http://schemas.microsoft.com/office/drawing/2014/main" id="{B34B2106-522F-B87B-27AD-C8391C412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84253" y="767578"/>
            <a:ext cx="266872" cy="33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BAB1393-3DFE-928C-2391-4CF8D288686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161"/>
            <a:ext cx="6024664" cy="42586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B5613E-22C6-FADA-5DB5-AC27445D4B6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77" y="60161"/>
            <a:ext cx="6063162" cy="71805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89ECC04-BC55-25B6-2EDE-516221C532A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2" y="778214"/>
            <a:ext cx="7159558" cy="68992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6C42961-4A7C-C858-1AAC-419220D2351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121" y="1240591"/>
            <a:ext cx="7159558" cy="5557248"/>
          </a:xfrm>
          <a:prstGeom prst="rect">
            <a:avLst/>
          </a:prstGeom>
        </p:spPr>
      </p:pic>
      <p:pic>
        <p:nvPicPr>
          <p:cNvPr id="3" name="Y_[11-22]_hanasu1-1">
            <a:hlinkClick r:id="" action="ppaction://media"/>
            <a:extLst>
              <a:ext uri="{FF2B5EF4-FFF2-40B4-BE49-F238E27FC236}">
                <a16:creationId xmlns:a16="http://schemas.microsoft.com/office/drawing/2014/main" id="{054223F7-B190-3ACA-A6AC-6D0C718B8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46037" y="829361"/>
            <a:ext cx="308061" cy="359546"/>
          </a:xfrm>
          <a:prstGeom prst="rect">
            <a:avLst/>
          </a:prstGeom>
        </p:spPr>
      </p:pic>
      <p:pic>
        <p:nvPicPr>
          <p:cNvPr id="4" name="Y_[11-23]_hanasu1-2">
            <a:hlinkClick r:id="" action="ppaction://media"/>
            <a:extLst>
              <a:ext uri="{FF2B5EF4-FFF2-40B4-BE49-F238E27FC236}">
                <a16:creationId xmlns:a16="http://schemas.microsoft.com/office/drawing/2014/main" id="{71ED714A-1EF7-3DDE-255F-1E0DD41656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31604" y="860252"/>
            <a:ext cx="338953" cy="308063"/>
          </a:xfrm>
          <a:prstGeom prst="rect">
            <a:avLst/>
          </a:prstGeom>
        </p:spPr>
      </p:pic>
      <p:pic>
        <p:nvPicPr>
          <p:cNvPr id="7" name="Y_[11-24]_hanasu1-3">
            <a:hlinkClick r:id="" action="ppaction://media"/>
            <a:extLst>
              <a:ext uri="{FF2B5EF4-FFF2-40B4-BE49-F238E27FC236}">
                <a16:creationId xmlns:a16="http://schemas.microsoft.com/office/drawing/2014/main" id="{8F4FB7A0-6EF4-B7A2-7C0F-5E32C765F5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58362" y="808766"/>
            <a:ext cx="369845" cy="359548"/>
          </a:xfrm>
          <a:prstGeom prst="rect">
            <a:avLst/>
          </a:prstGeom>
        </p:spPr>
      </p:pic>
      <p:pic>
        <p:nvPicPr>
          <p:cNvPr id="9" name="Y_[11-25]_hanasu2-1">
            <a:hlinkClick r:id="" action="ppaction://media"/>
            <a:extLst>
              <a:ext uri="{FF2B5EF4-FFF2-40B4-BE49-F238E27FC236}">
                <a16:creationId xmlns:a16="http://schemas.microsoft.com/office/drawing/2014/main" id="{7642FFFB-41B3-58BF-08B6-9ED1CACDA76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370470" y="839658"/>
            <a:ext cx="359548" cy="349251"/>
          </a:xfrm>
          <a:prstGeom prst="rect">
            <a:avLst/>
          </a:prstGeom>
        </p:spPr>
      </p:pic>
      <p:pic>
        <p:nvPicPr>
          <p:cNvPr id="10" name="Y_[11-26]_hanasu2-2">
            <a:hlinkClick r:id="" action="ppaction://media"/>
            <a:extLst>
              <a:ext uri="{FF2B5EF4-FFF2-40B4-BE49-F238E27FC236}">
                <a16:creationId xmlns:a16="http://schemas.microsoft.com/office/drawing/2014/main" id="{0BCEF8C5-9512-D782-08AD-A3E9BB0518C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66335" y="860253"/>
            <a:ext cx="369845" cy="31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BAB1393-3DFE-928C-2391-4CF8D288686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161"/>
            <a:ext cx="6024664" cy="42586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B5613E-22C6-FADA-5DB5-AC27445D4B6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77" y="60161"/>
            <a:ext cx="6063162" cy="7180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48D7855-E406-4A65-EDBD-3FB4D10B7A6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121" y="1240591"/>
            <a:ext cx="7159558" cy="555724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9FEDA1C-8077-0093-3223-754DA172D1D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" y="778213"/>
            <a:ext cx="7159559" cy="6542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B4E5867-6FAE-5B55-F984-E53FC6157435}"/>
              </a:ext>
            </a:extLst>
          </p:cNvPr>
          <p:cNvSpPr/>
          <p:nvPr/>
        </p:nvSpPr>
        <p:spPr>
          <a:xfrm>
            <a:off x="3514944" y="3333909"/>
            <a:ext cx="1483319" cy="26790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B86943A-BCAC-9ECC-AC7C-D3563E6D318B}"/>
              </a:ext>
            </a:extLst>
          </p:cNvPr>
          <p:cNvSpPr/>
          <p:nvPr/>
        </p:nvSpPr>
        <p:spPr>
          <a:xfrm>
            <a:off x="7716409" y="5892588"/>
            <a:ext cx="1483319" cy="29469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5FD3B2-3EFB-B73D-9A23-B3F5B186A8B3}"/>
              </a:ext>
            </a:extLst>
          </p:cNvPr>
          <p:cNvSpPr/>
          <p:nvPr/>
        </p:nvSpPr>
        <p:spPr>
          <a:xfrm>
            <a:off x="7671427" y="6236833"/>
            <a:ext cx="1631651" cy="243553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3A55CEB-CA69-F646-D18A-A6A79D8841A2}"/>
              </a:ext>
            </a:extLst>
          </p:cNvPr>
          <p:cNvSpPr/>
          <p:nvPr/>
        </p:nvSpPr>
        <p:spPr>
          <a:xfrm>
            <a:off x="4853737" y="1798056"/>
            <a:ext cx="3153646" cy="29469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C882EB3-BAEA-FF1A-09FA-711BC5BB901B}"/>
              </a:ext>
            </a:extLst>
          </p:cNvPr>
          <p:cNvSpPr/>
          <p:nvPr/>
        </p:nvSpPr>
        <p:spPr>
          <a:xfrm>
            <a:off x="4827756" y="2147345"/>
            <a:ext cx="3179627" cy="26790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2AEAB41-DE84-61E9-5028-ADBE892B94A8}"/>
              </a:ext>
            </a:extLst>
          </p:cNvPr>
          <p:cNvSpPr/>
          <p:nvPr/>
        </p:nvSpPr>
        <p:spPr>
          <a:xfrm>
            <a:off x="3703565" y="5205908"/>
            <a:ext cx="2439078" cy="3241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DCB7507-BD7B-5FDA-5E87-269C2B3175F0}"/>
              </a:ext>
            </a:extLst>
          </p:cNvPr>
          <p:cNvSpPr/>
          <p:nvPr/>
        </p:nvSpPr>
        <p:spPr>
          <a:xfrm>
            <a:off x="3514944" y="3659240"/>
            <a:ext cx="1483319" cy="26790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7969636-C479-D7B7-4979-5E245756698B}"/>
              </a:ext>
            </a:extLst>
          </p:cNvPr>
          <p:cNvSpPr/>
          <p:nvPr/>
        </p:nvSpPr>
        <p:spPr>
          <a:xfrm>
            <a:off x="4853737" y="2465471"/>
            <a:ext cx="3179627" cy="29469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2EEC19D-31FE-B07A-1DA7-5AB862ED1CF3}"/>
              </a:ext>
            </a:extLst>
          </p:cNvPr>
          <p:cNvSpPr/>
          <p:nvPr/>
        </p:nvSpPr>
        <p:spPr>
          <a:xfrm>
            <a:off x="3514943" y="3994407"/>
            <a:ext cx="1483319" cy="26790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760E50A-8F59-7BD0-4712-988A3319D011}"/>
              </a:ext>
            </a:extLst>
          </p:cNvPr>
          <p:cNvSpPr/>
          <p:nvPr/>
        </p:nvSpPr>
        <p:spPr>
          <a:xfrm>
            <a:off x="7422221" y="3378970"/>
            <a:ext cx="1483319" cy="243554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4677107-1ABC-050A-6574-4B13CC1D760A}"/>
              </a:ext>
            </a:extLst>
          </p:cNvPr>
          <p:cNvSpPr/>
          <p:nvPr/>
        </p:nvSpPr>
        <p:spPr>
          <a:xfrm>
            <a:off x="7422221" y="3704301"/>
            <a:ext cx="1483319" cy="243554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DD45B68-767F-02E3-67F2-4A84BB916199}"/>
              </a:ext>
            </a:extLst>
          </p:cNvPr>
          <p:cNvSpPr/>
          <p:nvPr/>
        </p:nvSpPr>
        <p:spPr>
          <a:xfrm>
            <a:off x="7422220" y="4039468"/>
            <a:ext cx="1483319" cy="243554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4ED7963-544A-9940-2CCA-CEC273B40DDE}"/>
              </a:ext>
            </a:extLst>
          </p:cNvPr>
          <p:cNvSpPr/>
          <p:nvPr/>
        </p:nvSpPr>
        <p:spPr>
          <a:xfrm>
            <a:off x="4348692" y="5869080"/>
            <a:ext cx="1631651" cy="294699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203DB34-FEBC-7DDA-DED5-E81F72CC52C5}"/>
              </a:ext>
            </a:extLst>
          </p:cNvPr>
          <p:cNvSpPr/>
          <p:nvPr/>
        </p:nvSpPr>
        <p:spPr>
          <a:xfrm>
            <a:off x="4296293" y="6213325"/>
            <a:ext cx="1794816" cy="243553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C3C8022-1E57-0527-324F-C8605A2D2696}"/>
              </a:ext>
            </a:extLst>
          </p:cNvPr>
          <p:cNvSpPr/>
          <p:nvPr/>
        </p:nvSpPr>
        <p:spPr>
          <a:xfrm>
            <a:off x="7114737" y="5212391"/>
            <a:ext cx="2439078" cy="3241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Y_[11-22]_hanasu1-1">
            <a:hlinkClick r:id="" action="ppaction://media"/>
            <a:extLst>
              <a:ext uri="{FF2B5EF4-FFF2-40B4-BE49-F238E27FC236}">
                <a16:creationId xmlns:a16="http://schemas.microsoft.com/office/drawing/2014/main" id="{9AF1DEEF-3033-6CAB-5293-065E9D1F8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65254" y="839658"/>
            <a:ext cx="266872" cy="297764"/>
          </a:xfrm>
          <a:prstGeom prst="rect">
            <a:avLst/>
          </a:prstGeom>
        </p:spPr>
      </p:pic>
      <p:pic>
        <p:nvPicPr>
          <p:cNvPr id="11" name="Y_[11-23]_hanasu1-2">
            <a:hlinkClick r:id="" action="ppaction://media"/>
            <a:extLst>
              <a:ext uri="{FF2B5EF4-FFF2-40B4-BE49-F238E27FC236}">
                <a16:creationId xmlns:a16="http://schemas.microsoft.com/office/drawing/2014/main" id="{C150E297-386A-F45F-5F4E-B67D85C4FA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V="1">
            <a:off x="3599335" y="849098"/>
            <a:ext cx="266872" cy="278884"/>
          </a:xfrm>
          <a:prstGeom prst="rect">
            <a:avLst/>
          </a:prstGeom>
        </p:spPr>
      </p:pic>
      <p:pic>
        <p:nvPicPr>
          <p:cNvPr id="23" name="Y_[11-24]_hanasu1-3">
            <a:hlinkClick r:id="" action="ppaction://media"/>
            <a:extLst>
              <a:ext uri="{FF2B5EF4-FFF2-40B4-BE49-F238E27FC236}">
                <a16:creationId xmlns:a16="http://schemas.microsoft.com/office/drawing/2014/main" id="{A0544632-D8E7-B005-9E33-F75BC4124EE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64307" y="849956"/>
            <a:ext cx="277169" cy="308061"/>
          </a:xfrm>
          <a:prstGeom prst="rect">
            <a:avLst/>
          </a:prstGeom>
        </p:spPr>
      </p:pic>
      <p:pic>
        <p:nvPicPr>
          <p:cNvPr id="24" name="Y_[11-25]_hanasu2-1">
            <a:hlinkClick r:id="" action="ppaction://media"/>
            <a:extLst>
              <a:ext uri="{FF2B5EF4-FFF2-40B4-BE49-F238E27FC236}">
                <a16:creationId xmlns:a16="http://schemas.microsoft.com/office/drawing/2014/main" id="{4B9AE830-3C28-5EE2-77A2-1D2A2FA0447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14632" y="849956"/>
            <a:ext cx="277169" cy="308061"/>
          </a:xfrm>
          <a:prstGeom prst="rect">
            <a:avLst/>
          </a:prstGeom>
        </p:spPr>
      </p:pic>
      <p:pic>
        <p:nvPicPr>
          <p:cNvPr id="25" name="Y_[11-26]_hanasu2-2">
            <a:hlinkClick r:id="" action="ppaction://media"/>
            <a:extLst>
              <a:ext uri="{FF2B5EF4-FFF2-40B4-BE49-F238E27FC236}">
                <a16:creationId xmlns:a16="http://schemas.microsoft.com/office/drawing/2014/main" id="{F6DDD053-44F7-035E-EB24-634F165329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48712" y="839658"/>
            <a:ext cx="277169" cy="3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1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BAB1393-3DFE-928C-2391-4CF8D28868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161"/>
            <a:ext cx="6024664" cy="42586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B5613E-22C6-FADA-5DB5-AC27445D4B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77" y="60161"/>
            <a:ext cx="6063162" cy="7180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5CC992A-6612-34A1-F5F5-7B6A8C7229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8019"/>
            <a:ext cx="7768564" cy="126179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B25A31C-8374-3A62-148D-BE0387E8CA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885" y="2149812"/>
            <a:ext cx="5856623" cy="2764928"/>
          </a:xfrm>
          <a:prstGeom prst="rect">
            <a:avLst/>
          </a:prstGeom>
        </p:spPr>
      </p:pic>
      <p:pic>
        <p:nvPicPr>
          <p:cNvPr id="6146" name="Picture 2" descr="シェフ・コックのイラスト（女性）">
            <a:extLst>
              <a:ext uri="{FF2B5EF4-FFF2-40B4-BE49-F238E27FC236}">
                <a16:creationId xmlns:a16="http://schemas.microsoft.com/office/drawing/2014/main" id="{B27A7AEB-463A-5E95-1B10-9311B52F6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215" y="3898689"/>
            <a:ext cx="2124785" cy="295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CF601E72-3673-AAFB-1781-D7678B585DF9}"/>
              </a:ext>
            </a:extLst>
          </p:cNvPr>
          <p:cNvSpPr/>
          <p:nvPr/>
        </p:nvSpPr>
        <p:spPr>
          <a:xfrm>
            <a:off x="251940" y="2695111"/>
            <a:ext cx="4293273" cy="2219629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6150" name="Picture 6" descr="メニューを選ぶカップルのイラスト">
            <a:extLst>
              <a:ext uri="{FF2B5EF4-FFF2-40B4-BE49-F238E27FC236}">
                <a16:creationId xmlns:a16="http://schemas.microsoft.com/office/drawing/2014/main" id="{CA6E0155-C282-8114-D5DE-BF609B90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594" y="4305540"/>
            <a:ext cx="3170702" cy="279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いろいろなアレルギー食品のマーク（特定原材料） | かわいいフリー ...">
            <a:extLst>
              <a:ext uri="{FF2B5EF4-FFF2-40B4-BE49-F238E27FC236}">
                <a16:creationId xmlns:a16="http://schemas.microsoft.com/office/drawing/2014/main" id="{DB0B94DA-85E4-241C-5C03-3D0C8C7D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625" y="2835832"/>
            <a:ext cx="2787901" cy="184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70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E10D2A4-A3D8-AACA-77DF-8C8A509A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441634-A743-D781-4235-9A2BE67D08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8" y="2195371"/>
            <a:ext cx="11994204" cy="24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9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68852CC-97ED-5DDD-89D7-ACA9E99C19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901" y="55409"/>
            <a:ext cx="5839838" cy="49387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8EEBDE3-DFDC-795F-D7D1-9A5D0B6B6D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1" y="55409"/>
            <a:ext cx="4228944" cy="72280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A523779-2944-20DB-A762-DE27366BF2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1" y="855613"/>
            <a:ext cx="8845685" cy="7680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DF22B56-F208-EE0B-D2EA-9159D51C34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26" y="1837747"/>
            <a:ext cx="7149830" cy="70116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5518C88-BC94-6470-9443-91BE84C288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61" y="3082463"/>
            <a:ext cx="3736421" cy="221260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CD58DA2-CCDD-7C64-1DA2-D12BF4F2D47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682" y="3082463"/>
            <a:ext cx="3949620" cy="225297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513CBE3-B0A3-C723-AEDC-D13380F72F3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464" y="3077153"/>
            <a:ext cx="4388275" cy="221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0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68852CC-97ED-5DDD-89D7-ACA9E99C19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901" y="55409"/>
            <a:ext cx="5839838" cy="49387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8EEBDE3-DFDC-795F-D7D1-9A5D0B6B6D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1" y="55409"/>
            <a:ext cx="4228944" cy="72280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A523779-2944-20DB-A762-DE27366BF2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1" y="700521"/>
            <a:ext cx="8845685" cy="7680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DF22B56-F208-EE0B-D2EA-9159D51C34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1" y="1384846"/>
            <a:ext cx="7149830" cy="70116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992BE16-55F9-C051-7526-6260B60A83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433" y="2156463"/>
            <a:ext cx="1979892" cy="2996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92407AC-C192-C4B5-1FE6-28C5FDB3CD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0217" y="2156463"/>
            <a:ext cx="1298616" cy="29969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EB46AB7-4F86-8F25-DFD3-75EF855E0C8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7" y="2692641"/>
            <a:ext cx="3874241" cy="3822459"/>
          </a:xfrm>
          <a:prstGeom prst="rect">
            <a:avLst/>
          </a:prstGeom>
          <a:ln>
            <a:solidFill>
              <a:srgbClr val="FF6969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883CC0C-01C0-789D-F650-E4E5DDE9911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886" y="2649874"/>
            <a:ext cx="3815417" cy="382245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3301186-5F6B-E082-8423-77AF28E9ACC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303" y="2654226"/>
            <a:ext cx="4409436" cy="3822459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3E17CCA-F45F-3099-E356-B18B344D02B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342" y="2049546"/>
            <a:ext cx="1757208" cy="3681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9" name="インク 38">
                <a:extLst>
                  <a:ext uri="{FF2B5EF4-FFF2-40B4-BE49-F238E27FC236}">
                    <a16:creationId xmlns:a16="http://schemas.microsoft.com/office/drawing/2014/main" id="{1B35EEE7-4695-BADB-D77A-04D7A89D8734}"/>
                  </a:ext>
                </a:extLst>
              </p14:cNvPr>
              <p14:cNvContentPartPr/>
              <p14:nvPr/>
            </p14:nvContentPartPr>
            <p14:xfrm>
              <a:off x="3623565" y="3033132"/>
              <a:ext cx="360" cy="1094227"/>
            </p14:xfrm>
          </p:contentPart>
        </mc:Choice>
        <mc:Fallback xmlns="">
          <p:pic>
            <p:nvPicPr>
              <p:cNvPr id="39" name="インク 38">
                <a:extLst>
                  <a:ext uri="{FF2B5EF4-FFF2-40B4-BE49-F238E27FC236}">
                    <a16:creationId xmlns:a16="http://schemas.microsoft.com/office/drawing/2014/main" id="{1B35EEE7-4695-BADB-D77A-04D7A89D87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14565" y="3024133"/>
                <a:ext cx="18000" cy="1111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0" name="インク 39">
                <a:extLst>
                  <a:ext uri="{FF2B5EF4-FFF2-40B4-BE49-F238E27FC236}">
                    <a16:creationId xmlns:a16="http://schemas.microsoft.com/office/drawing/2014/main" id="{AD5AE3C9-C8A7-40D5-916C-A2DCB7D3BA0F}"/>
                  </a:ext>
                </a:extLst>
              </p14:cNvPr>
              <p14:cNvContentPartPr/>
              <p14:nvPr/>
            </p14:nvContentPartPr>
            <p14:xfrm>
              <a:off x="330962" y="3293210"/>
              <a:ext cx="360" cy="1073569"/>
            </p14:xfrm>
          </p:contentPart>
        </mc:Choice>
        <mc:Fallback xmlns="">
          <p:pic>
            <p:nvPicPr>
              <p:cNvPr id="40" name="インク 39">
                <a:extLst>
                  <a:ext uri="{FF2B5EF4-FFF2-40B4-BE49-F238E27FC236}">
                    <a16:creationId xmlns:a16="http://schemas.microsoft.com/office/drawing/2014/main" id="{AD5AE3C9-C8A7-40D5-916C-A2DCB7D3BA0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1962" y="3284213"/>
                <a:ext cx="18000" cy="10912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1" name="インク 40">
                <a:extLst>
                  <a:ext uri="{FF2B5EF4-FFF2-40B4-BE49-F238E27FC236}">
                    <a16:creationId xmlns:a16="http://schemas.microsoft.com/office/drawing/2014/main" id="{EE52DDCA-7F0A-9B51-2457-4D26795A890D}"/>
                  </a:ext>
                </a:extLst>
              </p14:cNvPr>
              <p14:cNvContentPartPr/>
              <p14:nvPr/>
            </p14:nvContentPartPr>
            <p14:xfrm>
              <a:off x="330962" y="4359650"/>
              <a:ext cx="1398058" cy="360"/>
            </p14:xfrm>
          </p:contentPart>
        </mc:Choice>
        <mc:Fallback xmlns="">
          <p:pic>
            <p:nvPicPr>
              <p:cNvPr id="41" name="インク 40">
                <a:extLst>
                  <a:ext uri="{FF2B5EF4-FFF2-40B4-BE49-F238E27FC236}">
                    <a16:creationId xmlns:a16="http://schemas.microsoft.com/office/drawing/2014/main" id="{EE52DDCA-7F0A-9B51-2457-4D26795A890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1961" y="4350650"/>
                <a:ext cx="14157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2" name="インク 41">
                <a:extLst>
                  <a:ext uri="{FF2B5EF4-FFF2-40B4-BE49-F238E27FC236}">
                    <a16:creationId xmlns:a16="http://schemas.microsoft.com/office/drawing/2014/main" id="{9198AC94-4D09-6075-9A55-52313CE1EFBC}"/>
                  </a:ext>
                </a:extLst>
              </p14:cNvPr>
              <p14:cNvContentPartPr/>
              <p14:nvPr/>
            </p14:nvContentPartPr>
            <p14:xfrm>
              <a:off x="335352" y="3293210"/>
              <a:ext cx="896148" cy="360"/>
            </p14:xfrm>
          </p:contentPart>
        </mc:Choice>
        <mc:Fallback xmlns="">
          <p:pic>
            <p:nvPicPr>
              <p:cNvPr id="42" name="インク 41">
                <a:extLst>
                  <a:ext uri="{FF2B5EF4-FFF2-40B4-BE49-F238E27FC236}">
                    <a16:creationId xmlns:a16="http://schemas.microsoft.com/office/drawing/2014/main" id="{9198AC94-4D09-6075-9A55-52313CE1EFB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26351" y="3284210"/>
                <a:ext cx="91379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4" name="インク 43">
                <a:extLst>
                  <a:ext uri="{FF2B5EF4-FFF2-40B4-BE49-F238E27FC236}">
                    <a16:creationId xmlns:a16="http://schemas.microsoft.com/office/drawing/2014/main" id="{9D45755E-B414-E6EE-3BD3-AD5AB381C2F9}"/>
                  </a:ext>
                </a:extLst>
              </p14:cNvPr>
              <p14:cNvContentPartPr/>
              <p14:nvPr/>
            </p14:nvContentPartPr>
            <p14:xfrm>
              <a:off x="1734656" y="4131178"/>
              <a:ext cx="1887828" cy="360"/>
            </p14:xfrm>
          </p:contentPart>
        </mc:Choice>
        <mc:Fallback xmlns="">
          <p:pic>
            <p:nvPicPr>
              <p:cNvPr id="44" name="インク 43">
                <a:extLst>
                  <a:ext uri="{FF2B5EF4-FFF2-40B4-BE49-F238E27FC236}">
                    <a16:creationId xmlns:a16="http://schemas.microsoft.com/office/drawing/2014/main" id="{9D45755E-B414-E6EE-3BD3-AD5AB381C2F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25656" y="4122178"/>
                <a:ext cx="1905468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6" name="インク 45">
                <a:extLst>
                  <a:ext uri="{FF2B5EF4-FFF2-40B4-BE49-F238E27FC236}">
                    <a16:creationId xmlns:a16="http://schemas.microsoft.com/office/drawing/2014/main" id="{7998AEEE-46AC-828F-AEE9-2997D31CEE7D}"/>
                  </a:ext>
                </a:extLst>
              </p14:cNvPr>
              <p14:cNvContentPartPr/>
              <p14:nvPr/>
            </p14:nvContentPartPr>
            <p14:xfrm>
              <a:off x="1728660" y="4127360"/>
              <a:ext cx="360" cy="227520"/>
            </p14:xfrm>
          </p:contentPart>
        </mc:Choice>
        <mc:Fallback xmlns="">
          <p:pic>
            <p:nvPicPr>
              <p:cNvPr id="46" name="インク 45">
                <a:extLst>
                  <a:ext uri="{FF2B5EF4-FFF2-40B4-BE49-F238E27FC236}">
                    <a16:creationId xmlns:a16="http://schemas.microsoft.com/office/drawing/2014/main" id="{7998AEEE-46AC-828F-AEE9-2997D31CEE7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719660" y="4118360"/>
                <a:ext cx="18000" cy="245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7A27B9C1-F096-6751-094F-4F6DF7168A75}"/>
              </a:ext>
            </a:extLst>
          </p:cNvPr>
          <p:cNvGrpSpPr/>
          <p:nvPr/>
        </p:nvGrpSpPr>
        <p:grpSpPr>
          <a:xfrm>
            <a:off x="1242885" y="3033133"/>
            <a:ext cx="2380680" cy="261230"/>
            <a:chOff x="1219125" y="3027030"/>
            <a:chExt cx="2380680" cy="26123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5" name="インク 34">
                  <a:extLst>
                    <a:ext uri="{FF2B5EF4-FFF2-40B4-BE49-F238E27FC236}">
                      <a16:creationId xmlns:a16="http://schemas.microsoft.com/office/drawing/2014/main" id="{6AEA14F3-5E29-C83B-0D73-F91D9BF16971}"/>
                    </a:ext>
                  </a:extLst>
                </p14:cNvPr>
                <p14:cNvContentPartPr/>
                <p14:nvPr/>
              </p14:nvContentPartPr>
              <p14:xfrm>
                <a:off x="1323885" y="3027030"/>
                <a:ext cx="2275920" cy="360"/>
              </p14:xfrm>
            </p:contentPart>
          </mc:Choice>
          <mc:Fallback xmlns="">
            <p:pic>
              <p:nvPicPr>
                <p:cNvPr id="35" name="インク 34">
                  <a:extLst>
                    <a:ext uri="{FF2B5EF4-FFF2-40B4-BE49-F238E27FC236}">
                      <a16:creationId xmlns:a16="http://schemas.microsoft.com/office/drawing/2014/main" id="{6AEA14F3-5E29-C83B-0D73-F91D9BF1697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314885" y="3018030"/>
                  <a:ext cx="2293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6" name="インク 35">
                  <a:extLst>
                    <a:ext uri="{FF2B5EF4-FFF2-40B4-BE49-F238E27FC236}">
                      <a16:creationId xmlns:a16="http://schemas.microsoft.com/office/drawing/2014/main" id="{BAB5E51B-5A0E-F6A3-2EF9-2A1638F62EFE}"/>
                    </a:ext>
                  </a:extLst>
                </p14:cNvPr>
                <p14:cNvContentPartPr/>
                <p14:nvPr/>
              </p14:nvContentPartPr>
              <p14:xfrm>
                <a:off x="1228485" y="3027030"/>
                <a:ext cx="360" cy="360"/>
              </p14:xfrm>
            </p:contentPart>
          </mc:Choice>
          <mc:Fallback xmlns="">
            <p:pic>
              <p:nvPicPr>
                <p:cNvPr id="36" name="インク 35">
                  <a:extLst>
                    <a:ext uri="{FF2B5EF4-FFF2-40B4-BE49-F238E27FC236}">
                      <a16:creationId xmlns:a16="http://schemas.microsoft.com/office/drawing/2014/main" id="{BAB5E51B-5A0E-F6A3-2EF9-2A1638F62EF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219485" y="301803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7" name="インク 36">
                  <a:extLst>
                    <a:ext uri="{FF2B5EF4-FFF2-40B4-BE49-F238E27FC236}">
                      <a16:creationId xmlns:a16="http://schemas.microsoft.com/office/drawing/2014/main" id="{4B13024E-9E94-9081-7DCA-016CBFA369CF}"/>
                    </a:ext>
                  </a:extLst>
                </p14:cNvPr>
                <p14:cNvContentPartPr/>
                <p14:nvPr/>
              </p14:nvContentPartPr>
              <p14:xfrm>
                <a:off x="1219125" y="3027030"/>
                <a:ext cx="101880" cy="360"/>
              </p14:xfrm>
            </p:contentPart>
          </mc:Choice>
          <mc:Fallback xmlns="">
            <p:pic>
              <p:nvPicPr>
                <p:cNvPr id="37" name="インク 36">
                  <a:extLst>
                    <a:ext uri="{FF2B5EF4-FFF2-40B4-BE49-F238E27FC236}">
                      <a16:creationId xmlns:a16="http://schemas.microsoft.com/office/drawing/2014/main" id="{4B13024E-9E94-9081-7DCA-016CBFA369C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210125" y="3018030"/>
                  <a:ext cx="11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7" name="インク 46">
                  <a:extLst>
                    <a:ext uri="{FF2B5EF4-FFF2-40B4-BE49-F238E27FC236}">
                      <a16:creationId xmlns:a16="http://schemas.microsoft.com/office/drawing/2014/main" id="{21093D9E-441D-68FF-37A0-224350403FC1}"/>
                    </a:ext>
                  </a:extLst>
                </p14:cNvPr>
                <p14:cNvContentPartPr/>
                <p14:nvPr/>
              </p14:nvContentPartPr>
              <p14:xfrm>
                <a:off x="1219260" y="3048140"/>
                <a:ext cx="360" cy="240120"/>
              </p14:xfrm>
            </p:contentPart>
          </mc:Choice>
          <mc:Fallback xmlns="">
            <p:pic>
              <p:nvPicPr>
                <p:cNvPr id="47" name="インク 46">
                  <a:extLst>
                    <a:ext uri="{FF2B5EF4-FFF2-40B4-BE49-F238E27FC236}">
                      <a16:creationId xmlns:a16="http://schemas.microsoft.com/office/drawing/2014/main" id="{21093D9E-441D-68FF-37A0-224350403FC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210260" y="3039140"/>
                  <a:ext cx="18000" cy="257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0" name="インク 49">
                <a:extLst>
                  <a:ext uri="{FF2B5EF4-FFF2-40B4-BE49-F238E27FC236}">
                    <a16:creationId xmlns:a16="http://schemas.microsoft.com/office/drawing/2014/main" id="{BC5E11AA-52E0-55C8-BB5E-5E3EF0955266}"/>
                  </a:ext>
                </a:extLst>
              </p14:cNvPr>
              <p14:cNvContentPartPr/>
              <p14:nvPr/>
            </p14:nvContentPartPr>
            <p14:xfrm>
              <a:off x="-1048020" y="1244540"/>
              <a:ext cx="360" cy="360"/>
            </p14:xfrm>
          </p:contentPart>
        </mc:Choice>
        <mc:Fallback xmlns="">
          <p:pic>
            <p:nvPicPr>
              <p:cNvPr id="50" name="インク 49">
                <a:extLst>
                  <a:ext uri="{FF2B5EF4-FFF2-40B4-BE49-F238E27FC236}">
                    <a16:creationId xmlns:a16="http://schemas.microsoft.com/office/drawing/2014/main" id="{BC5E11AA-52E0-55C8-BB5E-5E3EF095526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-1057020" y="123554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FC60E831-15E8-E8A7-0283-43F3DCE88234}"/>
              </a:ext>
            </a:extLst>
          </p:cNvPr>
          <p:cNvSpPr/>
          <p:nvPr/>
        </p:nvSpPr>
        <p:spPr>
          <a:xfrm>
            <a:off x="330962" y="5355608"/>
            <a:ext cx="3211978" cy="801871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5" name="インク 84">
                <a:extLst>
                  <a:ext uri="{FF2B5EF4-FFF2-40B4-BE49-F238E27FC236}">
                    <a16:creationId xmlns:a16="http://schemas.microsoft.com/office/drawing/2014/main" id="{5BA60A1B-8328-FC2F-C7E1-AB8081756746}"/>
                  </a:ext>
                </a:extLst>
              </p14:cNvPr>
              <p14:cNvContentPartPr/>
              <p14:nvPr/>
            </p14:nvContentPartPr>
            <p14:xfrm>
              <a:off x="11848616" y="3189106"/>
              <a:ext cx="45719" cy="1044371"/>
            </p14:xfrm>
          </p:contentPart>
        </mc:Choice>
        <mc:Fallback xmlns="">
          <p:pic>
            <p:nvPicPr>
              <p:cNvPr id="85" name="インク 84">
                <a:extLst>
                  <a:ext uri="{FF2B5EF4-FFF2-40B4-BE49-F238E27FC236}">
                    <a16:creationId xmlns:a16="http://schemas.microsoft.com/office/drawing/2014/main" id="{5BA60A1B-8328-FC2F-C7E1-AB808175674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705641" y="3180109"/>
                <a:ext cx="2285950" cy="10620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86" name="インク 85">
                <a:extLst>
                  <a:ext uri="{FF2B5EF4-FFF2-40B4-BE49-F238E27FC236}">
                    <a16:creationId xmlns:a16="http://schemas.microsoft.com/office/drawing/2014/main" id="{B5FE18B7-14F4-BDD1-79D4-7CBDB91C64F8}"/>
                  </a:ext>
                </a:extLst>
              </p14:cNvPr>
              <p14:cNvContentPartPr/>
              <p14:nvPr/>
            </p14:nvContentPartPr>
            <p14:xfrm>
              <a:off x="8058806" y="3454077"/>
              <a:ext cx="45719" cy="1045811"/>
            </p14:xfrm>
          </p:contentPart>
        </mc:Choice>
        <mc:Fallback xmlns="">
          <p:pic>
            <p:nvPicPr>
              <p:cNvPr id="86" name="インク 85">
                <a:extLst>
                  <a:ext uri="{FF2B5EF4-FFF2-40B4-BE49-F238E27FC236}">
                    <a16:creationId xmlns:a16="http://schemas.microsoft.com/office/drawing/2014/main" id="{B5FE18B7-14F4-BDD1-79D4-7CBDB91C64F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915831" y="3445080"/>
                <a:ext cx="2285950" cy="10634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7" name="インク 86">
                <a:extLst>
                  <a:ext uri="{FF2B5EF4-FFF2-40B4-BE49-F238E27FC236}">
                    <a16:creationId xmlns:a16="http://schemas.microsoft.com/office/drawing/2014/main" id="{3A52DBC3-F7D7-9357-ACA5-3C473A3A2F77}"/>
                  </a:ext>
                </a:extLst>
              </p14:cNvPr>
              <p14:cNvContentPartPr/>
              <p14:nvPr/>
            </p14:nvContentPartPr>
            <p14:xfrm>
              <a:off x="8058805" y="4499888"/>
              <a:ext cx="2294955" cy="360"/>
            </p14:xfrm>
          </p:contentPart>
        </mc:Choice>
        <mc:Fallback xmlns="">
          <p:pic>
            <p:nvPicPr>
              <p:cNvPr id="87" name="インク 86">
                <a:extLst>
                  <a:ext uri="{FF2B5EF4-FFF2-40B4-BE49-F238E27FC236}">
                    <a16:creationId xmlns:a16="http://schemas.microsoft.com/office/drawing/2014/main" id="{3A52DBC3-F7D7-9357-ACA5-3C473A3A2F7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049804" y="4490888"/>
                <a:ext cx="2312597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8" name="インク 87">
                <a:extLst>
                  <a:ext uri="{FF2B5EF4-FFF2-40B4-BE49-F238E27FC236}">
                    <a16:creationId xmlns:a16="http://schemas.microsoft.com/office/drawing/2014/main" id="{D87C2E15-3D46-500C-7E25-A6200AC2E434}"/>
                  </a:ext>
                </a:extLst>
              </p14:cNvPr>
              <p14:cNvContentPartPr/>
              <p14:nvPr/>
            </p14:nvContentPartPr>
            <p14:xfrm>
              <a:off x="8058806" y="3443608"/>
              <a:ext cx="1570237" cy="360"/>
            </p14:xfrm>
          </p:contentPart>
        </mc:Choice>
        <mc:Fallback xmlns="">
          <p:pic>
            <p:nvPicPr>
              <p:cNvPr id="88" name="インク 87">
                <a:extLst>
                  <a:ext uri="{FF2B5EF4-FFF2-40B4-BE49-F238E27FC236}">
                    <a16:creationId xmlns:a16="http://schemas.microsoft.com/office/drawing/2014/main" id="{D87C2E15-3D46-500C-7E25-A6200AC2E43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049806" y="3434608"/>
                <a:ext cx="1587876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9" name="インク 88">
                <a:extLst>
                  <a:ext uri="{FF2B5EF4-FFF2-40B4-BE49-F238E27FC236}">
                    <a16:creationId xmlns:a16="http://schemas.microsoft.com/office/drawing/2014/main" id="{426F0320-317C-D1CE-62D7-4E58C792C4F5}"/>
                  </a:ext>
                </a:extLst>
              </p14:cNvPr>
              <p14:cNvContentPartPr/>
              <p14:nvPr/>
            </p14:nvContentPartPr>
            <p14:xfrm>
              <a:off x="10350328" y="4234918"/>
              <a:ext cx="1498288" cy="360"/>
            </p14:xfrm>
          </p:contentPart>
        </mc:Choice>
        <mc:Fallback xmlns="">
          <p:pic>
            <p:nvPicPr>
              <p:cNvPr id="89" name="インク 88">
                <a:extLst>
                  <a:ext uri="{FF2B5EF4-FFF2-40B4-BE49-F238E27FC236}">
                    <a16:creationId xmlns:a16="http://schemas.microsoft.com/office/drawing/2014/main" id="{426F0320-317C-D1CE-62D7-4E58C792C4F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341328" y="4225918"/>
                <a:ext cx="1515928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0" name="インク 89">
                <a:extLst>
                  <a:ext uri="{FF2B5EF4-FFF2-40B4-BE49-F238E27FC236}">
                    <a16:creationId xmlns:a16="http://schemas.microsoft.com/office/drawing/2014/main" id="{94010594-8BF3-B7E5-7CE9-086B8B3B8B87}"/>
                  </a:ext>
                </a:extLst>
              </p14:cNvPr>
              <p14:cNvContentPartPr/>
              <p14:nvPr/>
            </p14:nvContentPartPr>
            <p14:xfrm>
              <a:off x="10350328" y="4233477"/>
              <a:ext cx="45719" cy="266411"/>
            </p14:xfrm>
          </p:contentPart>
        </mc:Choice>
        <mc:Fallback xmlns="">
          <p:pic>
            <p:nvPicPr>
              <p:cNvPr id="90" name="インク 89">
                <a:extLst>
                  <a:ext uri="{FF2B5EF4-FFF2-40B4-BE49-F238E27FC236}">
                    <a16:creationId xmlns:a16="http://schemas.microsoft.com/office/drawing/2014/main" id="{94010594-8BF3-B7E5-7CE9-086B8B3B8B8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207353" y="4224489"/>
                <a:ext cx="2285950" cy="284028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315B2ED5-9879-3846-7C81-0AC545DA9BB0}"/>
              </a:ext>
            </a:extLst>
          </p:cNvPr>
          <p:cNvGrpSpPr/>
          <p:nvPr/>
        </p:nvGrpSpPr>
        <p:grpSpPr>
          <a:xfrm>
            <a:off x="9629043" y="3173961"/>
            <a:ext cx="2219574" cy="261389"/>
            <a:chOff x="1219125" y="3027030"/>
            <a:chExt cx="2380680" cy="26123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92" name="インク 91">
                  <a:extLst>
                    <a:ext uri="{FF2B5EF4-FFF2-40B4-BE49-F238E27FC236}">
                      <a16:creationId xmlns:a16="http://schemas.microsoft.com/office/drawing/2014/main" id="{FBFE0531-D8F9-1557-C06C-1BE8027C4543}"/>
                    </a:ext>
                  </a:extLst>
                </p14:cNvPr>
                <p14:cNvContentPartPr/>
                <p14:nvPr/>
              </p14:nvContentPartPr>
              <p14:xfrm>
                <a:off x="1323885" y="3027030"/>
                <a:ext cx="2275920" cy="360"/>
              </p14:xfrm>
            </p:contentPart>
          </mc:Choice>
          <mc:Fallback xmlns="">
            <p:pic>
              <p:nvPicPr>
                <p:cNvPr id="92" name="インク 91">
                  <a:extLst>
                    <a:ext uri="{FF2B5EF4-FFF2-40B4-BE49-F238E27FC236}">
                      <a16:creationId xmlns:a16="http://schemas.microsoft.com/office/drawing/2014/main" id="{FBFE0531-D8F9-1557-C06C-1BE8027C454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314231" y="3018030"/>
                  <a:ext cx="2294841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3" name="インク 92">
                  <a:extLst>
                    <a:ext uri="{FF2B5EF4-FFF2-40B4-BE49-F238E27FC236}">
                      <a16:creationId xmlns:a16="http://schemas.microsoft.com/office/drawing/2014/main" id="{3374CD8E-C7E4-E259-F3A7-4294AE22E988}"/>
                    </a:ext>
                  </a:extLst>
                </p14:cNvPr>
                <p14:cNvContentPartPr/>
                <p14:nvPr/>
              </p14:nvContentPartPr>
              <p14:xfrm>
                <a:off x="1228485" y="3027030"/>
                <a:ext cx="360" cy="360"/>
              </p14:xfrm>
            </p:contentPart>
          </mc:Choice>
          <mc:Fallback xmlns="">
            <p:pic>
              <p:nvPicPr>
                <p:cNvPr id="93" name="インク 92">
                  <a:extLst>
                    <a:ext uri="{FF2B5EF4-FFF2-40B4-BE49-F238E27FC236}">
                      <a16:creationId xmlns:a16="http://schemas.microsoft.com/office/drawing/2014/main" id="{3374CD8E-C7E4-E259-F3A7-4294AE22E98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219485" y="301803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94" name="インク 93">
                  <a:extLst>
                    <a:ext uri="{FF2B5EF4-FFF2-40B4-BE49-F238E27FC236}">
                      <a16:creationId xmlns:a16="http://schemas.microsoft.com/office/drawing/2014/main" id="{A638BBCA-3AF8-0335-CA6E-046A4506AED5}"/>
                    </a:ext>
                  </a:extLst>
                </p14:cNvPr>
                <p14:cNvContentPartPr/>
                <p14:nvPr/>
              </p14:nvContentPartPr>
              <p14:xfrm>
                <a:off x="1219125" y="3027030"/>
                <a:ext cx="101880" cy="360"/>
              </p14:xfrm>
            </p:contentPart>
          </mc:Choice>
          <mc:Fallback xmlns="">
            <p:pic>
              <p:nvPicPr>
                <p:cNvPr id="94" name="インク 93">
                  <a:extLst>
                    <a:ext uri="{FF2B5EF4-FFF2-40B4-BE49-F238E27FC236}">
                      <a16:creationId xmlns:a16="http://schemas.microsoft.com/office/drawing/2014/main" id="{A638BBCA-3AF8-0335-CA6E-046A4506AED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209477" y="3018030"/>
                  <a:ext cx="12079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95" name="インク 94">
                  <a:extLst>
                    <a:ext uri="{FF2B5EF4-FFF2-40B4-BE49-F238E27FC236}">
                      <a16:creationId xmlns:a16="http://schemas.microsoft.com/office/drawing/2014/main" id="{3327B72D-9E0A-21CD-E962-68B4129D0ABE}"/>
                    </a:ext>
                  </a:extLst>
                </p14:cNvPr>
                <p14:cNvContentPartPr/>
                <p14:nvPr/>
              </p14:nvContentPartPr>
              <p14:xfrm>
                <a:off x="1219260" y="3048140"/>
                <a:ext cx="360" cy="240120"/>
              </p14:xfrm>
            </p:contentPart>
          </mc:Choice>
          <mc:Fallback xmlns="">
            <p:pic>
              <p:nvPicPr>
                <p:cNvPr id="95" name="インク 94">
                  <a:extLst>
                    <a:ext uri="{FF2B5EF4-FFF2-40B4-BE49-F238E27FC236}">
                      <a16:creationId xmlns:a16="http://schemas.microsoft.com/office/drawing/2014/main" id="{3327B72D-9E0A-21CD-E962-68B4129D0AB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210260" y="3039153"/>
                  <a:ext cx="18000" cy="25773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E87CCB1E-E043-5E56-8224-8C79A5EE0025}"/>
              </a:ext>
            </a:extLst>
          </p:cNvPr>
          <p:cNvSpPr/>
          <p:nvPr/>
        </p:nvSpPr>
        <p:spPr>
          <a:xfrm>
            <a:off x="4187899" y="4499888"/>
            <a:ext cx="3211978" cy="973266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E5329214-A9AD-3F25-D63E-D9E824ABF5F4}"/>
              </a:ext>
            </a:extLst>
          </p:cNvPr>
          <p:cNvSpPr/>
          <p:nvPr/>
        </p:nvSpPr>
        <p:spPr>
          <a:xfrm>
            <a:off x="8003316" y="5264945"/>
            <a:ext cx="3845300" cy="814915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25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96" grpId="0" animBg="1"/>
      <p:bldP spid="9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68852CC-97ED-5DDD-89D7-ACA9E99C19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901" y="55409"/>
            <a:ext cx="5839838" cy="49387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8EEBDE3-DFDC-795F-D7D1-9A5D0B6B6D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1" y="55409"/>
            <a:ext cx="4228944" cy="7228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0" name="インク 49">
                <a:extLst>
                  <a:ext uri="{FF2B5EF4-FFF2-40B4-BE49-F238E27FC236}">
                    <a16:creationId xmlns:a16="http://schemas.microsoft.com/office/drawing/2014/main" id="{BC5E11AA-52E0-55C8-BB5E-5E3EF0955266}"/>
                  </a:ext>
                </a:extLst>
              </p14:cNvPr>
              <p14:cNvContentPartPr/>
              <p14:nvPr/>
            </p14:nvContentPartPr>
            <p14:xfrm>
              <a:off x="-104435" y="3529983"/>
              <a:ext cx="360" cy="360"/>
            </p14:xfrm>
          </p:contentPart>
        </mc:Choice>
        <mc:Fallback xmlns="">
          <p:pic>
            <p:nvPicPr>
              <p:cNvPr id="50" name="インク 49">
                <a:extLst>
                  <a:ext uri="{FF2B5EF4-FFF2-40B4-BE49-F238E27FC236}">
                    <a16:creationId xmlns:a16="http://schemas.microsoft.com/office/drawing/2014/main" id="{BC5E11AA-52E0-55C8-BB5E-5E3EF095526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13435" y="352098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0A0E1A13-DAA8-1DEE-2DE4-238CDE01161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18" y="993600"/>
            <a:ext cx="9019702" cy="13388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07E0B93-326A-842F-F926-3DB7E5C37D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150" y="4690709"/>
            <a:ext cx="10375482" cy="204746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336F75F-3CB4-F568-E25E-7C4DA1FA67DC}"/>
              </a:ext>
            </a:extLst>
          </p:cNvPr>
          <p:cNvSpPr txBox="1"/>
          <p:nvPr/>
        </p:nvSpPr>
        <p:spPr>
          <a:xfrm>
            <a:off x="5061049" y="5281872"/>
            <a:ext cx="96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CA3FE05-0444-41AA-CC5C-242576A0B743}"/>
              </a:ext>
            </a:extLst>
          </p:cNvPr>
          <p:cNvSpPr txBox="1"/>
          <p:nvPr/>
        </p:nvSpPr>
        <p:spPr>
          <a:xfrm>
            <a:off x="5061049" y="5748414"/>
            <a:ext cx="67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549231E-6FB9-2D99-0005-97F2F0949F09}"/>
              </a:ext>
            </a:extLst>
          </p:cNvPr>
          <p:cNvSpPr txBox="1"/>
          <p:nvPr/>
        </p:nvSpPr>
        <p:spPr>
          <a:xfrm>
            <a:off x="5061049" y="6243296"/>
            <a:ext cx="67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70CBDB6-FF96-B97C-79E1-CCD460FF7993}"/>
              </a:ext>
            </a:extLst>
          </p:cNvPr>
          <p:cNvSpPr txBox="1"/>
          <p:nvPr/>
        </p:nvSpPr>
        <p:spPr>
          <a:xfrm>
            <a:off x="7627288" y="5283562"/>
            <a:ext cx="96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4E3FF8E-CEC9-933A-2256-EB355A5D2431}"/>
              </a:ext>
            </a:extLst>
          </p:cNvPr>
          <p:cNvSpPr txBox="1"/>
          <p:nvPr/>
        </p:nvSpPr>
        <p:spPr>
          <a:xfrm>
            <a:off x="7627288" y="5750104"/>
            <a:ext cx="67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B5FA233-3151-76EE-D900-AE04FC324622}"/>
              </a:ext>
            </a:extLst>
          </p:cNvPr>
          <p:cNvSpPr txBox="1"/>
          <p:nvPr/>
        </p:nvSpPr>
        <p:spPr>
          <a:xfrm>
            <a:off x="7627288" y="6244986"/>
            <a:ext cx="67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×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E82D8CD-AF7E-9635-E520-C07A6D065A88}"/>
              </a:ext>
            </a:extLst>
          </p:cNvPr>
          <p:cNvSpPr txBox="1"/>
          <p:nvPr/>
        </p:nvSpPr>
        <p:spPr>
          <a:xfrm>
            <a:off x="10193527" y="5281872"/>
            <a:ext cx="96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2C9C422-3E9E-55FD-E45E-F6787357E77F}"/>
              </a:ext>
            </a:extLst>
          </p:cNvPr>
          <p:cNvSpPr txBox="1"/>
          <p:nvPr/>
        </p:nvSpPr>
        <p:spPr>
          <a:xfrm>
            <a:off x="10193527" y="5748414"/>
            <a:ext cx="67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EB1E9DA-C3F9-A3BE-373B-769A27B94F5C}"/>
              </a:ext>
            </a:extLst>
          </p:cNvPr>
          <p:cNvSpPr txBox="1"/>
          <p:nvPr/>
        </p:nvSpPr>
        <p:spPr>
          <a:xfrm>
            <a:off x="10193527" y="6243296"/>
            <a:ext cx="67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221C5C99-DB56-458A-3F4F-9B73FF0638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726" y="2561801"/>
            <a:ext cx="2223494" cy="2193775"/>
          </a:xfrm>
          <a:prstGeom prst="rect">
            <a:avLst/>
          </a:prstGeom>
          <a:ln>
            <a:solidFill>
              <a:srgbClr val="FF6969"/>
            </a:solidFill>
          </a:ln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97E486E2-74F0-2F57-DBB0-D3FF06FDF49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867" y="2547792"/>
            <a:ext cx="2245459" cy="224960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503FE61A-6A52-4E6B-9543-373BEF60FF5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8973" y="2590115"/>
            <a:ext cx="2546232" cy="2207281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CA16AC5F-9EC8-5D2E-B7C1-C2C66AE3D4F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81" y="3052972"/>
            <a:ext cx="4017922" cy="113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4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/>
              <a:t>Can-do </a:t>
            </a:r>
            <a:r>
              <a:rPr kumimoji="1" lang="ja-JP" altLang="en-US"/>
              <a:t>チェック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FEC142E-DCAB-1758-75AA-264DB5A36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1D097E1-6605-258D-B4E7-6E79B93C29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65" y="1018776"/>
            <a:ext cx="11083047" cy="584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9C87F77-0635-28C7-9CB4-18522EDA93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048" y="1581457"/>
            <a:ext cx="9380706" cy="505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A0331F3-A65A-B4B2-3E80-00844D77FF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982" y="1573618"/>
            <a:ext cx="6624537" cy="529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05A51E6-B7DC-C272-646F-E932365E00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915" y="38981"/>
            <a:ext cx="4641286" cy="42607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FF0D797-2700-ABA9-8DE3-7DF851289A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52" y="911761"/>
            <a:ext cx="11716131" cy="59462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0B0928A-26EA-47AC-A8BF-3C80E103B4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9" y="68553"/>
            <a:ext cx="1865778" cy="61963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3846EB1-8574-FF1D-4886-3D78922E9C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2" y="619697"/>
            <a:ext cx="3625049" cy="66999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732D8C4-274E-3421-C3B9-2323FF9C5A34}"/>
              </a:ext>
            </a:extLst>
          </p:cNvPr>
          <p:cNvSpPr txBox="1"/>
          <p:nvPr/>
        </p:nvSpPr>
        <p:spPr>
          <a:xfrm>
            <a:off x="3994314" y="954694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1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17DC627-53D5-E119-F99C-ED353D516816}"/>
              </a:ext>
            </a:extLst>
          </p:cNvPr>
          <p:cNvSpPr txBox="1"/>
          <p:nvPr/>
        </p:nvSpPr>
        <p:spPr>
          <a:xfrm>
            <a:off x="6359990" y="911761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1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B2C26FB8-772B-3B76-21C8-F7338191598D}"/>
              </a:ext>
            </a:extLst>
          </p:cNvPr>
          <p:cNvSpPr/>
          <p:nvPr/>
        </p:nvSpPr>
        <p:spPr>
          <a:xfrm>
            <a:off x="3400425" y="911761"/>
            <a:ext cx="593889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CE0858D-4AF5-5F64-AD33-A64BFED43216}"/>
              </a:ext>
            </a:extLst>
          </p:cNvPr>
          <p:cNvSpPr/>
          <p:nvPr/>
        </p:nvSpPr>
        <p:spPr>
          <a:xfrm>
            <a:off x="5636304" y="911761"/>
            <a:ext cx="800007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6EBDDCD-B860-19E3-F28B-AA3B7987B2D7}"/>
              </a:ext>
            </a:extLst>
          </p:cNvPr>
          <p:cNvSpPr txBox="1"/>
          <p:nvPr/>
        </p:nvSpPr>
        <p:spPr>
          <a:xfrm>
            <a:off x="7758690" y="3258282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2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F1C12DC-09AC-A30C-84D2-DC227CEA760A}"/>
              </a:ext>
            </a:extLst>
          </p:cNvPr>
          <p:cNvSpPr txBox="1"/>
          <p:nvPr/>
        </p:nvSpPr>
        <p:spPr>
          <a:xfrm>
            <a:off x="10635412" y="888058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2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4D730A00-5CD9-7D48-E4B0-4A27FF736ECE}"/>
              </a:ext>
            </a:extLst>
          </p:cNvPr>
          <p:cNvSpPr/>
          <p:nvPr/>
        </p:nvSpPr>
        <p:spPr>
          <a:xfrm>
            <a:off x="6780903" y="3198167"/>
            <a:ext cx="1010952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E8E574AD-F2FF-F3A0-BB4E-C3C5C0349CD7}"/>
              </a:ext>
            </a:extLst>
          </p:cNvPr>
          <p:cNvSpPr/>
          <p:nvPr/>
        </p:nvSpPr>
        <p:spPr>
          <a:xfrm>
            <a:off x="9911726" y="888058"/>
            <a:ext cx="800007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3ACBA15-B03D-522A-1328-B010B7BA6EEC}"/>
              </a:ext>
            </a:extLst>
          </p:cNvPr>
          <p:cNvSpPr txBox="1"/>
          <p:nvPr/>
        </p:nvSpPr>
        <p:spPr>
          <a:xfrm>
            <a:off x="11278970" y="3490230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3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67974DA8-27F2-908D-8A35-11106C2533C2}"/>
              </a:ext>
            </a:extLst>
          </p:cNvPr>
          <p:cNvSpPr/>
          <p:nvPr/>
        </p:nvSpPr>
        <p:spPr>
          <a:xfrm>
            <a:off x="8596689" y="3198166"/>
            <a:ext cx="2979226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0BB9DF1-98B2-A71B-C150-C46020C92132}"/>
              </a:ext>
            </a:extLst>
          </p:cNvPr>
          <p:cNvSpPr txBox="1"/>
          <p:nvPr/>
        </p:nvSpPr>
        <p:spPr>
          <a:xfrm>
            <a:off x="3821038" y="4790258"/>
            <a:ext cx="722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3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66230855-BAF7-5414-479B-EB14FCE924FB}"/>
              </a:ext>
            </a:extLst>
          </p:cNvPr>
          <p:cNvSpPr/>
          <p:nvPr/>
        </p:nvSpPr>
        <p:spPr>
          <a:xfrm>
            <a:off x="195989" y="4790259"/>
            <a:ext cx="3625049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6BE439B-8265-594C-7866-7D174B9E64FA}"/>
              </a:ext>
            </a:extLst>
          </p:cNvPr>
          <p:cNvSpPr txBox="1"/>
          <p:nvPr/>
        </p:nvSpPr>
        <p:spPr>
          <a:xfrm>
            <a:off x="8891492" y="5305163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4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DD96470-4671-8E11-D24B-2E65AB0A4667}"/>
              </a:ext>
            </a:extLst>
          </p:cNvPr>
          <p:cNvSpPr txBox="1"/>
          <p:nvPr/>
        </p:nvSpPr>
        <p:spPr>
          <a:xfrm>
            <a:off x="7417405" y="5074331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4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AF3C21C9-D696-ADD8-6567-0987FD0ACECE}"/>
              </a:ext>
            </a:extLst>
          </p:cNvPr>
          <p:cNvSpPr/>
          <p:nvPr/>
        </p:nvSpPr>
        <p:spPr>
          <a:xfrm>
            <a:off x="8402084" y="4921815"/>
            <a:ext cx="1228299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AB86E8DF-65B8-22DB-F124-3EFF012FC84A}"/>
              </a:ext>
            </a:extLst>
          </p:cNvPr>
          <p:cNvSpPr/>
          <p:nvPr/>
        </p:nvSpPr>
        <p:spPr>
          <a:xfrm>
            <a:off x="6674540" y="4931031"/>
            <a:ext cx="862650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05B4DC8-A29C-A509-D425-B7706B876BB0}"/>
              </a:ext>
            </a:extLst>
          </p:cNvPr>
          <p:cNvSpPr txBox="1"/>
          <p:nvPr/>
        </p:nvSpPr>
        <p:spPr>
          <a:xfrm>
            <a:off x="4517505" y="993538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5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11C6EC6-061C-9B7F-0094-4170FFA5F39A}"/>
              </a:ext>
            </a:extLst>
          </p:cNvPr>
          <p:cNvSpPr txBox="1"/>
          <p:nvPr/>
        </p:nvSpPr>
        <p:spPr>
          <a:xfrm>
            <a:off x="7510557" y="1313393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5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D09901CC-37A6-80EC-D7DF-51CF98D314F0}"/>
              </a:ext>
            </a:extLst>
          </p:cNvPr>
          <p:cNvSpPr/>
          <p:nvPr/>
        </p:nvSpPr>
        <p:spPr>
          <a:xfrm>
            <a:off x="4124111" y="1268856"/>
            <a:ext cx="593889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F1BFF9A7-ACC3-5A8A-A71E-525242923711}"/>
              </a:ext>
            </a:extLst>
          </p:cNvPr>
          <p:cNvSpPr/>
          <p:nvPr/>
        </p:nvSpPr>
        <p:spPr>
          <a:xfrm>
            <a:off x="7869101" y="1289690"/>
            <a:ext cx="614961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D858A57-2C81-C457-461B-19077B509F46}"/>
              </a:ext>
            </a:extLst>
          </p:cNvPr>
          <p:cNvSpPr txBox="1"/>
          <p:nvPr/>
        </p:nvSpPr>
        <p:spPr>
          <a:xfrm>
            <a:off x="6078752" y="5137047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6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DB916B6-B0C6-9C73-7CA7-80BC9F33E378}"/>
              </a:ext>
            </a:extLst>
          </p:cNvPr>
          <p:cNvSpPr txBox="1"/>
          <p:nvPr/>
        </p:nvSpPr>
        <p:spPr>
          <a:xfrm>
            <a:off x="10986762" y="4943282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6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5803BAB3-9D73-ACA2-7551-7AC4775E2980}"/>
              </a:ext>
            </a:extLst>
          </p:cNvPr>
          <p:cNvSpPr/>
          <p:nvPr/>
        </p:nvSpPr>
        <p:spPr>
          <a:xfrm>
            <a:off x="5340179" y="4952498"/>
            <a:ext cx="832275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D3187FEC-D763-D14C-D838-72B527D1EA50}"/>
              </a:ext>
            </a:extLst>
          </p:cNvPr>
          <p:cNvSpPr/>
          <p:nvPr/>
        </p:nvSpPr>
        <p:spPr>
          <a:xfrm>
            <a:off x="10062743" y="4931031"/>
            <a:ext cx="1007334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F92E44E-766D-51D8-FA09-D9B24AEAB992}"/>
              </a:ext>
            </a:extLst>
          </p:cNvPr>
          <p:cNvSpPr txBox="1"/>
          <p:nvPr/>
        </p:nvSpPr>
        <p:spPr>
          <a:xfrm>
            <a:off x="1420459" y="3258282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7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BC51332-0D23-FC32-55C6-B84C18F6B843}"/>
              </a:ext>
            </a:extLst>
          </p:cNvPr>
          <p:cNvSpPr txBox="1"/>
          <p:nvPr/>
        </p:nvSpPr>
        <p:spPr>
          <a:xfrm>
            <a:off x="3433156" y="3256282"/>
            <a:ext cx="59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6969"/>
                </a:solidFill>
                <a:latin typeface="+mj-ea"/>
                <a:ea typeface="+mj-ea"/>
              </a:rPr>
              <a:t>7</a:t>
            </a:r>
            <a:endParaRPr kumimoji="1" lang="ja-JP" altLang="en-US" sz="2400" b="1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BB99A702-730C-3766-7238-67C2A09E416B}"/>
              </a:ext>
            </a:extLst>
          </p:cNvPr>
          <p:cNvSpPr/>
          <p:nvPr/>
        </p:nvSpPr>
        <p:spPr>
          <a:xfrm>
            <a:off x="301058" y="3198167"/>
            <a:ext cx="1127901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E1B3C392-34EB-62F6-A86B-26A0BAC4197F}"/>
              </a:ext>
            </a:extLst>
          </p:cNvPr>
          <p:cNvSpPr/>
          <p:nvPr/>
        </p:nvSpPr>
        <p:spPr>
          <a:xfrm>
            <a:off x="2406746" y="3198167"/>
            <a:ext cx="1053397" cy="46166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Y_[11-02]_kotoba2">
            <a:hlinkClick r:id="" action="ppaction://media"/>
            <a:extLst>
              <a:ext uri="{FF2B5EF4-FFF2-40B4-BE49-F238E27FC236}">
                <a16:creationId xmlns:a16="http://schemas.microsoft.com/office/drawing/2014/main" id="{532A52FC-33F5-B07E-5982-66FAB62BE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50605" y="746982"/>
            <a:ext cx="328657" cy="3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4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0" grpId="0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/>
      <p:bldP spid="20" grpId="0" animBg="1"/>
      <p:bldP spid="23" grpId="0"/>
      <p:bldP spid="24" grpId="0" animBg="1"/>
      <p:bldP spid="25" grpId="0"/>
      <p:bldP spid="26" grpId="0"/>
      <p:bldP spid="27" grpId="0" animBg="1"/>
      <p:bldP spid="28" grpId="0" animBg="1"/>
      <p:bldP spid="29" grpId="0"/>
      <p:bldP spid="30" grpId="0"/>
      <p:bldP spid="31" grpId="0" animBg="1"/>
      <p:bldP spid="32" grpId="0" animBg="1"/>
      <p:bldP spid="33" grpId="0"/>
      <p:bldP spid="34" grpId="0"/>
      <p:bldP spid="35" grpId="0" animBg="1"/>
      <p:bldP spid="36" grpId="0" animBg="1"/>
      <p:bldP spid="37" grpId="0"/>
      <p:bldP spid="38" grpId="0"/>
      <p:bldP spid="39" grpId="0" animBg="1"/>
      <p:bldP spid="4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462" y="2810633"/>
            <a:ext cx="2113155" cy="16112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38F7F59-49D6-6857-40AC-56F101C5C6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02" y="621394"/>
            <a:ext cx="6235430" cy="498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C9E4FF9-C44F-1C43-AC9B-F6939A95E6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915" y="38981"/>
            <a:ext cx="4641286" cy="42607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76460E3-3CA9-2DF7-1C76-F7125001F1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765"/>
            <a:ext cx="2733472" cy="64255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23B865D-3FB8-AA70-B01F-F7309F4901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9" y="820513"/>
            <a:ext cx="8949448" cy="990721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BD494A9D-24C0-271C-BBBB-3CCE45F14A8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472" y="1730794"/>
            <a:ext cx="6767734" cy="500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17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C9E4FF9-C44F-1C43-AC9B-F6939A95E69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915" y="38981"/>
            <a:ext cx="4641286" cy="42607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76460E3-3CA9-2DF7-1C76-F7125001F1F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765"/>
            <a:ext cx="2733472" cy="64255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23B865D-3FB8-AA70-B01F-F7309F49017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9" y="820513"/>
            <a:ext cx="8949448" cy="990721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BD494A9D-24C0-271C-BBBB-3CCE45F14A8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272" y="576011"/>
            <a:ext cx="2866941" cy="211841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EA84109-EA13-63EF-73FC-6716C30E684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8" y="1916432"/>
            <a:ext cx="4371259" cy="7392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66F922B-3A04-9E0F-9FCC-9F133DEC385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8" y="2736530"/>
            <a:ext cx="9494197" cy="170468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CCE7A1F-5578-DFA9-4E85-E7F6D464E1E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8" y="4657585"/>
            <a:ext cx="6299429" cy="73921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A38D589-4620-7585-F35A-AD059BBBED1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90" y="5535985"/>
            <a:ext cx="10564239" cy="117670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0888D2A-CEEB-3DA3-AE3A-81FC9B3C08EC}"/>
              </a:ext>
            </a:extLst>
          </p:cNvPr>
          <p:cNvSpPr txBox="1"/>
          <p:nvPr/>
        </p:nvSpPr>
        <p:spPr>
          <a:xfrm>
            <a:off x="243190" y="3463734"/>
            <a:ext cx="1353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にく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やさい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32A3BAE-8DB8-2893-C759-4278B1BDD086}"/>
              </a:ext>
            </a:extLst>
          </p:cNvPr>
          <p:cNvSpPr txBox="1"/>
          <p:nvPr/>
        </p:nvSpPr>
        <p:spPr>
          <a:xfrm>
            <a:off x="2511948" y="3281498"/>
            <a:ext cx="1353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ビール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ワイン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おちゃ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6234F3F-6614-E314-8EE5-8E331C885A7F}"/>
              </a:ext>
            </a:extLst>
          </p:cNvPr>
          <p:cNvSpPr txBox="1"/>
          <p:nvPr/>
        </p:nvSpPr>
        <p:spPr>
          <a:xfrm>
            <a:off x="4848633" y="3388819"/>
            <a:ext cx="1353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おにぎり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D118A2D-DE8F-E743-AE4D-4518F634B01E}"/>
              </a:ext>
            </a:extLst>
          </p:cNvPr>
          <p:cNvSpPr txBox="1"/>
          <p:nvPr/>
        </p:nvSpPr>
        <p:spPr>
          <a:xfrm>
            <a:off x="7215189" y="3388819"/>
            <a:ext cx="1353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バナナ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Y_[11-03]_kiku1">
            <a:hlinkClick r:id="" action="ppaction://media"/>
            <a:extLst>
              <a:ext uri="{FF2B5EF4-FFF2-40B4-BE49-F238E27FC236}">
                <a16:creationId xmlns:a16="http://schemas.microsoft.com/office/drawing/2014/main" id="{44CBA9C3-BBAD-02AF-22AD-883CA14C6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2741" y="2940307"/>
            <a:ext cx="349251" cy="318359"/>
          </a:xfrm>
          <a:prstGeom prst="rect">
            <a:avLst/>
          </a:prstGeom>
        </p:spPr>
      </p:pic>
      <p:pic>
        <p:nvPicPr>
          <p:cNvPr id="5" name="Y_[11-04]_kiku2">
            <a:hlinkClick r:id="" action="ppaction://media"/>
            <a:extLst>
              <a:ext uri="{FF2B5EF4-FFF2-40B4-BE49-F238E27FC236}">
                <a16:creationId xmlns:a16="http://schemas.microsoft.com/office/drawing/2014/main" id="{5A75211D-6D6B-33B1-83A9-5C488322D0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743497" y="2919712"/>
            <a:ext cx="359548" cy="328656"/>
          </a:xfrm>
          <a:prstGeom prst="rect">
            <a:avLst/>
          </a:prstGeom>
        </p:spPr>
      </p:pic>
      <p:pic>
        <p:nvPicPr>
          <p:cNvPr id="7" name="Y_[11-05]_kiku3">
            <a:hlinkClick r:id="" action="ppaction://media"/>
            <a:extLst>
              <a:ext uri="{FF2B5EF4-FFF2-40B4-BE49-F238E27FC236}">
                <a16:creationId xmlns:a16="http://schemas.microsoft.com/office/drawing/2014/main" id="{DD6B6EFA-E0A4-B09F-23C9-5CAD5D77DF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91280" y="2940307"/>
            <a:ext cx="349251" cy="318359"/>
          </a:xfrm>
          <a:prstGeom prst="rect">
            <a:avLst/>
          </a:prstGeom>
        </p:spPr>
      </p:pic>
      <p:pic>
        <p:nvPicPr>
          <p:cNvPr id="8" name="Y_[11-06]_kiku4">
            <a:hlinkClick r:id="" action="ppaction://media"/>
            <a:extLst>
              <a:ext uri="{FF2B5EF4-FFF2-40B4-BE49-F238E27FC236}">
                <a16:creationId xmlns:a16="http://schemas.microsoft.com/office/drawing/2014/main" id="{E0EAD916-4441-53B5-CDB9-E4BB85454F5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53713" y="2919712"/>
            <a:ext cx="359548" cy="32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6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281166B-0233-AD29-980F-F7C891636C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35" y="2065040"/>
            <a:ext cx="7892373" cy="286260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3464512" y="2379014"/>
            <a:ext cx="328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行きます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4660621" y="3031852"/>
            <a:ext cx="308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行きます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5207370" y="3701583"/>
            <a:ext cx="202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行きます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2770152-36AE-2A72-5540-E54AA4DAFCE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915" y="38981"/>
            <a:ext cx="4641286" cy="42607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11580F9-06F9-6FCF-13F7-6DEA96C9CC6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25" y="1001598"/>
            <a:ext cx="6257182" cy="86141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671575F-1B60-77CF-FFA7-BEF27807957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790" y="5418443"/>
            <a:ext cx="6096000" cy="911832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440DB47-BEA0-CAB7-EC05-9E92780954B1}"/>
              </a:ext>
            </a:extLst>
          </p:cNvPr>
          <p:cNvSpPr txBox="1"/>
          <p:nvPr/>
        </p:nvSpPr>
        <p:spPr>
          <a:xfrm>
            <a:off x="4507026" y="4388216"/>
            <a:ext cx="202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行きます</a:t>
            </a:r>
          </a:p>
        </p:txBody>
      </p:sp>
      <p:pic>
        <p:nvPicPr>
          <p:cNvPr id="3" name="Y_[11-07]_katachi">
            <a:hlinkClick r:id="" action="ppaction://media"/>
            <a:extLst>
              <a:ext uri="{FF2B5EF4-FFF2-40B4-BE49-F238E27FC236}">
                <a16:creationId xmlns:a16="http://schemas.microsoft.com/office/drawing/2014/main" id="{58BDEFB7-F06D-3E73-68AA-948E3F8F9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87919" y="1153352"/>
            <a:ext cx="354772" cy="29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E7C079B-B956-F866-CBED-0EF14303EA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90" y="874994"/>
            <a:ext cx="11361112" cy="379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A5FA2D897CF8B46BBCBF4358E2FF43C" ma:contentTypeVersion="23" ma:contentTypeDescription="新しいドキュメントを作成します。" ma:contentTypeScope="" ma:versionID="c23dab80bf2604c091f975bc429debec">
  <xsd:schema xmlns:xsd="http://www.w3.org/2001/XMLSchema" xmlns:xs="http://www.w3.org/2001/XMLSchema" xmlns:p="http://schemas.microsoft.com/office/2006/metadata/properties" xmlns:ns1="http://schemas.microsoft.com/sharepoint/v3" xmlns:ns2="dd831380-f772-4d0a-86be-ca519d40c5a8" xmlns:ns3="7cd1c7d1-83d3-4998-8f93-0268d20cf906" targetNamespace="http://schemas.microsoft.com/office/2006/metadata/properties" ma:root="true" ma:fieldsID="2e70b7d8c54b7d2ad1800e55722f899c" ns1:_="" ns2:_="" ns3:_="">
    <xsd:import namespace="http://schemas.microsoft.com/sharepoint/v3"/>
    <xsd:import namespace="dd831380-f772-4d0a-86be-ca519d40c5a8"/>
    <xsd:import namespace="7cd1c7d1-83d3-4998-8f93-0268d20cf9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1:_dlc_ExpireDateSaved" minOccurs="0"/>
                <xsd:element ref="ns1:_dlc_ExpireDate" minOccurs="0"/>
                <xsd:element ref="ns1:_dlc_Exemp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pireDateSaved" ma:index="10" nillable="true" ma:displayName="元の有効期限" ma:hidden="true" ma:internalName="_dlc_ExpireDateSaved" ma:readOnly="true">
      <xsd:simpleType>
        <xsd:restriction base="dms:DateTime"/>
      </xsd:simpleType>
    </xsd:element>
    <xsd:element name="_dlc_ExpireDate" ma:index="11" nillable="true" ma:displayName="期日" ma:description="" ma:hidden="true" ma:indexed="true" ma:internalName="_dlc_ExpireDate" ma:readOnly="true">
      <xsd:simpleType>
        <xsd:restriction base="dms:DateTime"/>
      </xsd:simpleType>
    </xsd:element>
    <xsd:element name="_dlc_Exempt" ma:index="12" nillable="true" ma:displayName="ポリシー適用除外" ma:hidden="true" ma:internalName="_dlc_Exempt" ma:readOnly="true">
      <xsd:simpleType>
        <xsd:restriction base="dms:Unknown"/>
      </xsd:simpleType>
    </xsd:element>
    <xsd:element name="_ip_UnifiedCompliancePolicyProperties" ma:index="25" nillable="true" ma:displayName="統合コンプライアンス ポリシーのプロパティ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統合コンプライアンス ポリシーの UI アクション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31380-f772-4d0a-86be-ca519d40c5a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a45aed5-fecc-43f2-a3c4-5c5d8b80555d}" ma:internalName="TaxCatchAll" ma:showField="CatchAllData" ma:web="dd831380-f772-4d0a-86be-ca519d40c5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1c7d1-83d3-4998-8f93-0268d20cf9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画像タグ" ma:readOnly="false" ma:fieldId="{5cf76f15-5ced-4ddc-b409-7134ff3c332f}" ma:taxonomyMulti="true" ma:sspId="a9872b46-498f-4fc2-91d4-a744c164aa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7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d831380-f772-4d0a-86be-ca519d40c5a8">
      <UserInfo>
        <DisplayName/>
        <AccountId xsi:nil="true"/>
        <AccountType/>
      </UserInfo>
    </SharedWithUsers>
    <_dlc_ExpireDate xmlns="http://schemas.microsoft.com/sharepoint/v3">2026-10-09T07:50:14+00:00</_dlc_ExpireDate>
    <_ip_UnifiedCompliancePolicyUIAction xmlns="http://schemas.microsoft.com/sharepoint/v3" xsi:nil="true"/>
    <TaxCatchAll xmlns="dd831380-f772-4d0a-86be-ca519d40c5a8" xsi:nil="true"/>
    <lcf76f155ced4ddcb4097134ff3c332f xmlns="7cd1c7d1-83d3-4998-8f93-0268d20cf906">
      <Terms xmlns="http://schemas.microsoft.com/office/infopath/2007/PartnerControls"/>
    </lcf76f155ced4ddcb4097134ff3c332f>
    <_ip_UnifiedCompliancePolicyProperties xmlns="http://schemas.microsoft.com/sharepoint/v3" xsi:nil="true"/>
    <_dlc_ExpireDateSaved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C753220-9BC9-4E1D-B8B5-F7B78A791AA9}">
  <ds:schemaRefs>
    <ds:schemaRef ds:uri="7cd1c7d1-83d3-4998-8f93-0268d20cf906"/>
    <ds:schemaRef ds:uri="dd831380-f772-4d0a-86be-ca519d40c5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D1785A8-013F-45A8-B56A-1BEE073347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D6D7C8-48A6-4CB8-AD68-99C197D1BBD2}">
  <ds:schemaRefs>
    <ds:schemaRef ds:uri="7cd1c7d1-83d3-4998-8f93-0268d20cf906"/>
    <ds:schemaRef ds:uri="dd831380-f772-4d0a-86be-ca519d40c5a8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Widescreen</PresentationFormat>
  <Paragraphs>101</Paragraphs>
  <Slides>50</Slides>
  <Notes>42</Notes>
  <HiddenSlides>0</HiddenSlides>
  <MMClips>54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2</cp:revision>
  <dcterms:created xsi:type="dcterms:W3CDTF">2025-03-04T06:27:47Z</dcterms:created>
  <dcterms:modified xsi:type="dcterms:W3CDTF">2025-10-20T04:35:43Z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261100.000000000</vt:lpwstr>
  </property>
  <property fmtid="{D5CDD505-2E9C-101B-9397-08002B2CF9AE}" pid="3" name="_dlc_policyId">
    <vt:lpwstr>/sites/share/Document/13103JFVT</vt:lpwstr>
  </property>
  <property fmtid="{D5CDD505-2E9C-101B-9397-08002B2CF9AE}" pid="4" name="ContentTypeId">
    <vt:lpwstr>0x010100FA5FA2D897CF8B46BBCBF4358E2FF43C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ItemRetentionFormula">
    <vt:lpwstr>&lt;formula id="Microsoft.Office.RecordsManagement.PolicyFeatures.Expiration.Formula.BuiltIn"&gt;&lt;number&gt;1&lt;/number&gt;&lt;property&gt;Modified&lt;/property&gt;&lt;propertyId&gt;28cf69c5-fa48-462a-b5cd-27b6f9d2bd5f&lt;/propertyId&gt;&lt;period&gt;years&lt;/period&gt;&lt;/formula&gt;</vt:lpwstr>
  </property>
  <property fmtid="{D5CDD505-2E9C-101B-9397-08002B2CF9AE}" pid="11" name="MediaServiceImageTags">
    <vt:lpwstr/>
  </property>
</Properties>
</file>