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3"/>
  </p:notesMasterIdLst>
  <p:handoutMasterIdLst>
    <p:handoutMasterId r:id="rId54"/>
  </p:handoutMasterIdLst>
  <p:sldIdLst>
    <p:sldId id="257" r:id="rId5"/>
    <p:sldId id="368" r:id="rId6"/>
    <p:sldId id="713" r:id="rId7"/>
    <p:sldId id="714" r:id="rId8"/>
    <p:sldId id="715" r:id="rId9"/>
    <p:sldId id="658" r:id="rId10"/>
    <p:sldId id="716" r:id="rId11"/>
    <p:sldId id="685" r:id="rId12"/>
    <p:sldId id="686" r:id="rId13"/>
    <p:sldId id="688" r:id="rId14"/>
    <p:sldId id="687" r:id="rId15"/>
    <p:sldId id="689" r:id="rId16"/>
    <p:sldId id="717" r:id="rId17"/>
    <p:sldId id="718" r:id="rId18"/>
    <p:sldId id="719" r:id="rId19"/>
    <p:sldId id="586" r:id="rId20"/>
    <p:sldId id="617" r:id="rId21"/>
    <p:sldId id="720" r:id="rId22"/>
    <p:sldId id="440" r:id="rId23"/>
    <p:sldId id="441" r:id="rId24"/>
    <p:sldId id="699" r:id="rId25"/>
    <p:sldId id="700" r:id="rId26"/>
    <p:sldId id="637" r:id="rId27"/>
    <p:sldId id="702" r:id="rId28"/>
    <p:sldId id="721" r:id="rId29"/>
    <p:sldId id="722" r:id="rId30"/>
    <p:sldId id="296" r:id="rId31"/>
    <p:sldId id="642" r:id="rId32"/>
    <p:sldId id="723" r:id="rId33"/>
    <p:sldId id="730" r:id="rId34"/>
    <p:sldId id="599" r:id="rId35"/>
    <p:sldId id="724" r:id="rId36"/>
    <p:sldId id="725" r:id="rId37"/>
    <p:sldId id="726" r:id="rId38"/>
    <p:sldId id="727" r:id="rId39"/>
    <p:sldId id="624" r:id="rId40"/>
    <p:sldId id="602" r:id="rId41"/>
    <p:sldId id="728" r:id="rId42"/>
    <p:sldId id="729" r:id="rId43"/>
    <p:sldId id="731" r:id="rId44"/>
    <p:sldId id="647" r:id="rId45"/>
    <p:sldId id="732" r:id="rId46"/>
    <p:sldId id="648" r:id="rId47"/>
    <p:sldId id="733" r:id="rId48"/>
    <p:sldId id="365" r:id="rId49"/>
    <p:sldId id="400" r:id="rId50"/>
    <p:sldId id="438" r:id="rId51"/>
    <p:sldId id="402" r:id="rId5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969"/>
    <a:srgbClr val="FFFFFF"/>
    <a:srgbClr val="E8E6ED"/>
    <a:srgbClr val="FDD6BC"/>
    <a:srgbClr val="FCE4E7"/>
    <a:srgbClr val="FFFBCD"/>
    <a:srgbClr val="EAF4E4"/>
    <a:srgbClr val="FDE0B0"/>
    <a:srgbClr val="FFF3F3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A21978-DF42-EA00-699E-E31FE00E9CEA}" v="32" dt="2025-10-09T06:49:25.591"/>
    <p1510:client id="{33545590-13A0-3021-E5C8-DF60193F8313}" v="17" dt="2025-10-09T06:15:42.446"/>
    <p1510:client id="{53B9F103-FF3C-37EE-96C6-8A282F0AAC5B}" v="5" dt="2025-10-09T06:16:37.071"/>
    <p1510:client id="{8CD279E6-0F1A-DABB-1344-B764B8CD2035}" v="195" dt="2025-10-09T06:35:57.361"/>
    <p1510:client id="{95C94630-3BAA-27B9-CA67-977907BE1625}" v="55" dt="2025-10-09T06:42:12.061"/>
    <p1510:client id="{EFF9B8CE-3F88-61AE-EF5F-5EC978A6495F}" v="23" dt="2025-10-09T06:19:25.7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60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ngkham030201@gmail.com" userId="S::urn:spo:guest#ningkham030201@gmail.com::" providerId="AD" clId="Web-{8CD279E6-0F1A-DABB-1344-B764B8CD2035}"/>
    <pc:docChg chg="modSld">
      <pc:chgData name="ningkham030201@gmail.com" userId="S::urn:spo:guest#ningkham030201@gmail.com::" providerId="AD" clId="Web-{8CD279E6-0F1A-DABB-1344-B764B8CD2035}" dt="2025-10-09T06:35:57.361" v="194" actId="1076"/>
      <pc:docMkLst>
        <pc:docMk/>
      </pc:docMkLst>
      <pc:sldChg chg="addSp modSp modMedia addAnim">
        <pc:chgData name="ningkham030201@gmail.com" userId="S::urn:spo:guest#ningkham030201@gmail.com::" providerId="AD" clId="Web-{8CD279E6-0F1A-DABB-1344-B764B8CD2035}" dt="2025-10-09T06:33:30.482" v="161" actId="1076"/>
        <pc:sldMkLst>
          <pc:docMk/>
          <pc:sldMk cId="2091162764" sldId="440"/>
        </pc:sldMkLst>
        <pc:picChg chg="add mod">
          <ac:chgData name="ningkham030201@gmail.com" userId="S::urn:spo:guest#ningkham030201@gmail.com::" providerId="AD" clId="Web-{8CD279E6-0F1A-DABB-1344-B764B8CD2035}" dt="2025-10-09T06:33:30.482" v="161" actId="1076"/>
          <ac:picMkLst>
            <pc:docMk/>
            <pc:sldMk cId="2091162764" sldId="440"/>
            <ac:picMk id="2" creationId="{B46E3E23-CCF1-2CA9-2ED7-BF75754B0C65}"/>
          </ac:picMkLst>
        </pc:picChg>
      </pc:sldChg>
      <pc:sldChg chg="addSp modSp modMedia addAnim">
        <pc:chgData name="ningkham030201@gmail.com" userId="S::urn:spo:guest#ningkham030201@gmail.com::" providerId="AD" clId="Web-{8CD279E6-0F1A-DABB-1344-B764B8CD2035}" dt="2025-10-09T06:28:41.866" v="103" actId="1076"/>
        <pc:sldMkLst>
          <pc:docMk/>
          <pc:sldMk cId="91259371" sldId="617"/>
        </pc:sldMkLst>
        <pc:picChg chg="add mod">
          <ac:chgData name="ningkham030201@gmail.com" userId="S::urn:spo:guest#ningkham030201@gmail.com::" providerId="AD" clId="Web-{8CD279E6-0F1A-DABB-1344-B764B8CD2035}" dt="2025-10-09T06:27:56.584" v="94" actId="1076"/>
          <ac:picMkLst>
            <pc:docMk/>
            <pc:sldMk cId="91259371" sldId="617"/>
            <ac:picMk id="2" creationId="{1A50AAA0-C1EE-FB4C-103F-80D4BD85BCFA}"/>
          </ac:picMkLst>
        </pc:picChg>
        <pc:picChg chg="add mod">
          <ac:chgData name="ningkham030201@gmail.com" userId="S::urn:spo:guest#ningkham030201@gmail.com::" providerId="AD" clId="Web-{8CD279E6-0F1A-DABB-1344-B764B8CD2035}" dt="2025-10-09T06:28:13.803" v="97" actId="1076"/>
          <ac:picMkLst>
            <pc:docMk/>
            <pc:sldMk cId="91259371" sldId="617"/>
            <ac:picMk id="4" creationId="{9E00A489-D946-DA27-3DA2-49C79EDA5B25}"/>
          </ac:picMkLst>
        </pc:picChg>
        <pc:picChg chg="add mod">
          <ac:chgData name="ningkham030201@gmail.com" userId="S::urn:spo:guest#ningkham030201@gmail.com::" providerId="AD" clId="Web-{8CD279E6-0F1A-DABB-1344-B764B8CD2035}" dt="2025-10-09T06:28:28.632" v="100" actId="1076"/>
          <ac:picMkLst>
            <pc:docMk/>
            <pc:sldMk cId="91259371" sldId="617"/>
            <ac:picMk id="5" creationId="{241ECCB7-F705-76FC-CF08-C708455C32D4}"/>
          </ac:picMkLst>
        </pc:picChg>
        <pc:picChg chg="add mod">
          <ac:chgData name="ningkham030201@gmail.com" userId="S::urn:spo:guest#ningkham030201@gmail.com::" providerId="AD" clId="Web-{8CD279E6-0F1A-DABB-1344-B764B8CD2035}" dt="2025-10-09T06:28:41.866" v="103" actId="1076"/>
          <ac:picMkLst>
            <pc:docMk/>
            <pc:sldMk cId="91259371" sldId="617"/>
            <ac:picMk id="6" creationId="{98B947DA-FC26-6D27-3DBB-8758B8F04F4E}"/>
          </ac:picMkLst>
        </pc:picChg>
      </pc:sldChg>
      <pc:sldChg chg="addSp delSp modSp modMedia addAnim delAnim">
        <pc:chgData name="ningkham030201@gmail.com" userId="S::urn:spo:guest#ningkham030201@gmail.com::" providerId="AD" clId="Web-{8CD279E6-0F1A-DABB-1344-B764B8CD2035}" dt="2025-10-09T06:35:57.361" v="194" actId="1076"/>
        <pc:sldMkLst>
          <pc:docMk/>
          <pc:sldMk cId="1923389791" sldId="637"/>
        </pc:sldMkLst>
        <pc:picChg chg="add del mod">
          <ac:chgData name="ningkham030201@gmail.com" userId="S::urn:spo:guest#ningkham030201@gmail.com::" providerId="AD" clId="Web-{8CD279E6-0F1A-DABB-1344-B764B8CD2035}" dt="2025-10-09T06:34:57" v="173"/>
          <ac:picMkLst>
            <pc:docMk/>
            <pc:sldMk cId="1923389791" sldId="637"/>
            <ac:picMk id="3" creationId="{6A99C453-69EF-D9C1-8636-44ABBE4893EF}"/>
          </ac:picMkLst>
        </pc:picChg>
        <pc:picChg chg="add del mod">
          <ac:chgData name="ningkham030201@gmail.com" userId="S::urn:spo:guest#ningkham030201@gmail.com::" providerId="AD" clId="Web-{8CD279E6-0F1A-DABB-1344-B764B8CD2035}" dt="2025-10-09T06:35:04.234" v="177"/>
          <ac:picMkLst>
            <pc:docMk/>
            <pc:sldMk cId="1923389791" sldId="637"/>
            <ac:picMk id="8" creationId="{DFB6BAAD-94D0-916C-E5FC-F0AEE365AC70}"/>
          </ac:picMkLst>
        </pc:picChg>
        <pc:picChg chg="add del mod">
          <ac:chgData name="ningkham030201@gmail.com" userId="S::urn:spo:guest#ningkham030201@gmail.com::" providerId="AD" clId="Web-{8CD279E6-0F1A-DABB-1344-B764B8CD2035}" dt="2025-10-09T06:35:05.250" v="179"/>
          <ac:picMkLst>
            <pc:docMk/>
            <pc:sldMk cId="1923389791" sldId="637"/>
            <ac:picMk id="11" creationId="{C5C27E9A-7B27-4A2E-DBCD-AD052F9D9628}"/>
          </ac:picMkLst>
        </pc:picChg>
        <pc:picChg chg="add del mod">
          <ac:chgData name="ningkham030201@gmail.com" userId="S::urn:spo:guest#ningkham030201@gmail.com::" providerId="AD" clId="Web-{8CD279E6-0F1A-DABB-1344-B764B8CD2035}" dt="2025-10-09T06:35:04.672" v="178"/>
          <ac:picMkLst>
            <pc:docMk/>
            <pc:sldMk cId="1923389791" sldId="637"/>
            <ac:picMk id="13" creationId="{F6638053-418A-A6DE-F64C-B1576F137573}"/>
          </ac:picMkLst>
        </pc:picChg>
        <pc:picChg chg="add mod">
          <ac:chgData name="ningkham030201@gmail.com" userId="S::urn:spo:guest#ningkham030201@gmail.com::" providerId="AD" clId="Web-{8CD279E6-0F1A-DABB-1344-B764B8CD2035}" dt="2025-10-09T06:35:57.345" v="191" actId="1076"/>
          <ac:picMkLst>
            <pc:docMk/>
            <pc:sldMk cId="1923389791" sldId="637"/>
            <ac:picMk id="14" creationId="{5F42AF3F-98C7-C64E-C806-D09E6C4A239B}"/>
          </ac:picMkLst>
        </pc:picChg>
        <pc:picChg chg="add mod">
          <ac:chgData name="ningkham030201@gmail.com" userId="S::urn:spo:guest#ningkham030201@gmail.com::" providerId="AD" clId="Web-{8CD279E6-0F1A-DABB-1344-B764B8CD2035}" dt="2025-10-09T06:35:57.361" v="192" actId="1076"/>
          <ac:picMkLst>
            <pc:docMk/>
            <pc:sldMk cId="1923389791" sldId="637"/>
            <ac:picMk id="15" creationId="{88C498E9-4CC5-C41B-7FC2-B1C53A12F1AF}"/>
          </ac:picMkLst>
        </pc:picChg>
        <pc:picChg chg="add mod">
          <ac:chgData name="ningkham030201@gmail.com" userId="S::urn:spo:guest#ningkham030201@gmail.com::" providerId="AD" clId="Web-{8CD279E6-0F1A-DABB-1344-B764B8CD2035}" dt="2025-10-09T06:35:57.361" v="193" actId="1076"/>
          <ac:picMkLst>
            <pc:docMk/>
            <pc:sldMk cId="1923389791" sldId="637"/>
            <ac:picMk id="16" creationId="{2478445E-94B5-8017-1138-4964B95CFB0B}"/>
          </ac:picMkLst>
        </pc:picChg>
        <pc:picChg chg="add mod">
          <ac:chgData name="ningkham030201@gmail.com" userId="S::urn:spo:guest#ningkham030201@gmail.com::" providerId="AD" clId="Web-{8CD279E6-0F1A-DABB-1344-B764B8CD2035}" dt="2025-10-09T06:35:57.361" v="194" actId="1076"/>
          <ac:picMkLst>
            <pc:docMk/>
            <pc:sldMk cId="1923389791" sldId="637"/>
            <ac:picMk id="17" creationId="{984EAFB8-7F36-5234-9F2D-2CEF8DF00FDF}"/>
          </ac:picMkLst>
        </pc:picChg>
      </pc:sldChg>
      <pc:sldChg chg="addSp modSp modMedia addAnim">
        <pc:chgData name="ningkham030201@gmail.com" userId="S::urn:spo:guest#ningkham030201@gmail.com::" providerId="AD" clId="Web-{8CD279E6-0F1A-DABB-1344-B764B8CD2035}" dt="2025-10-09T06:20:46.578" v="10" actId="1076"/>
        <pc:sldMkLst>
          <pc:docMk/>
          <pc:sldMk cId="3032298800" sldId="685"/>
        </pc:sldMkLst>
        <pc:picChg chg="add mod">
          <ac:chgData name="ningkham030201@gmail.com" userId="S::urn:spo:guest#ningkham030201@gmail.com::" providerId="AD" clId="Web-{8CD279E6-0F1A-DABB-1344-B764B8CD2035}" dt="2025-10-09T06:20:46.578" v="10" actId="1076"/>
          <ac:picMkLst>
            <pc:docMk/>
            <pc:sldMk cId="3032298800" sldId="685"/>
            <ac:picMk id="2" creationId="{4FE7DCCC-43E5-4B23-41AF-4F53797B2074}"/>
          </ac:picMkLst>
        </pc:picChg>
      </pc:sldChg>
      <pc:sldChg chg="addSp modSp addAnim">
        <pc:chgData name="ningkham030201@gmail.com" userId="S::urn:spo:guest#ningkham030201@gmail.com::" providerId="AD" clId="Web-{8CD279E6-0F1A-DABB-1344-B764B8CD2035}" dt="2025-10-09T06:23:19.502" v="52" actId="1076"/>
        <pc:sldMkLst>
          <pc:docMk/>
          <pc:sldMk cId="3810250568" sldId="687"/>
        </pc:sldMkLst>
        <pc:picChg chg="add mod">
          <ac:chgData name="ningkham030201@gmail.com" userId="S::urn:spo:guest#ningkham030201@gmail.com::" providerId="AD" clId="Web-{8CD279E6-0F1A-DABB-1344-B764B8CD2035}" dt="2025-10-09T06:21:59.142" v="28" actId="1076"/>
          <ac:picMkLst>
            <pc:docMk/>
            <pc:sldMk cId="3810250568" sldId="687"/>
            <ac:picMk id="3" creationId="{C6B71BAF-1C5C-F700-8C90-0B0F516BFF26}"/>
          </ac:picMkLst>
        </pc:picChg>
        <pc:picChg chg="add mod">
          <ac:chgData name="ningkham030201@gmail.com" userId="S::urn:spo:guest#ningkham030201@gmail.com::" providerId="AD" clId="Web-{8CD279E6-0F1A-DABB-1344-B764B8CD2035}" dt="2025-10-09T06:21:39.188" v="19" actId="1076"/>
          <ac:picMkLst>
            <pc:docMk/>
            <pc:sldMk cId="3810250568" sldId="687"/>
            <ac:picMk id="8" creationId="{9DCE1742-C5D3-7AC1-9908-246A0FB470FA}"/>
          </ac:picMkLst>
        </pc:picChg>
        <pc:picChg chg="add mod">
          <ac:chgData name="ningkham030201@gmail.com" userId="S::urn:spo:guest#ningkham030201@gmail.com::" providerId="AD" clId="Web-{8CD279E6-0F1A-DABB-1344-B764B8CD2035}" dt="2025-10-09T06:21:39.188" v="20" actId="1076"/>
          <ac:picMkLst>
            <pc:docMk/>
            <pc:sldMk cId="3810250568" sldId="687"/>
            <ac:picMk id="11" creationId="{DDE71D56-1338-37D1-3EA3-D12B3918E103}"/>
          </ac:picMkLst>
        </pc:picChg>
        <pc:picChg chg="add mod">
          <ac:chgData name="ningkham030201@gmail.com" userId="S::urn:spo:guest#ningkham030201@gmail.com::" providerId="AD" clId="Web-{8CD279E6-0F1A-DABB-1344-B764B8CD2035}" dt="2025-10-09T06:21:39.188" v="21" actId="1076"/>
          <ac:picMkLst>
            <pc:docMk/>
            <pc:sldMk cId="3810250568" sldId="687"/>
            <ac:picMk id="13" creationId="{F8262082-CABD-5444-11C1-C62AAF42465F}"/>
          </ac:picMkLst>
        </pc:picChg>
        <pc:picChg chg="add mod">
          <ac:chgData name="ningkham030201@gmail.com" userId="S::urn:spo:guest#ningkham030201@gmail.com::" providerId="AD" clId="Web-{8CD279E6-0F1A-DABB-1344-B764B8CD2035}" dt="2025-10-09T06:22:34.470" v="36" actId="1076"/>
          <ac:picMkLst>
            <pc:docMk/>
            <pc:sldMk cId="3810250568" sldId="687"/>
            <ac:picMk id="15" creationId="{719461B6-C075-0A88-2F20-14F6BB62C6B6}"/>
          </ac:picMkLst>
        </pc:picChg>
        <pc:picChg chg="add mod">
          <ac:chgData name="ningkham030201@gmail.com" userId="S::urn:spo:guest#ningkham030201@gmail.com::" providerId="AD" clId="Web-{8CD279E6-0F1A-DABB-1344-B764B8CD2035}" dt="2025-10-09T06:22:52.720" v="43" actId="1076"/>
          <ac:picMkLst>
            <pc:docMk/>
            <pc:sldMk cId="3810250568" sldId="687"/>
            <ac:picMk id="17" creationId="{A9AFADBF-0A00-2CD5-6CE1-C204A545282A}"/>
          </ac:picMkLst>
        </pc:picChg>
        <pc:picChg chg="add mod">
          <ac:chgData name="ningkham030201@gmail.com" userId="S::urn:spo:guest#ningkham030201@gmail.com::" providerId="AD" clId="Web-{8CD279E6-0F1A-DABB-1344-B764B8CD2035}" dt="2025-10-09T06:23:10.455" v="48" actId="14100"/>
          <ac:picMkLst>
            <pc:docMk/>
            <pc:sldMk cId="3810250568" sldId="687"/>
            <ac:picMk id="19" creationId="{24F2905C-4C91-4D82-6864-626E4E27B604}"/>
          </ac:picMkLst>
        </pc:picChg>
        <pc:picChg chg="add mod">
          <ac:chgData name="ningkham030201@gmail.com" userId="S::urn:spo:guest#ningkham030201@gmail.com::" providerId="AD" clId="Web-{8CD279E6-0F1A-DABB-1344-B764B8CD2035}" dt="2025-10-09T06:23:19.502" v="52" actId="1076"/>
          <ac:picMkLst>
            <pc:docMk/>
            <pc:sldMk cId="3810250568" sldId="687"/>
            <ac:picMk id="21" creationId="{CE7BF04B-30E3-B081-67CA-2EB0D205FAB7}"/>
          </ac:picMkLst>
        </pc:picChg>
      </pc:sldChg>
      <pc:sldChg chg="addSp delSp modSp modMedia addAnim delAnim">
        <pc:chgData name="ningkham030201@gmail.com" userId="S::urn:spo:guest#ningkham030201@gmail.com::" providerId="AD" clId="Web-{8CD279E6-0F1A-DABB-1344-B764B8CD2035}" dt="2025-10-09T06:25:38.958" v="78" actId="1076"/>
        <pc:sldMkLst>
          <pc:docMk/>
          <pc:sldMk cId="1501875209" sldId="689"/>
        </pc:sldMkLst>
        <pc:picChg chg="add mod">
          <ac:chgData name="ningkham030201@gmail.com" userId="S::urn:spo:guest#ningkham030201@gmail.com::" providerId="AD" clId="Web-{8CD279E6-0F1A-DABB-1344-B764B8CD2035}" dt="2025-10-09T06:25:38.958" v="78" actId="1076"/>
          <ac:picMkLst>
            <pc:docMk/>
            <pc:sldMk cId="1501875209" sldId="689"/>
            <ac:picMk id="2" creationId="{3FF33D3D-DC0F-35D5-200E-91D3C4BBDD9C}"/>
          </ac:picMkLst>
        </pc:picChg>
        <pc:picChg chg="add del mod">
          <ac:chgData name="ningkham030201@gmail.com" userId="S::urn:spo:guest#ningkham030201@gmail.com::" providerId="AD" clId="Web-{8CD279E6-0F1A-DABB-1344-B764B8CD2035}" dt="2025-10-09T06:24:15.113" v="61"/>
          <ac:picMkLst>
            <pc:docMk/>
            <pc:sldMk cId="1501875209" sldId="689"/>
            <ac:picMk id="4" creationId="{EEF66E25-C9DD-2325-78C5-233C656B161B}"/>
          </ac:picMkLst>
        </pc:picChg>
        <pc:picChg chg="add mod">
          <ac:chgData name="ningkham030201@gmail.com" userId="S::urn:spo:guest#ningkham030201@gmail.com::" providerId="AD" clId="Web-{8CD279E6-0F1A-DABB-1344-B764B8CD2035}" dt="2025-10-09T06:24:30.050" v="66" actId="1076"/>
          <ac:picMkLst>
            <pc:docMk/>
            <pc:sldMk cId="1501875209" sldId="689"/>
            <ac:picMk id="5" creationId="{9090B4C4-1B55-48F3-37FD-43B687193EBC}"/>
          </ac:picMkLst>
        </pc:picChg>
      </pc:sldChg>
      <pc:sldChg chg="addSp modSp addAnim">
        <pc:chgData name="ningkham030201@gmail.com" userId="S::urn:spo:guest#ningkham030201@gmail.com::" providerId="AD" clId="Web-{8CD279E6-0F1A-DABB-1344-B764B8CD2035}" dt="2025-10-09T06:22:14.548" v="31" actId="14100"/>
        <pc:sldMkLst>
          <pc:docMk/>
          <pc:sldMk cId="3836364819" sldId="716"/>
        </pc:sldMkLst>
        <pc:picChg chg="add mod">
          <ac:chgData name="ningkham030201@gmail.com" userId="S::urn:spo:guest#ningkham030201@gmail.com::" providerId="AD" clId="Web-{8CD279E6-0F1A-DABB-1344-B764B8CD2035}" dt="2025-10-09T06:22:14.548" v="31" actId="14100"/>
          <ac:picMkLst>
            <pc:docMk/>
            <pc:sldMk cId="3836364819" sldId="716"/>
            <ac:picMk id="4" creationId="{801E04D5-81EB-CE73-8FAD-5EB6649C7BBD}"/>
          </ac:picMkLst>
        </pc:picChg>
        <pc:picChg chg="add mod">
          <ac:chgData name="ningkham030201@gmail.com" userId="S::urn:spo:guest#ningkham030201@gmail.com::" providerId="AD" clId="Web-{8CD279E6-0F1A-DABB-1344-B764B8CD2035}" dt="2025-10-09T06:20:07.811" v="3" actId="1076"/>
          <ac:picMkLst>
            <pc:docMk/>
            <pc:sldMk cId="3836364819" sldId="716"/>
            <ac:picMk id="7" creationId="{879E9699-41E0-ABE2-5EED-AD2B4C5422AE}"/>
          </ac:picMkLst>
        </pc:picChg>
        <pc:picChg chg="add mod">
          <ac:chgData name="ningkham030201@gmail.com" userId="S::urn:spo:guest#ningkham030201@gmail.com::" providerId="AD" clId="Web-{8CD279E6-0F1A-DABB-1344-B764B8CD2035}" dt="2025-10-09T06:20:17.343" v="5" actId="1076"/>
          <ac:picMkLst>
            <pc:docMk/>
            <pc:sldMk cId="3836364819" sldId="716"/>
            <ac:picMk id="9" creationId="{FD60F0AE-C19B-AFF6-AD5B-5001C1EE2F88}"/>
          </ac:picMkLst>
        </pc:picChg>
        <pc:picChg chg="mod">
          <ac:chgData name="ningkham030201@gmail.com" userId="S::urn:spo:guest#ningkham030201@gmail.com::" providerId="AD" clId="Web-{8CD279E6-0F1A-DABB-1344-B764B8CD2035}" dt="2025-10-09T06:21:22.610" v="13" actId="1076"/>
          <ac:picMkLst>
            <pc:docMk/>
            <pc:sldMk cId="3836364819" sldId="716"/>
            <ac:picMk id="10" creationId="{BE179AAE-A7F7-16DA-6DC8-A99D7CA44D49}"/>
          </ac:picMkLst>
        </pc:picChg>
        <pc:picChg chg="add mod">
          <ac:chgData name="ningkham030201@gmail.com" userId="S::urn:spo:guest#ningkham030201@gmail.com::" providerId="AD" clId="Web-{8CD279E6-0F1A-DABB-1344-B764B8CD2035}" dt="2025-10-09T06:20:30.609" v="7" actId="1076"/>
          <ac:picMkLst>
            <pc:docMk/>
            <pc:sldMk cId="3836364819" sldId="716"/>
            <ac:picMk id="13" creationId="{68110645-354C-27BA-9B51-8CCC17452118}"/>
          </ac:picMkLst>
        </pc:picChg>
      </pc:sldChg>
      <pc:sldChg chg="addSp modSp addAnim">
        <pc:chgData name="ningkham030201@gmail.com" userId="S::urn:spo:guest#ningkham030201@gmail.com::" providerId="AD" clId="Web-{8CD279E6-0F1A-DABB-1344-B764B8CD2035}" dt="2025-10-09T06:25:27.770" v="76" actId="1076"/>
        <pc:sldMkLst>
          <pc:docMk/>
          <pc:sldMk cId="2777785529" sldId="717"/>
        </pc:sldMkLst>
        <pc:picChg chg="add mod">
          <ac:chgData name="ningkham030201@gmail.com" userId="S::urn:spo:guest#ningkham030201@gmail.com::" providerId="AD" clId="Web-{8CD279E6-0F1A-DABB-1344-B764B8CD2035}" dt="2025-10-09T06:25:06.910" v="71" actId="1076"/>
          <ac:picMkLst>
            <pc:docMk/>
            <pc:sldMk cId="2777785529" sldId="717"/>
            <ac:picMk id="11" creationId="{A589CC9E-1546-4C2F-2E50-08384E5E8563}"/>
          </ac:picMkLst>
        </pc:picChg>
        <pc:picChg chg="add mod">
          <ac:chgData name="ningkham030201@gmail.com" userId="S::urn:spo:guest#ningkham030201@gmail.com::" providerId="AD" clId="Web-{8CD279E6-0F1A-DABB-1344-B764B8CD2035}" dt="2025-10-09T06:25:27.770" v="76" actId="1076"/>
          <ac:picMkLst>
            <pc:docMk/>
            <pc:sldMk cId="2777785529" sldId="717"/>
            <ac:picMk id="13" creationId="{05479DD1-8F16-C665-BDCF-E7F0EB56CC2F}"/>
          </ac:picMkLst>
        </pc:picChg>
      </pc:sldChg>
      <pc:sldChg chg="addSp modSp addAnim">
        <pc:chgData name="ningkham030201@gmail.com" userId="S::urn:spo:guest#ningkham030201@gmail.com::" providerId="AD" clId="Web-{8CD279E6-0F1A-DABB-1344-B764B8CD2035}" dt="2025-10-09T06:26:55.631" v="91" actId="1076"/>
        <pc:sldMkLst>
          <pc:docMk/>
          <pc:sldMk cId="2172021627" sldId="718"/>
        </pc:sldMkLst>
        <pc:picChg chg="add mod">
          <ac:chgData name="ningkham030201@gmail.com" userId="S::urn:spo:guest#ningkham030201@gmail.com::" providerId="AD" clId="Web-{8CD279E6-0F1A-DABB-1344-B764B8CD2035}" dt="2025-10-09T06:26:11.958" v="83" actId="1076"/>
          <ac:picMkLst>
            <pc:docMk/>
            <pc:sldMk cId="2172021627" sldId="718"/>
            <ac:picMk id="6" creationId="{ED9672D6-611B-95C6-9F7E-7346BAC7A99B}"/>
          </ac:picMkLst>
        </pc:picChg>
        <pc:picChg chg="add mod">
          <ac:chgData name="ningkham030201@gmail.com" userId="S::urn:spo:guest#ningkham030201@gmail.com::" providerId="AD" clId="Web-{8CD279E6-0F1A-DABB-1344-B764B8CD2035}" dt="2025-10-09T06:26:28.115" v="85" actId="1076"/>
          <ac:picMkLst>
            <pc:docMk/>
            <pc:sldMk cId="2172021627" sldId="718"/>
            <ac:picMk id="14" creationId="{49CC8517-C649-A7B9-C10D-CE33355C5216}"/>
          </ac:picMkLst>
        </pc:picChg>
        <pc:picChg chg="add mod">
          <ac:chgData name="ningkham030201@gmail.com" userId="S::urn:spo:guest#ningkham030201@gmail.com::" providerId="AD" clId="Web-{8CD279E6-0F1A-DABB-1344-B764B8CD2035}" dt="2025-10-09T06:26:42.099" v="88" actId="1076"/>
          <ac:picMkLst>
            <pc:docMk/>
            <pc:sldMk cId="2172021627" sldId="718"/>
            <ac:picMk id="16" creationId="{331EBBF3-13E9-B3B8-9FEA-EF19E80FB2A5}"/>
          </ac:picMkLst>
        </pc:picChg>
        <pc:picChg chg="add mod">
          <ac:chgData name="ningkham030201@gmail.com" userId="S::urn:spo:guest#ningkham030201@gmail.com::" providerId="AD" clId="Web-{8CD279E6-0F1A-DABB-1344-B764B8CD2035}" dt="2025-10-09T06:26:55.631" v="91" actId="1076"/>
          <ac:picMkLst>
            <pc:docMk/>
            <pc:sldMk cId="2172021627" sldId="718"/>
            <ac:picMk id="18" creationId="{F370E36A-06FC-92D1-EDF2-B965FBC31E9E}"/>
          </ac:picMkLst>
        </pc:picChg>
      </pc:sldChg>
      <pc:sldChg chg="addSp delSp modSp modMedia addAnim delAnim">
        <pc:chgData name="ningkham030201@gmail.com" userId="S::urn:spo:guest#ningkham030201@gmail.com::" providerId="AD" clId="Web-{8CD279E6-0F1A-DABB-1344-B764B8CD2035}" dt="2025-10-09T06:32:53.902" v="157" actId="1076"/>
        <pc:sldMkLst>
          <pc:docMk/>
          <pc:sldMk cId="1210940474" sldId="720"/>
        </pc:sldMkLst>
        <pc:picChg chg="add mod">
          <ac:chgData name="ningkham030201@gmail.com" userId="S::urn:spo:guest#ningkham030201@gmail.com::" providerId="AD" clId="Web-{8CD279E6-0F1A-DABB-1344-B764B8CD2035}" dt="2025-10-09T06:29:15.976" v="108" actId="1076"/>
          <ac:picMkLst>
            <pc:docMk/>
            <pc:sldMk cId="1210940474" sldId="720"/>
            <ac:picMk id="2" creationId="{1721B02B-51B8-C234-9142-352F31EB3215}"/>
          </ac:picMkLst>
        </pc:picChg>
        <pc:picChg chg="add del mod">
          <ac:chgData name="ningkham030201@gmail.com" userId="S::urn:spo:guest#ningkham030201@gmail.com::" providerId="AD" clId="Web-{8CD279E6-0F1A-DABB-1344-B764B8CD2035}" dt="2025-10-09T06:31:03.414" v="131"/>
          <ac:picMkLst>
            <pc:docMk/>
            <pc:sldMk cId="1210940474" sldId="720"/>
            <ac:picMk id="9" creationId="{561D519F-05B8-5279-F1E1-A39D33955DA7}"/>
          </ac:picMkLst>
        </pc:picChg>
        <pc:picChg chg="add del mod">
          <ac:chgData name="ningkham030201@gmail.com" userId="S::urn:spo:guest#ningkham030201@gmail.com::" providerId="AD" clId="Web-{8CD279E6-0F1A-DABB-1344-B764B8CD2035}" dt="2025-10-09T06:31:20.336" v="135"/>
          <ac:picMkLst>
            <pc:docMk/>
            <pc:sldMk cId="1210940474" sldId="720"/>
            <ac:picMk id="11" creationId="{CB109A7E-55EA-ED05-C2A7-9FB1B1FF2376}"/>
          </ac:picMkLst>
        </pc:picChg>
        <pc:picChg chg="add mod">
          <ac:chgData name="ningkham030201@gmail.com" userId="S::urn:spo:guest#ningkham030201@gmail.com::" providerId="AD" clId="Web-{8CD279E6-0F1A-DABB-1344-B764B8CD2035}" dt="2025-10-09T06:30:12.179" v="121" actId="1076"/>
          <ac:picMkLst>
            <pc:docMk/>
            <pc:sldMk cId="1210940474" sldId="720"/>
            <ac:picMk id="13" creationId="{A9C8C8B4-38E0-DC46-2F47-85E28920DC05}"/>
          </ac:picMkLst>
        </pc:picChg>
        <pc:picChg chg="add mod">
          <ac:chgData name="ningkham030201@gmail.com" userId="S::urn:spo:guest#ningkham030201@gmail.com::" providerId="AD" clId="Web-{8CD279E6-0F1A-DABB-1344-B764B8CD2035}" dt="2025-10-09T06:30:31.507" v="124" actId="1076"/>
          <ac:picMkLst>
            <pc:docMk/>
            <pc:sldMk cId="1210940474" sldId="720"/>
            <ac:picMk id="16" creationId="{F4255C0F-194C-9FAB-72E5-E062F235120C}"/>
          </ac:picMkLst>
        </pc:picChg>
        <pc:picChg chg="add del mod">
          <ac:chgData name="ningkham030201@gmail.com" userId="S::urn:spo:guest#ningkham030201@gmail.com::" providerId="AD" clId="Web-{8CD279E6-0F1A-DABB-1344-B764B8CD2035}" dt="2025-10-09T06:31:26.039" v="136"/>
          <ac:picMkLst>
            <pc:docMk/>
            <pc:sldMk cId="1210940474" sldId="720"/>
            <ac:picMk id="18" creationId="{496DB304-2A2D-E72B-EA2C-9DEAA45EAF55}"/>
          </ac:picMkLst>
        </pc:picChg>
        <pc:picChg chg="add del mod">
          <ac:chgData name="ningkham030201@gmail.com" userId="S::urn:spo:guest#ningkham030201@gmail.com::" providerId="AD" clId="Web-{8CD279E6-0F1A-DABB-1344-B764B8CD2035}" dt="2025-10-09T06:31:27.070" v="137"/>
          <ac:picMkLst>
            <pc:docMk/>
            <pc:sldMk cId="1210940474" sldId="720"/>
            <ac:picMk id="22" creationId="{DA543A04-3645-BED1-F595-FB301BC12155}"/>
          </ac:picMkLst>
        </pc:picChg>
        <pc:picChg chg="add del mod">
          <ac:chgData name="ningkham030201@gmail.com" userId="S::urn:spo:guest#ningkham030201@gmail.com::" providerId="AD" clId="Web-{8CD279E6-0F1A-DABB-1344-B764B8CD2035}" dt="2025-10-09T06:31:17.523" v="134"/>
          <ac:picMkLst>
            <pc:docMk/>
            <pc:sldMk cId="1210940474" sldId="720"/>
            <ac:picMk id="24" creationId="{B367D4A7-287B-62CE-49B3-2F3ECF2F99E2}"/>
          </ac:picMkLst>
        </pc:picChg>
        <pc:picChg chg="add mod">
          <ac:chgData name="ningkham030201@gmail.com" userId="S::urn:spo:guest#ningkham030201@gmail.com::" providerId="AD" clId="Web-{8CD279E6-0F1A-DABB-1344-B764B8CD2035}" dt="2025-10-09T06:31:54.696" v="144" actId="1076"/>
          <ac:picMkLst>
            <pc:docMk/>
            <pc:sldMk cId="1210940474" sldId="720"/>
            <ac:picMk id="26" creationId="{A47F6C9C-7446-3743-302B-0473E41E5C58}"/>
          </ac:picMkLst>
        </pc:picChg>
        <pc:picChg chg="add mod">
          <ac:chgData name="ningkham030201@gmail.com" userId="S::urn:spo:guest#ningkham030201@gmail.com::" providerId="AD" clId="Web-{8CD279E6-0F1A-DABB-1344-B764B8CD2035}" dt="2025-10-09T06:32:02.197" v="146" actId="1076"/>
          <ac:picMkLst>
            <pc:docMk/>
            <pc:sldMk cId="1210940474" sldId="720"/>
            <ac:picMk id="28" creationId="{8C3DFC13-8C97-14BC-9A42-04F42D2BFFAB}"/>
          </ac:picMkLst>
        </pc:picChg>
        <pc:picChg chg="add mod">
          <ac:chgData name="ningkham030201@gmail.com" userId="S::urn:spo:guest#ningkham030201@gmail.com::" providerId="AD" clId="Web-{8CD279E6-0F1A-DABB-1344-B764B8CD2035}" dt="2025-10-09T06:32:20.104" v="150" actId="1076"/>
          <ac:picMkLst>
            <pc:docMk/>
            <pc:sldMk cId="1210940474" sldId="720"/>
            <ac:picMk id="29" creationId="{3A6E8FEA-D81E-07D8-5CF8-8BE10D622B26}"/>
          </ac:picMkLst>
        </pc:picChg>
        <pc:picChg chg="add mod">
          <ac:chgData name="ningkham030201@gmail.com" userId="S::urn:spo:guest#ningkham030201@gmail.com::" providerId="AD" clId="Web-{8CD279E6-0F1A-DABB-1344-B764B8CD2035}" dt="2025-10-09T06:32:53.902" v="157" actId="1076"/>
          <ac:picMkLst>
            <pc:docMk/>
            <pc:sldMk cId="1210940474" sldId="720"/>
            <ac:picMk id="30" creationId="{E428E228-D92D-CAFE-59FF-F92B131A7A86}"/>
          </ac:picMkLst>
        </pc:picChg>
        <pc:picChg chg="add mod">
          <ac:chgData name="ningkham030201@gmail.com" userId="S::urn:spo:guest#ningkham030201@gmail.com::" providerId="AD" clId="Web-{8CD279E6-0F1A-DABB-1344-B764B8CD2035}" dt="2025-10-09T06:32:45.339" v="155" actId="1076"/>
          <ac:picMkLst>
            <pc:docMk/>
            <pc:sldMk cId="1210940474" sldId="720"/>
            <ac:picMk id="32" creationId="{8DB3C56D-E9B0-C527-9B7E-D18E1FD1620D}"/>
          </ac:picMkLst>
        </pc:picChg>
      </pc:sldChg>
    </pc:docChg>
  </pc:docChgLst>
  <pc:docChgLst>
    <pc:chgData name="ningkham030201@gmail.com" userId="S::urn:spo:guest#ningkham030201@gmail.com::" providerId="AD" clId="Web-{53B9F103-FF3C-37EE-96C6-8A282F0AAC5B}"/>
    <pc:docChg chg="modSld">
      <pc:chgData name="ningkham030201@gmail.com" userId="S::urn:spo:guest#ningkham030201@gmail.com::" providerId="AD" clId="Web-{53B9F103-FF3C-37EE-96C6-8A282F0AAC5B}" dt="2025-10-09T06:16:37.071" v="4" actId="1076"/>
      <pc:docMkLst>
        <pc:docMk/>
      </pc:docMkLst>
      <pc:sldChg chg="addSp modSp modMedia addAnim">
        <pc:chgData name="ningkham030201@gmail.com" userId="S::urn:spo:guest#ningkham030201@gmail.com::" providerId="AD" clId="Web-{53B9F103-FF3C-37EE-96C6-8A282F0AAC5B}" dt="2025-10-09T06:16:30.774" v="2" actId="1076"/>
        <pc:sldMkLst>
          <pc:docMk/>
          <pc:sldMk cId="2353430490" sldId="713"/>
        </pc:sldMkLst>
        <pc:picChg chg="add mod">
          <ac:chgData name="ningkham030201@gmail.com" userId="S::urn:spo:guest#ningkham030201@gmail.com::" providerId="AD" clId="Web-{53B9F103-FF3C-37EE-96C6-8A282F0AAC5B}" dt="2025-10-09T06:16:30.774" v="2" actId="1076"/>
          <ac:picMkLst>
            <pc:docMk/>
            <pc:sldMk cId="2353430490" sldId="713"/>
            <ac:picMk id="2" creationId="{39D8E9D7-8DC0-6588-DD09-F4D04FB5CEEE}"/>
          </ac:picMkLst>
        </pc:picChg>
      </pc:sldChg>
      <pc:sldChg chg="addSp modSp addAnim">
        <pc:chgData name="ningkham030201@gmail.com" userId="S::urn:spo:guest#ningkham030201@gmail.com::" providerId="AD" clId="Web-{53B9F103-FF3C-37EE-96C6-8A282F0AAC5B}" dt="2025-10-09T06:16:37.071" v="4" actId="1076"/>
        <pc:sldMkLst>
          <pc:docMk/>
          <pc:sldMk cId="4008433078" sldId="714"/>
        </pc:sldMkLst>
        <pc:picChg chg="add mod">
          <ac:chgData name="ningkham030201@gmail.com" userId="S::urn:spo:guest#ningkham030201@gmail.com::" providerId="AD" clId="Web-{53B9F103-FF3C-37EE-96C6-8A282F0AAC5B}" dt="2025-10-09T06:16:37.071" v="4" actId="1076"/>
          <ac:picMkLst>
            <pc:docMk/>
            <pc:sldMk cId="4008433078" sldId="714"/>
            <ac:picMk id="5" creationId="{4FC7B4BD-F1B9-DCEA-7E90-E9259BAED38A}"/>
          </ac:picMkLst>
        </pc:picChg>
      </pc:sldChg>
    </pc:docChg>
  </pc:docChgLst>
  <pc:docChgLst>
    <pc:chgData name="ningkham030201@gmail.com" userId="S::urn:spo:guest#ningkham030201@gmail.com::" providerId="AD" clId="Web-{95C94630-3BAA-27B9-CA67-977907BE1625}"/>
    <pc:docChg chg="modSld">
      <pc:chgData name="ningkham030201@gmail.com" userId="S::urn:spo:guest#ningkham030201@gmail.com::" providerId="AD" clId="Web-{95C94630-3BAA-27B9-CA67-977907BE1625}" dt="2025-10-09T06:42:12.061" v="54" actId="14100"/>
      <pc:docMkLst>
        <pc:docMk/>
      </pc:docMkLst>
      <pc:sldChg chg="modSp">
        <pc:chgData name="ningkham030201@gmail.com" userId="S::urn:spo:guest#ningkham030201@gmail.com::" providerId="AD" clId="Web-{95C94630-3BAA-27B9-CA67-977907BE1625}" dt="2025-10-09T06:38:20.457" v="9" actId="1076"/>
        <pc:sldMkLst>
          <pc:docMk/>
          <pc:sldMk cId="1923389791" sldId="637"/>
        </pc:sldMkLst>
        <pc:picChg chg="mod">
          <ac:chgData name="ningkham030201@gmail.com" userId="S::urn:spo:guest#ningkham030201@gmail.com::" providerId="AD" clId="Web-{95C94630-3BAA-27B9-CA67-977907BE1625}" dt="2025-10-09T06:38:02.784" v="2" actId="1076"/>
          <ac:picMkLst>
            <pc:docMk/>
            <pc:sldMk cId="1923389791" sldId="637"/>
            <ac:picMk id="14" creationId="{5F42AF3F-98C7-C64E-C806-D09E6C4A239B}"/>
          </ac:picMkLst>
        </pc:picChg>
        <pc:picChg chg="mod">
          <ac:chgData name="ningkham030201@gmail.com" userId="S::urn:spo:guest#ningkham030201@gmail.com::" providerId="AD" clId="Web-{95C94630-3BAA-27B9-CA67-977907BE1625}" dt="2025-10-09T06:38:05.831" v="4" actId="14100"/>
          <ac:picMkLst>
            <pc:docMk/>
            <pc:sldMk cId="1923389791" sldId="637"/>
            <ac:picMk id="15" creationId="{88C498E9-4CC5-C41B-7FC2-B1C53A12F1AF}"/>
          </ac:picMkLst>
        </pc:picChg>
        <pc:picChg chg="mod">
          <ac:chgData name="ningkham030201@gmail.com" userId="S::urn:spo:guest#ningkham030201@gmail.com::" providerId="AD" clId="Web-{95C94630-3BAA-27B9-CA67-977907BE1625}" dt="2025-10-09T06:38:14.113" v="7" actId="1076"/>
          <ac:picMkLst>
            <pc:docMk/>
            <pc:sldMk cId="1923389791" sldId="637"/>
            <ac:picMk id="16" creationId="{2478445E-94B5-8017-1138-4964B95CFB0B}"/>
          </ac:picMkLst>
        </pc:picChg>
        <pc:picChg chg="mod">
          <ac:chgData name="ningkham030201@gmail.com" userId="S::urn:spo:guest#ningkham030201@gmail.com::" providerId="AD" clId="Web-{95C94630-3BAA-27B9-CA67-977907BE1625}" dt="2025-10-09T06:38:20.457" v="9" actId="1076"/>
          <ac:picMkLst>
            <pc:docMk/>
            <pc:sldMk cId="1923389791" sldId="637"/>
            <ac:picMk id="17" creationId="{984EAFB8-7F36-5234-9F2D-2CEF8DF00FDF}"/>
          </ac:picMkLst>
        </pc:picChg>
      </pc:sldChg>
      <pc:sldChg chg="delSp delAnim">
        <pc:chgData name="ningkham030201@gmail.com" userId="S::urn:spo:guest#ningkham030201@gmail.com::" providerId="AD" clId="Web-{95C94630-3BAA-27B9-CA67-977907BE1625}" dt="2025-10-09T06:39:08.569" v="17"/>
        <pc:sldMkLst>
          <pc:docMk/>
          <pc:sldMk cId="3810250568" sldId="687"/>
        </pc:sldMkLst>
        <pc:picChg chg="del">
          <ac:chgData name="ningkham030201@gmail.com" userId="S::urn:spo:guest#ningkham030201@gmail.com::" providerId="AD" clId="Web-{95C94630-3BAA-27B9-CA67-977907BE1625}" dt="2025-10-09T06:39:06.788" v="14"/>
          <ac:picMkLst>
            <pc:docMk/>
            <pc:sldMk cId="3810250568" sldId="687"/>
            <ac:picMk id="3" creationId="{C6B71BAF-1C5C-F700-8C90-0B0F516BFF26}"/>
          </ac:picMkLst>
        </pc:picChg>
        <pc:picChg chg="del">
          <ac:chgData name="ningkham030201@gmail.com" userId="S::urn:spo:guest#ningkham030201@gmail.com::" providerId="AD" clId="Web-{95C94630-3BAA-27B9-CA67-977907BE1625}" dt="2025-10-09T06:39:07.288" v="15"/>
          <ac:picMkLst>
            <pc:docMk/>
            <pc:sldMk cId="3810250568" sldId="687"/>
            <ac:picMk id="8" creationId="{9DCE1742-C5D3-7AC1-9908-246A0FB470FA}"/>
          </ac:picMkLst>
        </pc:picChg>
        <pc:picChg chg="del">
          <ac:chgData name="ningkham030201@gmail.com" userId="S::urn:spo:guest#ningkham030201@gmail.com::" providerId="AD" clId="Web-{95C94630-3BAA-27B9-CA67-977907BE1625}" dt="2025-10-09T06:39:07.929" v="16"/>
          <ac:picMkLst>
            <pc:docMk/>
            <pc:sldMk cId="3810250568" sldId="687"/>
            <ac:picMk id="11" creationId="{DDE71D56-1338-37D1-3EA3-D12B3918E103}"/>
          </ac:picMkLst>
        </pc:picChg>
        <pc:picChg chg="del">
          <ac:chgData name="ningkham030201@gmail.com" userId="S::urn:spo:guest#ningkham030201@gmail.com::" providerId="AD" clId="Web-{95C94630-3BAA-27B9-CA67-977907BE1625}" dt="2025-10-09T06:39:08.569" v="17"/>
          <ac:picMkLst>
            <pc:docMk/>
            <pc:sldMk cId="3810250568" sldId="687"/>
            <ac:picMk id="13" creationId="{F8262082-CABD-5444-11C1-C62AAF42465F}"/>
          </ac:picMkLst>
        </pc:picChg>
      </pc:sldChg>
      <pc:sldChg chg="addSp modSp modMedia addAnim">
        <pc:chgData name="ningkham030201@gmail.com" userId="S::urn:spo:guest#ningkham030201@gmail.com::" providerId="AD" clId="Web-{95C94630-3BAA-27B9-CA67-977907BE1625}" dt="2025-10-09T06:40:34.980" v="34" actId="1076"/>
        <pc:sldMkLst>
          <pc:docMk/>
          <pc:sldMk cId="4100083908" sldId="702"/>
        </pc:sldMkLst>
        <pc:picChg chg="add mod">
          <ac:chgData name="ningkham030201@gmail.com" userId="S::urn:spo:guest#ningkham030201@gmail.com::" providerId="AD" clId="Web-{95C94630-3BAA-27B9-CA67-977907BE1625}" dt="2025-10-09T06:39:58.806" v="24" actId="1076"/>
          <ac:picMkLst>
            <pc:docMk/>
            <pc:sldMk cId="4100083908" sldId="702"/>
            <ac:picMk id="3" creationId="{AB7140E9-CCDD-DA09-10A3-7E3B24F4814D}"/>
          </ac:picMkLst>
        </pc:picChg>
        <pc:picChg chg="add mod">
          <ac:chgData name="ningkham030201@gmail.com" userId="S::urn:spo:guest#ningkham030201@gmail.com::" providerId="AD" clId="Web-{95C94630-3BAA-27B9-CA67-977907BE1625}" dt="2025-10-09T06:40:16.245" v="29" actId="1076"/>
          <ac:picMkLst>
            <pc:docMk/>
            <pc:sldMk cId="4100083908" sldId="702"/>
            <ac:picMk id="4" creationId="{52C3B996-3738-ECA5-EC7E-F516BFEF294B}"/>
          </ac:picMkLst>
        </pc:picChg>
        <pc:picChg chg="add mod">
          <ac:chgData name="ningkham030201@gmail.com" userId="S::urn:spo:guest#ningkham030201@gmail.com::" providerId="AD" clId="Web-{95C94630-3BAA-27B9-CA67-977907BE1625}" dt="2025-10-09T06:40:34.980" v="34" actId="1076"/>
          <ac:picMkLst>
            <pc:docMk/>
            <pc:sldMk cId="4100083908" sldId="702"/>
            <ac:picMk id="5" creationId="{5C190E7F-6D0C-F002-78BF-95D829A91C60}"/>
          </ac:picMkLst>
        </pc:picChg>
      </pc:sldChg>
      <pc:sldChg chg="delSp delAnim">
        <pc:chgData name="ningkham030201@gmail.com" userId="S::urn:spo:guest#ningkham030201@gmail.com::" providerId="AD" clId="Web-{95C94630-3BAA-27B9-CA67-977907BE1625}" dt="2025-10-09T06:38:49.693" v="13"/>
        <pc:sldMkLst>
          <pc:docMk/>
          <pc:sldMk cId="1210940474" sldId="720"/>
        </pc:sldMkLst>
        <pc:picChg chg="del">
          <ac:chgData name="ningkham030201@gmail.com" userId="S::urn:spo:guest#ningkham030201@gmail.com::" providerId="AD" clId="Web-{95C94630-3BAA-27B9-CA67-977907BE1625}" dt="2025-10-09T06:38:47.818" v="10"/>
          <ac:picMkLst>
            <pc:docMk/>
            <pc:sldMk cId="1210940474" sldId="720"/>
            <ac:picMk id="16" creationId="{F4255C0F-194C-9FAB-72E5-E062F235120C}"/>
          </ac:picMkLst>
        </pc:picChg>
        <pc:picChg chg="del">
          <ac:chgData name="ningkham030201@gmail.com" userId="S::urn:spo:guest#ningkham030201@gmail.com::" providerId="AD" clId="Web-{95C94630-3BAA-27B9-CA67-977907BE1625}" dt="2025-10-09T06:38:48.740" v="11"/>
          <ac:picMkLst>
            <pc:docMk/>
            <pc:sldMk cId="1210940474" sldId="720"/>
            <ac:picMk id="28" creationId="{8C3DFC13-8C97-14BC-9A42-04F42D2BFFAB}"/>
          </ac:picMkLst>
        </pc:picChg>
        <pc:picChg chg="del">
          <ac:chgData name="ningkham030201@gmail.com" userId="S::urn:spo:guest#ningkham030201@gmail.com::" providerId="AD" clId="Web-{95C94630-3BAA-27B9-CA67-977907BE1625}" dt="2025-10-09T06:38:49.693" v="13"/>
          <ac:picMkLst>
            <pc:docMk/>
            <pc:sldMk cId="1210940474" sldId="720"/>
            <ac:picMk id="30" creationId="{E428E228-D92D-CAFE-59FF-F92B131A7A86}"/>
          </ac:picMkLst>
        </pc:picChg>
        <pc:picChg chg="del">
          <ac:chgData name="ningkham030201@gmail.com" userId="S::urn:spo:guest#ningkham030201@gmail.com::" providerId="AD" clId="Web-{95C94630-3BAA-27B9-CA67-977907BE1625}" dt="2025-10-09T06:38:49.318" v="12"/>
          <ac:picMkLst>
            <pc:docMk/>
            <pc:sldMk cId="1210940474" sldId="720"/>
            <ac:picMk id="32" creationId="{8DB3C56D-E9B0-C527-9B7E-D18E1FD1620D}"/>
          </ac:picMkLst>
        </pc:picChg>
      </pc:sldChg>
      <pc:sldChg chg="addSp modSp modMedia addAnim">
        <pc:chgData name="ningkham030201@gmail.com" userId="S::urn:spo:guest#ningkham030201@gmail.com::" providerId="AD" clId="Web-{95C94630-3BAA-27B9-CA67-977907BE1625}" dt="2025-10-09T06:42:12.061" v="54" actId="14100"/>
        <pc:sldMkLst>
          <pc:docMk/>
          <pc:sldMk cId="755862118" sldId="721"/>
        </pc:sldMkLst>
        <pc:picChg chg="add mod">
          <ac:chgData name="ningkham030201@gmail.com" userId="S::urn:spo:guest#ningkham030201@gmail.com::" providerId="AD" clId="Web-{95C94630-3BAA-27B9-CA67-977907BE1625}" dt="2025-10-09T06:41:23.044" v="46" actId="1076"/>
          <ac:picMkLst>
            <pc:docMk/>
            <pc:sldMk cId="755862118" sldId="721"/>
            <ac:picMk id="3" creationId="{6646B8BC-A7B7-0BDA-24F7-3E12DAA65AA4}"/>
          </ac:picMkLst>
        </pc:picChg>
        <pc:picChg chg="add mod">
          <ac:chgData name="ningkham030201@gmail.com" userId="S::urn:spo:guest#ningkham030201@gmail.com::" providerId="AD" clId="Web-{95C94630-3BAA-27B9-CA67-977907BE1625}" dt="2025-10-09T06:41:48.248" v="50" actId="1076"/>
          <ac:picMkLst>
            <pc:docMk/>
            <pc:sldMk cId="755862118" sldId="721"/>
            <ac:picMk id="4" creationId="{43400272-D4F8-BBE3-A2C2-52AD5A068CD5}"/>
          </ac:picMkLst>
        </pc:picChg>
        <pc:picChg chg="add mod">
          <ac:chgData name="ningkham030201@gmail.com" userId="S::urn:spo:guest#ningkham030201@gmail.com::" providerId="AD" clId="Web-{95C94630-3BAA-27B9-CA67-977907BE1625}" dt="2025-10-09T06:42:12.061" v="54" actId="14100"/>
          <ac:picMkLst>
            <pc:docMk/>
            <pc:sldMk cId="755862118" sldId="721"/>
            <ac:picMk id="5" creationId="{49373BE7-2099-943B-7C58-CBB3AC41E468}"/>
          </ac:picMkLst>
        </pc:picChg>
      </pc:sldChg>
    </pc:docChg>
  </pc:docChgLst>
  <pc:docChgLst>
    <pc:chgData name="ningkham030201@gmail.com" userId="S::urn:spo:guest#ningkham030201@gmail.com::" providerId="AD" clId="Web-{1FA21978-DF42-EA00-699E-E31FE00E9CEA}"/>
    <pc:docChg chg="modSld">
      <pc:chgData name="ningkham030201@gmail.com" userId="S::urn:spo:guest#ningkham030201@gmail.com::" providerId="AD" clId="Web-{1FA21978-DF42-EA00-699E-E31FE00E9CEA}" dt="2025-10-09T06:49:25.591" v="31" actId="1076"/>
      <pc:docMkLst>
        <pc:docMk/>
      </pc:docMkLst>
      <pc:sldChg chg="addSp modSp modMedia addAnim">
        <pc:chgData name="ningkham030201@gmail.com" userId="S::urn:spo:guest#ningkham030201@gmail.com::" providerId="AD" clId="Web-{1FA21978-DF42-EA00-699E-E31FE00E9CEA}" dt="2025-10-09T06:47:57.511" v="13" actId="1076"/>
        <pc:sldMkLst>
          <pc:docMk/>
          <pc:sldMk cId="2282430761" sldId="599"/>
        </pc:sldMkLst>
        <pc:picChg chg="add mod">
          <ac:chgData name="ningkham030201@gmail.com" userId="S::urn:spo:guest#ningkham030201@gmail.com::" providerId="AD" clId="Web-{1FA21978-DF42-EA00-699E-E31FE00E9CEA}" dt="2025-10-09T06:47:57.511" v="13" actId="1076"/>
          <ac:picMkLst>
            <pc:docMk/>
            <pc:sldMk cId="2282430761" sldId="599"/>
            <ac:picMk id="2" creationId="{A3D0861B-C8B7-9BD0-14FB-5A655B861D6D}"/>
          </ac:picMkLst>
        </pc:picChg>
      </pc:sldChg>
      <pc:sldChg chg="addSp modSp modMedia addAnim">
        <pc:chgData name="ningkham030201@gmail.com" userId="S::urn:spo:guest#ningkham030201@gmail.com::" providerId="AD" clId="Web-{1FA21978-DF42-EA00-699E-E31FE00E9CEA}" dt="2025-10-09T06:49:02.637" v="25" actId="1076"/>
        <pc:sldMkLst>
          <pc:docMk/>
          <pc:sldMk cId="1835380246" sldId="602"/>
        </pc:sldMkLst>
        <pc:picChg chg="add mod">
          <ac:chgData name="ningkham030201@gmail.com" userId="S::urn:spo:guest#ningkham030201@gmail.com::" providerId="AD" clId="Web-{1FA21978-DF42-EA00-699E-E31FE00E9CEA}" dt="2025-10-09T06:49:02.637" v="25" actId="1076"/>
          <ac:picMkLst>
            <pc:docMk/>
            <pc:sldMk cId="1835380246" sldId="602"/>
            <ac:picMk id="2" creationId="{9669657C-8A98-6F34-1ECB-35C372CA9BF0}"/>
          </ac:picMkLst>
        </pc:picChg>
      </pc:sldChg>
      <pc:sldChg chg="addSp modSp modMedia addAnim">
        <pc:chgData name="ningkham030201@gmail.com" userId="S::urn:spo:guest#ningkham030201@gmail.com::" providerId="AD" clId="Web-{1FA21978-DF42-EA00-699E-E31FE00E9CEA}" dt="2025-10-09T06:48:26.856" v="19" actId="1076"/>
        <pc:sldMkLst>
          <pc:docMk/>
          <pc:sldMk cId="3172215190" sldId="624"/>
        </pc:sldMkLst>
        <pc:picChg chg="add mod">
          <ac:chgData name="ningkham030201@gmail.com" userId="S::urn:spo:guest#ningkham030201@gmail.com::" providerId="AD" clId="Web-{1FA21978-DF42-EA00-699E-E31FE00E9CEA}" dt="2025-10-09T06:48:26.856" v="19" actId="1076"/>
          <ac:picMkLst>
            <pc:docMk/>
            <pc:sldMk cId="3172215190" sldId="624"/>
            <ac:picMk id="2" creationId="{5BABBF31-3188-1229-5116-F8C90C4EDDCF}"/>
          </ac:picMkLst>
        </pc:picChg>
      </pc:sldChg>
      <pc:sldChg chg="addSp modSp modMedia addAnim">
        <pc:chgData name="ningkham030201@gmail.com" userId="S::urn:spo:guest#ningkham030201@gmail.com::" providerId="AD" clId="Web-{1FA21978-DF42-EA00-699E-E31FE00E9CEA}" dt="2025-10-09T06:43:30.990" v="3" actId="1076"/>
        <pc:sldMkLst>
          <pc:docMk/>
          <pc:sldMk cId="363089368" sldId="723"/>
        </pc:sldMkLst>
        <pc:picChg chg="add mod">
          <ac:chgData name="ningkham030201@gmail.com" userId="S::urn:spo:guest#ningkham030201@gmail.com::" providerId="AD" clId="Web-{1FA21978-DF42-EA00-699E-E31FE00E9CEA}" dt="2025-10-09T06:43:30.990" v="3" actId="1076"/>
          <ac:picMkLst>
            <pc:docMk/>
            <pc:sldMk cId="363089368" sldId="723"/>
            <ac:picMk id="2" creationId="{41B01E6A-57F2-7342-3852-561A8EA4FF36}"/>
          </ac:picMkLst>
        </pc:picChg>
      </pc:sldChg>
      <pc:sldChg chg="addSp modSp modMedia addAnim">
        <pc:chgData name="ningkham030201@gmail.com" userId="S::urn:spo:guest#ningkham030201@gmail.com::" providerId="AD" clId="Web-{1FA21978-DF42-EA00-699E-E31FE00E9CEA}" dt="2025-10-09T06:49:25.591" v="31" actId="1076"/>
        <pc:sldMkLst>
          <pc:docMk/>
          <pc:sldMk cId="972289693" sldId="728"/>
        </pc:sldMkLst>
        <pc:picChg chg="add mod">
          <ac:chgData name="ningkham030201@gmail.com" userId="S::urn:spo:guest#ningkham030201@gmail.com::" providerId="AD" clId="Web-{1FA21978-DF42-EA00-699E-E31FE00E9CEA}" dt="2025-10-09T06:49:25.591" v="31" actId="1076"/>
          <ac:picMkLst>
            <pc:docMk/>
            <pc:sldMk cId="972289693" sldId="728"/>
            <ac:picMk id="2" creationId="{1EEAD27D-5F2B-E83A-9048-5C0D4397C24B}"/>
          </ac:picMkLst>
        </pc:picChg>
      </pc:sldChg>
      <pc:sldChg chg="addSp delSp modSp modMedia addAnim delAnim">
        <pc:chgData name="ningkham030201@gmail.com" userId="S::urn:spo:guest#ningkham030201@gmail.com::" providerId="AD" clId="Web-{1FA21978-DF42-EA00-699E-E31FE00E9CEA}" dt="2025-10-09T06:47:04.198" v="9" actId="1076"/>
        <pc:sldMkLst>
          <pc:docMk/>
          <pc:sldMk cId="584483915" sldId="730"/>
        </pc:sldMkLst>
        <pc:picChg chg="add del mod">
          <ac:chgData name="ningkham030201@gmail.com" userId="S::urn:spo:guest#ningkham030201@gmail.com::" providerId="AD" clId="Web-{1FA21978-DF42-EA00-699E-E31FE00E9CEA}" dt="2025-10-09T06:46:46.620" v="6"/>
          <ac:picMkLst>
            <pc:docMk/>
            <pc:sldMk cId="584483915" sldId="730"/>
            <ac:picMk id="3" creationId="{A1D83092-6B04-F23A-CB63-C33C426BB267}"/>
          </ac:picMkLst>
        </pc:picChg>
        <pc:picChg chg="add mod">
          <ac:chgData name="ningkham030201@gmail.com" userId="S::urn:spo:guest#ningkham030201@gmail.com::" providerId="AD" clId="Web-{1FA21978-DF42-EA00-699E-E31FE00E9CEA}" dt="2025-10-09T06:47:04.198" v="9" actId="1076"/>
          <ac:picMkLst>
            <pc:docMk/>
            <pc:sldMk cId="584483915" sldId="730"/>
            <ac:picMk id="6" creationId="{204BC257-4253-DA32-F369-9CB7AE73DADE}"/>
          </ac:picMkLst>
        </pc:picChg>
      </pc:sldChg>
    </pc:docChg>
  </pc:docChgLst>
  <pc:docChgLst>
    <pc:chgData name="ningkham030201@gmail.com" userId="S::urn:spo:guest#ningkham030201@gmail.com::" providerId="AD" clId="Web-{EFF9B8CE-3F88-61AE-EF5F-5EC978A6495F}"/>
    <pc:docChg chg="modSld">
      <pc:chgData name="ningkham030201@gmail.com" userId="S::urn:spo:guest#ningkham030201@gmail.com::" providerId="AD" clId="Web-{EFF9B8CE-3F88-61AE-EF5F-5EC978A6495F}" dt="2025-10-09T06:19:25.776" v="22" actId="1076"/>
      <pc:docMkLst>
        <pc:docMk/>
      </pc:docMkLst>
      <pc:sldChg chg="addSp modSp modMedia addAnim">
        <pc:chgData name="ningkham030201@gmail.com" userId="S::urn:spo:guest#ningkham030201@gmail.com::" providerId="AD" clId="Web-{EFF9B8CE-3F88-61AE-EF5F-5EC978A6495F}" dt="2025-10-09T06:19:25.776" v="22" actId="1076"/>
        <pc:sldMkLst>
          <pc:docMk/>
          <pc:sldMk cId="1917217869" sldId="658"/>
        </pc:sldMkLst>
        <pc:picChg chg="add mod">
          <ac:chgData name="ningkham030201@gmail.com" userId="S::urn:spo:guest#ningkham030201@gmail.com::" providerId="AD" clId="Web-{EFF9B8CE-3F88-61AE-EF5F-5EC978A6495F}" dt="2025-10-09T06:18:21.667" v="7" actId="1076"/>
          <ac:picMkLst>
            <pc:docMk/>
            <pc:sldMk cId="1917217869" sldId="658"/>
            <ac:picMk id="2" creationId="{5CEF7995-2B31-5774-9A18-72DABDE44B09}"/>
          </ac:picMkLst>
        </pc:picChg>
        <pc:picChg chg="add mod">
          <ac:chgData name="ningkham030201@gmail.com" userId="S::urn:spo:guest#ningkham030201@gmail.com::" providerId="AD" clId="Web-{EFF9B8CE-3F88-61AE-EF5F-5EC978A6495F}" dt="2025-10-09T06:18:43.745" v="14" actId="1076"/>
          <ac:picMkLst>
            <pc:docMk/>
            <pc:sldMk cId="1917217869" sldId="658"/>
            <ac:picMk id="4" creationId="{CF057B05-E2FD-4EA8-C6FC-4401D20533A9}"/>
          </ac:picMkLst>
        </pc:picChg>
        <pc:picChg chg="add mod">
          <ac:chgData name="ningkham030201@gmail.com" userId="S::urn:spo:guest#ningkham030201@gmail.com::" providerId="AD" clId="Web-{EFF9B8CE-3F88-61AE-EF5F-5EC978A6495F}" dt="2025-10-09T06:19:06.917" v="18" actId="1076"/>
          <ac:picMkLst>
            <pc:docMk/>
            <pc:sldMk cId="1917217869" sldId="658"/>
            <ac:picMk id="6" creationId="{4D0B5E18-CB1E-1C64-E963-C8E25754DE73}"/>
          </ac:picMkLst>
        </pc:picChg>
        <pc:picChg chg="add mod">
          <ac:chgData name="ningkham030201@gmail.com" userId="S::urn:spo:guest#ningkham030201@gmail.com::" providerId="AD" clId="Web-{EFF9B8CE-3F88-61AE-EF5F-5EC978A6495F}" dt="2025-10-09T06:19:25.776" v="22" actId="1076"/>
          <ac:picMkLst>
            <pc:docMk/>
            <pc:sldMk cId="1917217869" sldId="658"/>
            <ac:picMk id="7" creationId="{5DE694E4-E816-C0A4-8087-ED118242532A}"/>
          </ac:picMkLst>
        </pc:picChg>
      </pc:sldChg>
      <pc:sldChg chg="addSp modSp modMedia addAnim">
        <pc:chgData name="ningkham030201@gmail.com" userId="S::urn:spo:guest#ningkham030201@gmail.com::" providerId="AD" clId="Web-{EFF9B8CE-3F88-61AE-EF5F-5EC978A6495F}" dt="2025-10-09T06:17:21.837" v="3" actId="1076"/>
        <pc:sldMkLst>
          <pc:docMk/>
          <pc:sldMk cId="3484715543" sldId="715"/>
        </pc:sldMkLst>
        <pc:picChg chg="add mod">
          <ac:chgData name="ningkham030201@gmail.com" userId="S::urn:spo:guest#ningkham030201@gmail.com::" providerId="AD" clId="Web-{EFF9B8CE-3F88-61AE-EF5F-5EC978A6495F}" dt="2025-10-09T06:17:21.837" v="3" actId="1076"/>
          <ac:picMkLst>
            <pc:docMk/>
            <pc:sldMk cId="3484715543" sldId="715"/>
            <ac:picMk id="2" creationId="{E06F239F-2FF6-852C-BDC5-A6C297156DFC}"/>
          </ac:picMkLst>
        </pc:picChg>
      </pc:sldChg>
    </pc:docChg>
  </pc:docChgLst>
  <pc:docChgLst>
    <pc:chgData name="ningkham030201@gmail.com" userId="S::urn:spo:guest#ningkham030201@gmail.com::" providerId="AD" clId="Web-{33545590-13A0-3021-E5C8-DF60193F8313}"/>
    <pc:docChg chg="modSld">
      <pc:chgData name="ningkham030201@gmail.com" userId="S::urn:spo:guest#ningkham030201@gmail.com::" providerId="AD" clId="Web-{33545590-13A0-3021-E5C8-DF60193F8313}" dt="2025-10-09T06:15:42.446" v="16" actId="1076"/>
      <pc:docMkLst>
        <pc:docMk/>
      </pc:docMkLst>
      <pc:sldChg chg="addSp modSp modMedia addAnim">
        <pc:chgData name="ningkham030201@gmail.com" userId="S::urn:spo:guest#ningkham030201@gmail.com::" providerId="AD" clId="Web-{33545590-13A0-3021-E5C8-DF60193F8313}" dt="2025-10-09T06:15:29.679" v="13" actId="1076"/>
        <pc:sldMkLst>
          <pc:docMk/>
          <pc:sldMk cId="2353430490" sldId="713"/>
        </pc:sldMkLst>
        <pc:picChg chg="add mod">
          <ac:chgData name="ningkham030201@gmail.com" userId="S::urn:spo:guest#ningkham030201@gmail.com::" providerId="AD" clId="Web-{33545590-13A0-3021-E5C8-DF60193F8313}" dt="2025-10-09T06:15:29.679" v="13" actId="1076"/>
          <ac:picMkLst>
            <pc:docMk/>
            <pc:sldMk cId="2353430490" sldId="713"/>
            <ac:picMk id="2" creationId="{E082B696-1EAA-1F1C-C3AC-9EBF57819C04}"/>
          </ac:picMkLst>
        </pc:picChg>
      </pc:sldChg>
      <pc:sldChg chg="addSp modSp addAnim">
        <pc:chgData name="ningkham030201@gmail.com" userId="S::urn:spo:guest#ningkham030201@gmail.com::" providerId="AD" clId="Web-{33545590-13A0-3021-E5C8-DF60193F8313}" dt="2025-10-09T06:15:42.446" v="16" actId="1076"/>
        <pc:sldMkLst>
          <pc:docMk/>
          <pc:sldMk cId="4008433078" sldId="714"/>
        </pc:sldMkLst>
        <pc:picChg chg="add mod">
          <ac:chgData name="ningkham030201@gmail.com" userId="S::urn:spo:guest#ningkham030201@gmail.com::" providerId="AD" clId="Web-{33545590-13A0-3021-E5C8-DF60193F8313}" dt="2025-10-09T06:15:42.446" v="16" actId="1076"/>
          <ac:picMkLst>
            <pc:docMk/>
            <pc:sldMk cId="4008433078" sldId="714"/>
            <ac:picMk id="5" creationId="{FBC84CC0-7584-E6EE-699A-CE3FF0F8019D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1E7FEEF8-0BFE-05E3-6510-8C316AFEA0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8743B5A-B760-AC62-04F3-5580AD449A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0B00B-D4F5-4A16-BF60-049B0E9065A4}" type="datetimeFigureOut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678CFDB-B775-D778-5D7F-69370FA6EC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70C64E3-30E7-D5D2-E124-C7CA76B54A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22BF06-BD78-4105-8FE1-90D66F3062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1238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C75C3-AFF7-46CB-A9A2-5D3316E27CF9}" type="datetimeFigureOut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AEBD4-CD0F-4C9C-AAD4-78EC7D13CE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3049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5849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87045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0609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76329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80423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56795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59238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49288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2217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93364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3365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9581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99007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16172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00625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56048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08952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62203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77602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77368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09309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4047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36079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35216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08476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3781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94354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75047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83779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12856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8636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3415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89470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6784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3772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11864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8180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A69CF3-BB12-CE5E-6E74-6A84C82E7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BA6FC91-649C-B3AA-9460-1A659C4E09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j-ea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A13EE3-9C43-EFBC-8027-1D60D8C20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3CAD93-4B05-22CC-6F01-C7C1A831B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D292DE8-589C-EAE7-841E-ED80551C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5026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272C13-67F1-0D98-86DA-3AFEF3431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82B6221-07F7-610B-F7A0-7DAC28571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0D5372C-F1FE-0A09-0E82-F91DF93BF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AB439D-6937-DD6C-DF26-F1F175AA8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3249AA0-02C7-6D90-554A-8C8FA6313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1964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8C0A08-D6D1-17FA-48EE-C58925440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4AB4E8-5B5A-B099-B3BA-C221F318D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0C4D75-7B88-C58E-6F07-2BF44D81B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8386F75-64E3-459F-E50F-B8948A179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023BF21-7FDC-D399-8DA3-F34B23519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1128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4B6D20-F43D-6BA1-1288-3D3E1FCB5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83F5661-D92A-58F0-4AA5-19F90C7CD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77B59B0-CF00-A4D6-7F86-4E2775035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73151D0-EA72-CF08-4C8C-9EFC63338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D37486D-70C9-08FE-EA7C-0C542DFCA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B3974A9-4A66-426B-3451-8346273BB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8330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FB0663-941D-AF71-04B9-0F326FFCF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8BF8F41-4037-88A9-B44F-17201B67D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49E0511-BBC6-A388-A0BB-B4F0903A5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3361684-760D-C242-FB74-9157F511D5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A7FA76-DA6D-6967-EBB2-544928238E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3590D30-D9B0-2B18-A35B-D21B91D70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555E1F6-6DC6-5465-6104-88E67402F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0A0A854-D6F5-E573-A5DF-3A1EAA54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581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AB5D97-F627-AA01-2239-C6795A7C0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CE95740-6295-E23D-B369-2A426B7C4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A5F96D6-5470-3D63-00FE-CBCD3EE08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9B25EFF-C864-5E97-20EC-97713DBB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0852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0B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26B29CF-1379-71F4-43E1-97DD706F6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タイトルいの書式設定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943DA49-6F27-5C3A-0715-D0803B373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1A5486C-6F90-9DAA-5D23-52C55A0F6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1A5E9-E679-44B4-B8D8-C9EBF30AFF97}" type="datetimeFigureOut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4FE60-3A0F-C106-CAB8-94E03DC4B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FD80D8C-8C6A-B5D8-EDA6-047551832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811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6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20.png"/><Relationship Id="rId5" Type="http://schemas.microsoft.com/office/2007/relationships/media" Target="../media/media5.mp3"/><Relationship Id="rId15" Type="http://schemas.openxmlformats.org/officeDocument/2006/relationships/image" Target="../media/image8.png"/><Relationship Id="rId10" Type="http://schemas.openxmlformats.org/officeDocument/2006/relationships/notesSlide" Target="../notesSlides/notesSlide9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9.mp3"/><Relationship Id="rId7" Type="http://schemas.openxmlformats.org/officeDocument/2006/relationships/image" Target="../media/image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2.png"/><Relationship Id="rId4" Type="http://schemas.openxmlformats.org/officeDocument/2006/relationships/audio" Target="../media/media9.mp3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8.mp3"/><Relationship Id="rId7" Type="http://schemas.openxmlformats.org/officeDocument/2006/relationships/image" Target="../media/image6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3.png"/><Relationship Id="rId4" Type="http://schemas.openxmlformats.org/officeDocument/2006/relationships/audio" Target="../media/media8.mp3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34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30.png"/><Relationship Id="rId2" Type="http://schemas.openxmlformats.org/officeDocument/2006/relationships/audio" Target="../media/media3.mp3"/><Relationship Id="rId16" Type="http://schemas.openxmlformats.org/officeDocument/2006/relationships/image" Target="../media/image8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6.png"/><Relationship Id="rId5" Type="http://schemas.microsoft.com/office/2007/relationships/media" Target="../media/media5.mp3"/><Relationship Id="rId15" Type="http://schemas.openxmlformats.org/officeDocument/2006/relationships/image" Target="../media/image36.png"/><Relationship Id="rId10" Type="http://schemas.openxmlformats.org/officeDocument/2006/relationships/notesSlide" Target="../notesSlides/notesSlide12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p3"/><Relationship Id="rId13" Type="http://schemas.openxmlformats.org/officeDocument/2006/relationships/image" Target="../media/image43.png"/><Relationship Id="rId3" Type="http://schemas.microsoft.com/office/2007/relationships/media" Target="../media/media11.mp3"/><Relationship Id="rId7" Type="http://schemas.microsoft.com/office/2007/relationships/media" Target="../media/media13.mp3"/><Relationship Id="rId12" Type="http://schemas.openxmlformats.org/officeDocument/2006/relationships/image" Target="../media/image42.png"/><Relationship Id="rId2" Type="http://schemas.openxmlformats.org/officeDocument/2006/relationships/audio" Target="../media/media10.mp3"/><Relationship Id="rId16" Type="http://schemas.openxmlformats.org/officeDocument/2006/relationships/image" Target="../media/image8.png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openxmlformats.org/officeDocument/2006/relationships/image" Target="../media/image41.png"/><Relationship Id="rId5" Type="http://schemas.microsoft.com/office/2007/relationships/media" Target="../media/media12.mp3"/><Relationship Id="rId15" Type="http://schemas.openxmlformats.org/officeDocument/2006/relationships/image" Target="../media/image45.png"/><Relationship Id="rId10" Type="http://schemas.openxmlformats.org/officeDocument/2006/relationships/notesSlide" Target="../notesSlides/notesSlide15.xml"/><Relationship Id="rId4" Type="http://schemas.openxmlformats.org/officeDocument/2006/relationships/audio" Target="../media/media11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p3"/><Relationship Id="rId13" Type="http://schemas.openxmlformats.org/officeDocument/2006/relationships/image" Target="../media/image42.png"/><Relationship Id="rId18" Type="http://schemas.openxmlformats.org/officeDocument/2006/relationships/image" Target="../media/image8.png"/><Relationship Id="rId3" Type="http://schemas.microsoft.com/office/2007/relationships/media" Target="../media/media13.mp3"/><Relationship Id="rId7" Type="http://schemas.microsoft.com/office/2007/relationships/media" Target="../media/media12.mp3"/><Relationship Id="rId12" Type="http://schemas.openxmlformats.org/officeDocument/2006/relationships/image" Target="../media/image41.png"/><Relationship Id="rId17" Type="http://schemas.openxmlformats.org/officeDocument/2006/relationships/image" Target="../media/image49.png"/><Relationship Id="rId2" Type="http://schemas.openxmlformats.org/officeDocument/2006/relationships/audio" Target="../media/media10.mp3"/><Relationship Id="rId16" Type="http://schemas.openxmlformats.org/officeDocument/2006/relationships/image" Target="../media/image48.png"/><Relationship Id="rId1" Type="http://schemas.microsoft.com/office/2007/relationships/media" Target="../media/media10.mp3"/><Relationship Id="rId6" Type="http://schemas.openxmlformats.org/officeDocument/2006/relationships/audio" Target="../media/media11.mp3"/><Relationship Id="rId11" Type="http://schemas.openxmlformats.org/officeDocument/2006/relationships/image" Target="../media/image46.png"/><Relationship Id="rId5" Type="http://schemas.microsoft.com/office/2007/relationships/media" Target="../media/media11.mp3"/><Relationship Id="rId15" Type="http://schemas.openxmlformats.org/officeDocument/2006/relationships/image" Target="../media/image47.png"/><Relationship Id="rId10" Type="http://schemas.openxmlformats.org/officeDocument/2006/relationships/notesSlide" Target="../notesSlides/notesSlide16.xml"/><Relationship Id="rId4" Type="http://schemas.openxmlformats.org/officeDocument/2006/relationships/audio" Target="../media/media13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12" Type="http://schemas.openxmlformats.org/officeDocument/2006/relationships/image" Target="../media/image8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0.png"/><Relationship Id="rId11" Type="http://schemas.openxmlformats.org/officeDocument/2006/relationships/image" Target="../media/image54.png"/><Relationship Id="rId5" Type="http://schemas.openxmlformats.org/officeDocument/2006/relationships/image" Target="../media/image50.png"/><Relationship Id="rId10" Type="http://schemas.openxmlformats.org/officeDocument/2006/relationships/image" Target="../media/image53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p3"/><Relationship Id="rId13" Type="http://schemas.openxmlformats.org/officeDocument/2006/relationships/image" Target="../media/image42.png"/><Relationship Id="rId3" Type="http://schemas.microsoft.com/office/2007/relationships/media" Target="../media/media11.mp3"/><Relationship Id="rId7" Type="http://schemas.microsoft.com/office/2007/relationships/media" Target="../media/media13.mp3"/><Relationship Id="rId12" Type="http://schemas.openxmlformats.org/officeDocument/2006/relationships/image" Target="../media/image59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openxmlformats.org/officeDocument/2006/relationships/image" Target="../media/image20.png"/><Relationship Id="rId5" Type="http://schemas.microsoft.com/office/2007/relationships/media" Target="../media/media12.mp3"/><Relationship Id="rId15" Type="http://schemas.openxmlformats.org/officeDocument/2006/relationships/image" Target="../media/image8.png"/><Relationship Id="rId10" Type="http://schemas.openxmlformats.org/officeDocument/2006/relationships/notesSlide" Target="../notesSlides/notesSlide18.xml"/><Relationship Id="rId4" Type="http://schemas.openxmlformats.org/officeDocument/2006/relationships/audio" Target="../media/media11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9.xml"/><Relationship Id="rId13" Type="http://schemas.openxmlformats.org/officeDocument/2006/relationships/image" Target="../media/image8.png"/><Relationship Id="rId3" Type="http://schemas.microsoft.com/office/2007/relationships/media" Target="../media/media16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63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audio" Target="../media/media17.mp3"/><Relationship Id="rId11" Type="http://schemas.openxmlformats.org/officeDocument/2006/relationships/image" Target="../media/image62.png"/><Relationship Id="rId5" Type="http://schemas.microsoft.com/office/2007/relationships/media" Target="../media/media17.mp3"/><Relationship Id="rId10" Type="http://schemas.openxmlformats.org/officeDocument/2006/relationships/image" Target="../media/image61.png"/><Relationship Id="rId4" Type="http://schemas.openxmlformats.org/officeDocument/2006/relationships/audio" Target="../media/media16.mp3"/><Relationship Id="rId9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13" Type="http://schemas.openxmlformats.org/officeDocument/2006/relationships/image" Target="../media/image8.png"/><Relationship Id="rId3" Type="http://schemas.microsoft.com/office/2007/relationships/media" Target="../media/media16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64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audio" Target="../media/media17.mp3"/><Relationship Id="rId11" Type="http://schemas.openxmlformats.org/officeDocument/2006/relationships/image" Target="../media/image63.png"/><Relationship Id="rId5" Type="http://schemas.microsoft.com/office/2007/relationships/media" Target="../media/media17.mp3"/><Relationship Id="rId10" Type="http://schemas.openxmlformats.org/officeDocument/2006/relationships/image" Target="../media/image61.png"/><Relationship Id="rId4" Type="http://schemas.openxmlformats.org/officeDocument/2006/relationships/audio" Target="../media/media16.mp3"/><Relationship Id="rId9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1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70.png"/><Relationship Id="rId11" Type="http://schemas.openxmlformats.org/officeDocument/2006/relationships/image" Target="../media/image8.png"/><Relationship Id="rId5" Type="http://schemas.openxmlformats.org/officeDocument/2006/relationships/image" Target="../media/image69.png"/><Relationship Id="rId10" Type="http://schemas.openxmlformats.org/officeDocument/2006/relationships/image" Target="../media/image75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1.png"/><Relationship Id="rId12" Type="http://schemas.openxmlformats.org/officeDocument/2006/relationships/image" Target="../media/image80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70.png"/><Relationship Id="rId11" Type="http://schemas.openxmlformats.org/officeDocument/2006/relationships/image" Target="../media/image79.png"/><Relationship Id="rId5" Type="http://schemas.openxmlformats.org/officeDocument/2006/relationships/image" Target="../media/image69.png"/><Relationship Id="rId10" Type="http://schemas.openxmlformats.org/officeDocument/2006/relationships/image" Target="../media/image78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9.png"/><Relationship Id="rId12" Type="http://schemas.openxmlformats.org/officeDocument/2006/relationships/image" Target="../media/image8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20.png"/><Relationship Id="rId11" Type="http://schemas.openxmlformats.org/officeDocument/2006/relationships/image" Target="../media/image85.png"/><Relationship Id="rId5" Type="http://schemas.openxmlformats.org/officeDocument/2006/relationships/image" Target="../media/image81.png"/><Relationship Id="rId10" Type="http://schemas.openxmlformats.org/officeDocument/2006/relationships/image" Target="../media/image84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9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9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4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69.png"/><Relationship Id="rId5" Type="http://schemas.openxmlformats.org/officeDocument/2006/relationships/image" Target="../media/image93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5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69.png"/><Relationship Id="rId5" Type="http://schemas.openxmlformats.org/officeDocument/2006/relationships/image" Target="../media/image93.png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10" Type="http://schemas.openxmlformats.org/officeDocument/2006/relationships/image" Target="../media/image103.png"/><Relationship Id="rId4" Type="http://schemas.openxmlformats.org/officeDocument/2006/relationships/image" Target="../media/image69.png"/><Relationship Id="rId9" Type="http://schemas.openxmlformats.org/officeDocument/2006/relationships/image" Target="../media/image10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5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9" Type="http://schemas.openxmlformats.org/officeDocument/2006/relationships/image" Target="../media/image11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2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6.png"/><Relationship Id="rId17" Type="http://schemas.openxmlformats.org/officeDocument/2006/relationships/image" Target="../media/image8.png"/><Relationship Id="rId2" Type="http://schemas.openxmlformats.org/officeDocument/2006/relationships/audio" Target="../media/media3.mp3"/><Relationship Id="rId16" Type="http://schemas.openxmlformats.org/officeDocument/2006/relationships/image" Target="../media/image15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1.png"/><Relationship Id="rId5" Type="http://schemas.microsoft.com/office/2007/relationships/media" Target="../media/media5.mp3"/><Relationship Id="rId15" Type="http://schemas.openxmlformats.org/officeDocument/2006/relationships/image" Target="../media/image14.png"/><Relationship Id="rId10" Type="http://schemas.openxmlformats.org/officeDocument/2006/relationships/notesSlide" Target="../notesSlides/notesSlide6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2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6.png"/><Relationship Id="rId17" Type="http://schemas.openxmlformats.org/officeDocument/2006/relationships/image" Target="../media/image8.png"/><Relationship Id="rId2" Type="http://schemas.openxmlformats.org/officeDocument/2006/relationships/audio" Target="../media/media3.mp3"/><Relationship Id="rId16" Type="http://schemas.openxmlformats.org/officeDocument/2006/relationships/image" Target="../media/image18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1.png"/><Relationship Id="rId5" Type="http://schemas.microsoft.com/office/2007/relationships/media" Target="../media/media5.mp3"/><Relationship Id="rId15" Type="http://schemas.openxmlformats.org/officeDocument/2006/relationships/image" Target="../media/image17.png"/><Relationship Id="rId10" Type="http://schemas.openxmlformats.org/officeDocument/2006/relationships/notesSlide" Target="../notesSlides/notesSlide7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5F57562-6214-ED99-FCD7-B032634D1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CB00527-D7A9-1A02-562B-A2B7C111F5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86" y="1275338"/>
            <a:ext cx="12016425" cy="294059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D4B3B2C-3FD2-CD0D-718B-290FC51462E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87" y="4430854"/>
            <a:ext cx="12016425" cy="164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3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45CD907-DAB6-87D0-2633-1D629985F4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034" y="365125"/>
            <a:ext cx="11057647" cy="340859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897BA9B-68E3-35C8-F594-F883BBF581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3503" y="4194197"/>
            <a:ext cx="5602357" cy="135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3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E616247-DE03-161A-3D59-21BEFD25A6C3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991" y="1057795"/>
            <a:ext cx="6387548" cy="69247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DCC895C-B29A-88C9-EA97-2FC312FA07A3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9083" y="44390"/>
            <a:ext cx="4389996" cy="45011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D139D091-D2C5-E355-897D-D909F4DBE20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505" y="2439804"/>
            <a:ext cx="11060990" cy="3360401"/>
          </a:xfrm>
          <a:prstGeom prst="rect">
            <a:avLst/>
          </a:prstGeom>
        </p:spPr>
      </p:pic>
      <p:pic>
        <p:nvPicPr>
          <p:cNvPr id="15" name="Y_[12-03]_kiku1">
            <a:hlinkClick r:id="" action="ppaction://media"/>
            <a:extLst>
              <a:ext uri="{FF2B5EF4-FFF2-40B4-BE49-F238E27FC236}">
                <a16:creationId xmlns:a16="http://schemas.microsoft.com/office/drawing/2014/main" id="{719461B6-C075-0A88-2F20-14F6BB62C6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 flipV="1">
            <a:off x="2001194" y="2474010"/>
            <a:ext cx="390438" cy="453937"/>
          </a:xfrm>
          <a:prstGeom prst="rect">
            <a:avLst/>
          </a:prstGeom>
        </p:spPr>
      </p:pic>
      <p:pic>
        <p:nvPicPr>
          <p:cNvPr id="17" name="Y_[12-04]_kiku2">
            <a:hlinkClick r:id="" action="ppaction://media"/>
            <a:extLst>
              <a:ext uri="{FF2B5EF4-FFF2-40B4-BE49-F238E27FC236}">
                <a16:creationId xmlns:a16="http://schemas.microsoft.com/office/drawing/2014/main" id="{A9AFADBF-0A00-2CD5-6CE1-C204A545282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699085" y="2485164"/>
            <a:ext cx="380143" cy="441927"/>
          </a:xfrm>
          <a:prstGeom prst="rect">
            <a:avLst/>
          </a:prstGeom>
        </p:spPr>
      </p:pic>
      <p:pic>
        <p:nvPicPr>
          <p:cNvPr id="19" name="Y_[12-05]_kiku3">
            <a:hlinkClick r:id="" action="ppaction://media"/>
            <a:extLst>
              <a:ext uri="{FF2B5EF4-FFF2-40B4-BE49-F238E27FC236}">
                <a16:creationId xmlns:a16="http://schemas.microsoft.com/office/drawing/2014/main" id="{24F2905C-4C91-4D82-6864-626E4E27B60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 flipV="1">
            <a:off x="6913005" y="3143335"/>
            <a:ext cx="503710" cy="392155"/>
          </a:xfrm>
          <a:prstGeom prst="rect">
            <a:avLst/>
          </a:prstGeom>
        </p:spPr>
      </p:pic>
      <p:pic>
        <p:nvPicPr>
          <p:cNvPr id="21" name="Y_[12-06]_kiku4">
            <a:hlinkClick r:id="" action="ppaction://media"/>
            <a:extLst>
              <a:ext uri="{FF2B5EF4-FFF2-40B4-BE49-F238E27FC236}">
                <a16:creationId xmlns:a16="http://schemas.microsoft.com/office/drawing/2014/main" id="{CE7BF04B-30E3-B081-67CA-2EB0D205FAB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208140" y="2474870"/>
            <a:ext cx="380142" cy="4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5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7D6F724-5851-227E-F3CF-FC7F3AD1F47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9083" y="44390"/>
            <a:ext cx="4389996" cy="45011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00305D3-AEF9-342D-2E63-0F0B9BDB1ED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60" y="63839"/>
            <a:ext cx="3713153" cy="71572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031466B0-A99E-1346-7A25-46F13243471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60" y="779565"/>
            <a:ext cx="3952461" cy="743499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16BE99BD-269E-4A13-333F-DC71E48BBC6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1904" y="1749005"/>
            <a:ext cx="9379226" cy="4146216"/>
          </a:xfrm>
          <a:prstGeom prst="rect">
            <a:avLst/>
          </a:prstGeom>
        </p:spPr>
      </p:pic>
      <p:pic>
        <p:nvPicPr>
          <p:cNvPr id="2" name="Y_[12-08]_hanasu1">
            <a:hlinkClick r:id="" action="ppaction://media"/>
            <a:extLst>
              <a:ext uri="{FF2B5EF4-FFF2-40B4-BE49-F238E27FC236}">
                <a16:creationId xmlns:a16="http://schemas.microsoft.com/office/drawing/2014/main" id="{3FF33D3D-DC0F-35D5-200E-91D3C4BBDD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60686" y="849957"/>
            <a:ext cx="349251" cy="400736"/>
          </a:xfrm>
          <a:prstGeom prst="rect">
            <a:avLst/>
          </a:prstGeom>
        </p:spPr>
      </p:pic>
      <p:pic>
        <p:nvPicPr>
          <p:cNvPr id="5" name="Y_[12-09]_hanasu2">
            <a:hlinkClick r:id="" action="ppaction://media"/>
            <a:extLst>
              <a:ext uri="{FF2B5EF4-FFF2-40B4-BE49-F238E27FC236}">
                <a16:creationId xmlns:a16="http://schemas.microsoft.com/office/drawing/2014/main" id="{9090B4C4-1B55-48F3-37FD-43B687193EB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97739" y="870550"/>
            <a:ext cx="328656" cy="31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87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7D6F724-5851-227E-F3CF-FC7F3AD1F47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9083" y="44390"/>
            <a:ext cx="4389996" cy="45011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00305D3-AEF9-342D-2E63-0F0B9BDB1ED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60" y="63839"/>
            <a:ext cx="3713153" cy="715726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16BE99BD-269E-4A13-333F-DC71E48BBC6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1904" y="1749005"/>
            <a:ext cx="9379226" cy="414621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0EE5B36-ADB2-18F9-00EC-7EBBC87900F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60" y="837082"/>
            <a:ext cx="4837043" cy="715973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53D4B25-4160-60A9-0623-3ECD25DBC7AE}"/>
              </a:ext>
            </a:extLst>
          </p:cNvPr>
          <p:cNvSpPr/>
          <p:nvPr/>
        </p:nvSpPr>
        <p:spPr>
          <a:xfrm>
            <a:off x="4061092" y="2910835"/>
            <a:ext cx="2627791" cy="431470"/>
          </a:xfrm>
          <a:prstGeom prst="rect">
            <a:avLst/>
          </a:prstGeom>
          <a:solidFill>
            <a:srgbClr val="FFFBCD"/>
          </a:solidFill>
          <a:ln>
            <a:solidFill>
              <a:srgbClr val="FFFB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C9372C7-9C60-77BD-17FC-25D85629C0E7}"/>
              </a:ext>
            </a:extLst>
          </p:cNvPr>
          <p:cNvSpPr/>
          <p:nvPr/>
        </p:nvSpPr>
        <p:spPr>
          <a:xfrm>
            <a:off x="7295994" y="5004273"/>
            <a:ext cx="2388901" cy="431470"/>
          </a:xfrm>
          <a:prstGeom prst="rect">
            <a:avLst/>
          </a:prstGeom>
          <a:solidFill>
            <a:srgbClr val="FFFBCD"/>
          </a:solidFill>
          <a:ln>
            <a:solidFill>
              <a:srgbClr val="FFFB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EDA9DB9-2B68-22E6-60F3-CE54D105A71D}"/>
              </a:ext>
            </a:extLst>
          </p:cNvPr>
          <p:cNvSpPr/>
          <p:nvPr/>
        </p:nvSpPr>
        <p:spPr>
          <a:xfrm>
            <a:off x="4507397" y="2088673"/>
            <a:ext cx="1794816" cy="356586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0D54A45-0DF0-1E23-4A9C-07E83F225CB2}"/>
              </a:ext>
            </a:extLst>
          </p:cNvPr>
          <p:cNvSpPr/>
          <p:nvPr/>
        </p:nvSpPr>
        <p:spPr>
          <a:xfrm>
            <a:off x="2072022" y="4132940"/>
            <a:ext cx="1974298" cy="39224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B78DFB1-757E-764C-01DB-B0E4D42D4210}"/>
              </a:ext>
            </a:extLst>
          </p:cNvPr>
          <p:cNvSpPr/>
          <p:nvPr/>
        </p:nvSpPr>
        <p:spPr>
          <a:xfrm>
            <a:off x="7139254" y="4113326"/>
            <a:ext cx="1631651" cy="431470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Y_[12-09]_hanasu2">
            <a:hlinkClick r:id="" action="ppaction://media"/>
            <a:extLst>
              <a:ext uri="{FF2B5EF4-FFF2-40B4-BE49-F238E27FC236}">
                <a16:creationId xmlns:a16="http://schemas.microsoft.com/office/drawing/2014/main" id="{A589CC9E-1546-4C2F-2E50-08384E5E85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93604" y="942631"/>
            <a:ext cx="328656" cy="318358"/>
          </a:xfrm>
          <a:prstGeom prst="rect">
            <a:avLst/>
          </a:prstGeom>
        </p:spPr>
      </p:pic>
      <p:pic>
        <p:nvPicPr>
          <p:cNvPr id="13" name="Y_[12-08]_hanasu1">
            <a:hlinkClick r:id="" action="ppaction://media"/>
            <a:extLst>
              <a:ext uri="{FF2B5EF4-FFF2-40B4-BE49-F238E27FC236}">
                <a16:creationId xmlns:a16="http://schemas.microsoft.com/office/drawing/2014/main" id="{05479DD1-8F16-C665-BDCF-E7F0EB56CC2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15362" y="952929"/>
            <a:ext cx="338954" cy="31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78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7D6F724-5851-227E-F3CF-FC7F3AD1F47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9083" y="44390"/>
            <a:ext cx="4389996" cy="45011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00305D3-AEF9-342D-2E63-0F0B9BDB1ED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60" y="63839"/>
            <a:ext cx="3713153" cy="71572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ACE0F8F-8683-0D89-9240-0768F711EAC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60" y="880084"/>
            <a:ext cx="3962605" cy="69166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28F6725-6871-9C41-0AAA-E1C22E1BEC4F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6672" y="2984736"/>
            <a:ext cx="8661361" cy="382887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08C4DCB-9123-804A-E8ED-E8DF0AADDE4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5545" y="694765"/>
            <a:ext cx="7109995" cy="2160063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393E0BA-AEC1-81C1-8E24-5B193E3BF5F1}"/>
              </a:ext>
            </a:extLst>
          </p:cNvPr>
          <p:cNvSpPr/>
          <p:nvPr/>
        </p:nvSpPr>
        <p:spPr>
          <a:xfrm>
            <a:off x="4547144" y="4106794"/>
            <a:ext cx="1356700" cy="32204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034AB24-3151-D484-7575-A78651FFFFEF}"/>
              </a:ext>
            </a:extLst>
          </p:cNvPr>
          <p:cNvSpPr/>
          <p:nvPr/>
        </p:nvSpPr>
        <p:spPr>
          <a:xfrm>
            <a:off x="2195494" y="5213349"/>
            <a:ext cx="696203" cy="32204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68BDD4B-6816-0EFB-DEAB-02FD063F81FB}"/>
              </a:ext>
            </a:extLst>
          </p:cNvPr>
          <p:cNvSpPr/>
          <p:nvPr/>
        </p:nvSpPr>
        <p:spPr>
          <a:xfrm>
            <a:off x="6871888" y="5212650"/>
            <a:ext cx="295258" cy="32204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64AF412-063A-4A17-3BEA-0C63AD8E7111}"/>
              </a:ext>
            </a:extLst>
          </p:cNvPr>
          <p:cNvSpPr/>
          <p:nvPr/>
        </p:nvSpPr>
        <p:spPr>
          <a:xfrm>
            <a:off x="7136874" y="6002211"/>
            <a:ext cx="765824" cy="32204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Y_[12-03]_kiku1">
            <a:hlinkClick r:id="" action="ppaction://media"/>
            <a:extLst>
              <a:ext uri="{FF2B5EF4-FFF2-40B4-BE49-F238E27FC236}">
                <a16:creationId xmlns:a16="http://schemas.microsoft.com/office/drawing/2014/main" id="{ED9672D6-611B-95C6-9F7E-7346BAC7A9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 flipV="1">
            <a:off x="5872978" y="723470"/>
            <a:ext cx="225681" cy="309774"/>
          </a:xfrm>
          <a:prstGeom prst="rect">
            <a:avLst/>
          </a:prstGeom>
        </p:spPr>
      </p:pic>
      <p:pic>
        <p:nvPicPr>
          <p:cNvPr id="14" name="Y_[12-04]_kiku2">
            <a:hlinkClick r:id="" action="ppaction://media"/>
            <a:extLst>
              <a:ext uri="{FF2B5EF4-FFF2-40B4-BE49-F238E27FC236}">
                <a16:creationId xmlns:a16="http://schemas.microsoft.com/office/drawing/2014/main" id="{49CC8517-C649-A7B9-C10D-CE33355C52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635875" y="736684"/>
            <a:ext cx="246278" cy="297765"/>
          </a:xfrm>
          <a:prstGeom prst="rect">
            <a:avLst/>
          </a:prstGeom>
        </p:spPr>
      </p:pic>
      <p:pic>
        <p:nvPicPr>
          <p:cNvPr id="16" name="Y_[12-05]_kiku3">
            <a:hlinkClick r:id="" action="ppaction://media"/>
            <a:extLst>
              <a:ext uri="{FF2B5EF4-FFF2-40B4-BE49-F238E27FC236}">
                <a16:creationId xmlns:a16="http://schemas.microsoft.com/office/drawing/2014/main" id="{331EBBF3-13E9-B3B8-9FEA-EF19E80FB2A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 flipV="1">
            <a:off x="9046605" y="1158016"/>
            <a:ext cx="308061" cy="247993"/>
          </a:xfrm>
          <a:prstGeom prst="rect">
            <a:avLst/>
          </a:prstGeom>
        </p:spPr>
      </p:pic>
      <p:pic>
        <p:nvPicPr>
          <p:cNvPr id="18" name="Y_[12-06]_kiku4">
            <a:hlinkClick r:id="" action="ppaction://media"/>
            <a:extLst>
              <a:ext uri="{FF2B5EF4-FFF2-40B4-BE49-F238E27FC236}">
                <a16:creationId xmlns:a16="http://schemas.microsoft.com/office/drawing/2014/main" id="{F370E36A-06FC-92D1-EDF2-B965FBC31E9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136956" y="695497"/>
            <a:ext cx="287467" cy="34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02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7D6F724-5851-227E-F3CF-FC7F3AD1F47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9083" y="44390"/>
            <a:ext cx="4389996" cy="45011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00305D3-AEF9-342D-2E63-0F0B9BDB1ED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60" y="63839"/>
            <a:ext cx="3713153" cy="71572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28F6725-6871-9C41-0AAA-E1C22E1BEC4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7009" y="2428699"/>
            <a:ext cx="6084991" cy="268995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AC3A269-AEBC-094F-5264-6BD715F4CC5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774" y="779565"/>
            <a:ext cx="5950226" cy="1389834"/>
          </a:xfrm>
          <a:prstGeom prst="rect">
            <a:avLst/>
          </a:prstGeom>
        </p:spPr>
      </p:pic>
      <p:pic>
        <p:nvPicPr>
          <p:cNvPr id="1026" name="Picture 2" descr="集まってお弁当を食べる人たちのイラスト | かわいいフリー素材 ...">
            <a:extLst>
              <a:ext uri="{FF2B5EF4-FFF2-40B4-BE49-F238E27FC236}">
                <a16:creationId xmlns:a16="http://schemas.microsoft.com/office/drawing/2014/main" id="{1B337EE6-19AB-3090-8FAA-FAC17A355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546" y="3170125"/>
            <a:ext cx="4840114" cy="362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5374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5F57562-6214-ED99-FCD7-B032634D1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A012AA9-1FF9-B2DD-927C-A97F7F8C64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21" y="2026922"/>
            <a:ext cx="12003157" cy="280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838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9ACEFE53-708B-9064-6CAB-E21298510D1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440"/>
            <a:ext cx="2675106" cy="711676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3B72A15D-F99C-1B88-5522-43FDD31C6DC9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4287" y="60991"/>
            <a:ext cx="4661448" cy="44806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5881870-9662-4BC8-0851-3B17BDB6F426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843" y="792344"/>
            <a:ext cx="4608443" cy="65528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F49BFB00-F9A8-7CF1-1E18-036A13A66E11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843" y="1647679"/>
            <a:ext cx="6655904" cy="68535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E64D5A3F-3222-2008-226D-0DEF379AECD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285" y="2484784"/>
            <a:ext cx="10555247" cy="420272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0175F4F-5E86-83E5-77E7-D5521597AB47}"/>
              </a:ext>
            </a:extLst>
          </p:cNvPr>
          <p:cNvSpPr txBox="1"/>
          <p:nvPr/>
        </p:nvSpPr>
        <p:spPr>
          <a:xfrm>
            <a:off x="2257664" y="5318530"/>
            <a:ext cx="2195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>
                <a:solidFill>
                  <a:srgbClr val="FF0000"/>
                </a:solidFill>
                <a:latin typeface="+mj-ea"/>
                <a:ea typeface="+mj-ea"/>
              </a:rPr>
              <a:t>あまくて おいしい</a:t>
            </a:r>
            <a:endParaRPr kumimoji="1" lang="ja-JP" altLang="en-US" sz="20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D14FD36-7909-5762-857D-F8D82A9B3346}"/>
              </a:ext>
            </a:extLst>
          </p:cNvPr>
          <p:cNvSpPr txBox="1"/>
          <p:nvPr/>
        </p:nvSpPr>
        <p:spPr>
          <a:xfrm>
            <a:off x="4997550" y="5318530"/>
            <a:ext cx="1373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>
                <a:solidFill>
                  <a:srgbClr val="FF0000"/>
                </a:solidFill>
                <a:latin typeface="+mj-ea"/>
                <a:ea typeface="+mj-ea"/>
              </a:rPr>
              <a:t>おいしい</a:t>
            </a:r>
            <a:endParaRPr kumimoji="1" lang="ja-JP" altLang="en-US" sz="20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9152C37-07C7-7D72-3F7A-6C91B3137C16}"/>
              </a:ext>
            </a:extLst>
          </p:cNvPr>
          <p:cNvSpPr txBox="1"/>
          <p:nvPr/>
        </p:nvSpPr>
        <p:spPr>
          <a:xfrm>
            <a:off x="6660699" y="5318530"/>
            <a:ext cx="4003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>
                <a:solidFill>
                  <a:srgbClr val="FF0000"/>
                </a:solidFill>
                <a:latin typeface="+mj-ea"/>
                <a:ea typeface="+mj-ea"/>
              </a:rPr>
              <a:t>すっぱくて にがて</a:t>
            </a:r>
            <a:endParaRPr kumimoji="1" lang="ja-JP" altLang="en-US" sz="20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11D1647-E02D-4148-2C7D-947F8BDFB882}"/>
              </a:ext>
            </a:extLst>
          </p:cNvPr>
          <p:cNvSpPr txBox="1"/>
          <p:nvPr/>
        </p:nvSpPr>
        <p:spPr>
          <a:xfrm>
            <a:off x="9432234" y="5118475"/>
            <a:ext cx="1232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>
                <a:solidFill>
                  <a:srgbClr val="FF0000"/>
                </a:solidFill>
                <a:latin typeface="+mj-ea"/>
                <a:ea typeface="+mj-ea"/>
              </a:rPr>
              <a:t>おいしい</a:t>
            </a:r>
            <a:endParaRPr kumimoji="1" lang="ja-JP" altLang="en-US" sz="20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C16AE64-8F6C-692D-2C94-5971B0E717E8}"/>
              </a:ext>
            </a:extLst>
          </p:cNvPr>
          <p:cNvSpPr txBox="1"/>
          <p:nvPr/>
        </p:nvSpPr>
        <p:spPr>
          <a:xfrm>
            <a:off x="9447141" y="5823935"/>
            <a:ext cx="1232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>
                <a:solidFill>
                  <a:srgbClr val="FF0000"/>
                </a:solidFill>
                <a:latin typeface="+mj-ea"/>
                <a:ea typeface="+mj-ea"/>
              </a:rPr>
              <a:t>だめ</a:t>
            </a:r>
            <a:endParaRPr kumimoji="1" lang="ja-JP" altLang="en-US" sz="200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Y_[12-10]_kiku1">
            <a:hlinkClick r:id="" action="ppaction://media"/>
            <a:extLst>
              <a:ext uri="{FF2B5EF4-FFF2-40B4-BE49-F238E27FC236}">
                <a16:creationId xmlns:a16="http://schemas.microsoft.com/office/drawing/2014/main" id="{1A50AAA0-C1EE-FB4C-103F-80D4BD85BC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971200" y="2672577"/>
            <a:ext cx="390439" cy="359548"/>
          </a:xfrm>
          <a:prstGeom prst="rect">
            <a:avLst/>
          </a:prstGeom>
        </p:spPr>
      </p:pic>
      <p:pic>
        <p:nvPicPr>
          <p:cNvPr id="4" name="Y_[12-11]_kiku2">
            <a:hlinkClick r:id="" action="ppaction://media"/>
            <a:extLst>
              <a:ext uri="{FF2B5EF4-FFF2-40B4-BE49-F238E27FC236}">
                <a16:creationId xmlns:a16="http://schemas.microsoft.com/office/drawing/2014/main" id="{9E00A489-D946-DA27-3DA2-49C79EDA5B2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216011" y="2672577"/>
            <a:ext cx="380142" cy="349251"/>
          </a:xfrm>
          <a:prstGeom prst="rect">
            <a:avLst/>
          </a:prstGeom>
        </p:spPr>
      </p:pic>
      <p:pic>
        <p:nvPicPr>
          <p:cNvPr id="5" name="Y_[12-12]_kiku3">
            <a:hlinkClick r:id="" action="ppaction://media"/>
            <a:extLst>
              <a:ext uri="{FF2B5EF4-FFF2-40B4-BE49-F238E27FC236}">
                <a16:creationId xmlns:a16="http://schemas.microsoft.com/office/drawing/2014/main" id="{241ECCB7-F705-76FC-CF08-C708455C32D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68146" y="2672577"/>
            <a:ext cx="411033" cy="369845"/>
          </a:xfrm>
          <a:prstGeom prst="rect">
            <a:avLst/>
          </a:prstGeom>
        </p:spPr>
      </p:pic>
      <p:pic>
        <p:nvPicPr>
          <p:cNvPr id="6" name="Y_[12-13]_kiku4">
            <a:hlinkClick r:id="" action="ppaction://media"/>
            <a:extLst>
              <a:ext uri="{FF2B5EF4-FFF2-40B4-BE49-F238E27FC236}">
                <a16:creationId xmlns:a16="http://schemas.microsoft.com/office/drawing/2014/main" id="{98B947DA-FC26-6D27-3DBB-8758B8F04F4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602660" y="2662280"/>
            <a:ext cx="400736" cy="35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5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4637EA07-2EEA-CD77-21D1-469BD62A671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56" y="2805495"/>
            <a:ext cx="10283687" cy="157913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ACEFE53-708B-9064-6CAB-E21298510D1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440"/>
            <a:ext cx="2675106" cy="711676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3B72A15D-F99C-1B88-5522-43FDD31C6DC9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4287" y="60991"/>
            <a:ext cx="4661448" cy="44806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5881870-9662-4BC8-0851-3B17BDB6F426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843" y="768233"/>
            <a:ext cx="4608443" cy="65528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0175F4F-5E86-83E5-77E7-D5521597AB47}"/>
              </a:ext>
            </a:extLst>
          </p:cNvPr>
          <p:cNvSpPr txBox="1"/>
          <p:nvPr/>
        </p:nvSpPr>
        <p:spPr>
          <a:xfrm>
            <a:off x="3152186" y="3768902"/>
            <a:ext cx="555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〇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6F3818A-43B1-4FE0-2FA9-74AF4D505A5C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1869"/>
            <a:ext cx="8140148" cy="1274459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B0383BC-147F-2AA4-C497-F886E20B7260}"/>
              </a:ext>
            </a:extLst>
          </p:cNvPr>
          <p:cNvSpPr txBox="1"/>
          <p:nvPr/>
        </p:nvSpPr>
        <p:spPr>
          <a:xfrm>
            <a:off x="5357189" y="3768902"/>
            <a:ext cx="555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>
                <a:solidFill>
                  <a:srgbClr val="FF0000"/>
                </a:solidFill>
                <a:latin typeface="+mj-ea"/>
                <a:ea typeface="+mj-ea"/>
              </a:rPr>
              <a:t>×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110C987-6490-E311-7B14-D4CD69093224}"/>
              </a:ext>
            </a:extLst>
          </p:cNvPr>
          <p:cNvSpPr txBox="1"/>
          <p:nvPr/>
        </p:nvSpPr>
        <p:spPr>
          <a:xfrm>
            <a:off x="9715325" y="3768902"/>
            <a:ext cx="555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〇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3274A821-9DD9-A5BC-5FF1-06A1591ED428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843" y="4738157"/>
            <a:ext cx="6645966" cy="729709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16C3E4FA-913E-20C5-98FA-0CEDC0A523AE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566" y="5560374"/>
            <a:ext cx="8712391" cy="1120700"/>
          </a:xfrm>
          <a:prstGeom prst="rect">
            <a:avLst/>
          </a:prstGeom>
        </p:spPr>
      </p:pic>
      <p:pic>
        <p:nvPicPr>
          <p:cNvPr id="2" name="Y_[12-10]_kiku1">
            <a:hlinkClick r:id="" action="ppaction://media"/>
            <a:extLst>
              <a:ext uri="{FF2B5EF4-FFF2-40B4-BE49-F238E27FC236}">
                <a16:creationId xmlns:a16="http://schemas.microsoft.com/office/drawing/2014/main" id="{1721B02B-51B8-C234-9142-352F31EB32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053577" y="3043279"/>
            <a:ext cx="369845" cy="349251"/>
          </a:xfrm>
          <a:prstGeom prst="rect">
            <a:avLst/>
          </a:prstGeom>
        </p:spPr>
      </p:pic>
      <p:pic>
        <p:nvPicPr>
          <p:cNvPr id="13" name="Y_[12-13]_kiku4">
            <a:hlinkClick r:id="" action="ppaction://media"/>
            <a:extLst>
              <a:ext uri="{FF2B5EF4-FFF2-40B4-BE49-F238E27FC236}">
                <a16:creationId xmlns:a16="http://schemas.microsoft.com/office/drawing/2014/main" id="{A9C8C8B4-38E0-DC46-2F47-85E28920DC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530578" y="3032983"/>
            <a:ext cx="369845" cy="359548"/>
          </a:xfrm>
          <a:prstGeom prst="rect">
            <a:avLst/>
          </a:prstGeom>
        </p:spPr>
      </p:pic>
      <p:pic>
        <p:nvPicPr>
          <p:cNvPr id="26" name="Y_[12-11]_kiku2">
            <a:hlinkClick r:id="" action="ppaction://media"/>
            <a:extLst>
              <a:ext uri="{FF2B5EF4-FFF2-40B4-BE49-F238E27FC236}">
                <a16:creationId xmlns:a16="http://schemas.microsoft.com/office/drawing/2014/main" id="{A47F6C9C-7446-3743-302B-0473E41E5C5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236604" y="3032983"/>
            <a:ext cx="359548" cy="380142"/>
          </a:xfrm>
          <a:prstGeom prst="rect">
            <a:avLst/>
          </a:prstGeom>
        </p:spPr>
      </p:pic>
      <p:pic>
        <p:nvPicPr>
          <p:cNvPr id="29" name="Y_[12-12]_kiku3">
            <a:hlinkClick r:id="" action="ppaction://media"/>
            <a:extLst>
              <a:ext uri="{FF2B5EF4-FFF2-40B4-BE49-F238E27FC236}">
                <a16:creationId xmlns:a16="http://schemas.microsoft.com/office/drawing/2014/main" id="{3A6E8FEA-D81E-07D8-5CF8-8BE10D622B2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388740" y="3032982"/>
            <a:ext cx="369845" cy="34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94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4" grpId="0"/>
      <p:bldP spid="12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FA034BE7-A793-4DC7-3D13-D1B77F1D43B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538" y="1631901"/>
            <a:ext cx="7228719" cy="518339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D6DDFD1-F5FE-313B-97EF-34A246F0A5BC}"/>
              </a:ext>
            </a:extLst>
          </p:cNvPr>
          <p:cNvSpPr txBox="1"/>
          <p:nvPr/>
        </p:nvSpPr>
        <p:spPr>
          <a:xfrm>
            <a:off x="1974646" y="1720757"/>
            <a:ext cx="1383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あまくて</a:t>
            </a:r>
            <a:endParaRPr lang="en-US" altLang="ja-JP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C514D50-FD8F-1BD6-1446-DA122D39A993}"/>
              </a:ext>
            </a:extLst>
          </p:cNvPr>
          <p:cNvSpPr txBox="1"/>
          <p:nvPr/>
        </p:nvSpPr>
        <p:spPr>
          <a:xfrm>
            <a:off x="4026596" y="3274845"/>
            <a:ext cx="1948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みてください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8E0CA9E-CC98-C941-6C9C-BF4555C5B23F}"/>
              </a:ext>
            </a:extLst>
          </p:cNvPr>
          <p:cNvSpPr txBox="1"/>
          <p:nvPr/>
        </p:nvSpPr>
        <p:spPr>
          <a:xfrm>
            <a:off x="2854418" y="3785229"/>
            <a:ext cx="892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みる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C05649C-ACAD-4BA2-E50F-3357295F5A2F}"/>
              </a:ext>
            </a:extLst>
          </p:cNvPr>
          <p:cNvSpPr txBox="1"/>
          <p:nvPr/>
        </p:nvSpPr>
        <p:spPr>
          <a:xfrm>
            <a:off x="1891874" y="2230531"/>
            <a:ext cx="1549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すっぱくて</a:t>
            </a:r>
            <a:endParaRPr lang="en-US" altLang="ja-JP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D15D5E0-A8C8-3B8E-4FC5-DA91AB6D8C4A}"/>
              </a:ext>
            </a:extLst>
          </p:cNvPr>
          <p:cNvSpPr txBox="1"/>
          <p:nvPr/>
        </p:nvSpPr>
        <p:spPr>
          <a:xfrm>
            <a:off x="1053788" y="4292079"/>
            <a:ext cx="1549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もう１つ</a:t>
            </a:r>
            <a:endParaRPr lang="en-US" altLang="ja-JP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383E53F-139B-9F74-7CAA-CC0980017237}"/>
              </a:ext>
            </a:extLst>
          </p:cNvPr>
          <p:cNvSpPr txBox="1"/>
          <p:nvPr/>
        </p:nvSpPr>
        <p:spPr>
          <a:xfrm>
            <a:off x="1053788" y="4768935"/>
            <a:ext cx="1549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もうすこし</a:t>
            </a:r>
            <a:endParaRPr lang="en-US" altLang="ja-JP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78941DC-BEF7-2C1D-4366-350470C02CF8}"/>
              </a:ext>
            </a:extLst>
          </p:cNvPr>
          <p:cNvSpPr txBox="1"/>
          <p:nvPr/>
        </p:nvSpPr>
        <p:spPr>
          <a:xfrm>
            <a:off x="2734232" y="5808442"/>
            <a:ext cx="1817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いただきます</a:t>
            </a:r>
            <a:endParaRPr lang="en-US" altLang="ja-JP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17C5619-3C32-26DF-EB4F-A143A3C72E07}"/>
              </a:ext>
            </a:extLst>
          </p:cNvPr>
          <p:cNvSpPr txBox="1"/>
          <p:nvPr/>
        </p:nvSpPr>
        <p:spPr>
          <a:xfrm>
            <a:off x="1178598" y="6325401"/>
            <a:ext cx="1896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だいじょうぶ</a:t>
            </a:r>
            <a:endParaRPr lang="en-US" altLang="ja-JP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B34CDC3-76C5-093A-7D6D-40E910B922A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4287" y="60991"/>
            <a:ext cx="4661448" cy="44806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6BC4D2A-8879-9C01-5FD4-90EF9961991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65" y="925475"/>
            <a:ext cx="5359108" cy="702861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D2D6305-35F7-08BF-C405-5F46E65313FE}"/>
              </a:ext>
            </a:extLst>
          </p:cNvPr>
          <p:cNvSpPr txBox="1"/>
          <p:nvPr/>
        </p:nvSpPr>
        <p:spPr>
          <a:xfrm>
            <a:off x="5120219" y="6325401"/>
            <a:ext cx="1896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いっぱい</a:t>
            </a:r>
            <a:endParaRPr lang="en-US" altLang="ja-JP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63611096-BD95-9D05-063D-1BA2E827E9C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2622" y="2597830"/>
            <a:ext cx="4850292" cy="708792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3E9508C0-CD40-49D9-309A-5685A68E64F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2622" y="4152609"/>
            <a:ext cx="4850292" cy="635718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E988385C-2248-42BD-F3E8-C704D996758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2622" y="5394090"/>
            <a:ext cx="4850292" cy="828704"/>
          </a:xfrm>
          <a:prstGeom prst="rect">
            <a:avLst/>
          </a:prstGeom>
        </p:spPr>
      </p:pic>
      <p:pic>
        <p:nvPicPr>
          <p:cNvPr id="2" name="Y_[12-14]_katachi">
            <a:hlinkClick r:id="" action="ppaction://media"/>
            <a:extLst>
              <a:ext uri="{FF2B5EF4-FFF2-40B4-BE49-F238E27FC236}">
                <a16:creationId xmlns:a16="http://schemas.microsoft.com/office/drawing/2014/main" id="{B46E3E23-CCF1-2CA9-2ED7-BF75754B0C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59957" y="1025010"/>
            <a:ext cx="369845" cy="33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6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0" grpId="0"/>
      <p:bldP spid="11" grpId="0"/>
      <p:bldP spid="16" grpId="0"/>
      <p:bldP spid="17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5F57562-6214-ED99-FCD7-B032634D1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774190A-6589-8B77-EDA1-ADC4523A5FF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961" y="1943839"/>
            <a:ext cx="11896078" cy="297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472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A8DD775-2210-D755-20A9-24AD06A170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8303" y="82470"/>
            <a:ext cx="10690317" cy="486526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1FF4673-3163-5BA6-6A0E-7ACEA3504A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4356" y="4947730"/>
            <a:ext cx="7390373" cy="191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04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0AE2EB0-D7B4-138A-42D1-A22EBC8A65E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272" y="365125"/>
            <a:ext cx="11353800" cy="428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0982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91C2B27-02C9-782D-8ABD-5C5B006798B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798" y="626516"/>
            <a:ext cx="6196168" cy="361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9305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3BAD421-8EBA-ACB0-3777-D78F0BD622A8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078" y="922310"/>
            <a:ext cx="6367670" cy="74644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A5D7B06-FE14-042C-CFBA-B70C6FF12007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4287" y="60991"/>
            <a:ext cx="4661448" cy="44806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0BE8F36-FDB3-15C5-25CE-CA3BE8D89C9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078" y="2237302"/>
            <a:ext cx="11492948" cy="2871412"/>
          </a:xfrm>
          <a:prstGeom prst="rect">
            <a:avLst/>
          </a:prstGeom>
        </p:spPr>
      </p:pic>
      <p:pic>
        <p:nvPicPr>
          <p:cNvPr id="14" name="Y_[12-10]_kiku1">
            <a:hlinkClick r:id="" action="ppaction://media"/>
            <a:extLst>
              <a:ext uri="{FF2B5EF4-FFF2-40B4-BE49-F238E27FC236}">
                <a16:creationId xmlns:a16="http://schemas.microsoft.com/office/drawing/2014/main" id="{5F42AF3F-98C7-C64E-C806-D09E6C4A23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25997" y="2372314"/>
            <a:ext cx="479084" cy="490129"/>
          </a:xfrm>
          <a:prstGeom prst="rect">
            <a:avLst/>
          </a:prstGeom>
        </p:spPr>
      </p:pic>
      <p:pic>
        <p:nvPicPr>
          <p:cNvPr id="15" name="Y_[12-11]_kiku2">
            <a:hlinkClick r:id="" action="ppaction://media"/>
            <a:extLst>
              <a:ext uri="{FF2B5EF4-FFF2-40B4-BE49-F238E27FC236}">
                <a16:creationId xmlns:a16="http://schemas.microsoft.com/office/drawing/2014/main" id="{88C498E9-4CC5-C41B-7FC2-B1C53A12F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327309" y="2373806"/>
            <a:ext cx="479086" cy="489383"/>
          </a:xfrm>
          <a:prstGeom prst="rect">
            <a:avLst/>
          </a:prstGeom>
        </p:spPr>
      </p:pic>
      <p:pic>
        <p:nvPicPr>
          <p:cNvPr id="16" name="Y_[12-12]_kiku3">
            <a:hlinkClick r:id="" action="ppaction://media"/>
            <a:extLst>
              <a:ext uri="{FF2B5EF4-FFF2-40B4-BE49-F238E27FC236}">
                <a16:creationId xmlns:a16="http://schemas.microsoft.com/office/drawing/2014/main" id="{2478445E-94B5-8017-1138-4964B95CFB0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135189" y="2373806"/>
            <a:ext cx="469533" cy="478339"/>
          </a:xfrm>
          <a:prstGeom prst="rect">
            <a:avLst/>
          </a:prstGeom>
        </p:spPr>
      </p:pic>
      <p:pic>
        <p:nvPicPr>
          <p:cNvPr id="17" name="Y_[12-13]_kiku4">
            <a:hlinkClick r:id="" action="ppaction://media"/>
            <a:extLst>
              <a:ext uri="{FF2B5EF4-FFF2-40B4-BE49-F238E27FC236}">
                <a16:creationId xmlns:a16="http://schemas.microsoft.com/office/drawing/2014/main" id="{984EAFB8-7F36-5234-9F2D-2CEF8DF00FD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005596" y="2394400"/>
            <a:ext cx="478340" cy="46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8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E024C43-1AD9-B745-1BD9-6D9453F45CA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4287" y="60991"/>
            <a:ext cx="4661448" cy="44806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A7A42F3-EA14-D204-5260-A135F511BEA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65" y="93266"/>
            <a:ext cx="3381404" cy="67204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519BB85-D144-3BA3-93BA-24AB67D5651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904" y="907503"/>
            <a:ext cx="4727713" cy="594322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54EFF8ED-E8B5-7C7D-EA29-BD1B5084564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6110" y="1531642"/>
            <a:ext cx="7319780" cy="5088835"/>
          </a:xfrm>
          <a:prstGeom prst="rect">
            <a:avLst/>
          </a:prstGeom>
        </p:spPr>
      </p:pic>
      <p:pic>
        <p:nvPicPr>
          <p:cNvPr id="3" name="Y_[12-15]_hanasu1">
            <a:hlinkClick r:id="" action="ppaction://media"/>
            <a:extLst>
              <a:ext uri="{FF2B5EF4-FFF2-40B4-BE49-F238E27FC236}">
                <a16:creationId xmlns:a16="http://schemas.microsoft.com/office/drawing/2014/main" id="{AB7140E9-CCDD-DA09-10A3-7E3B24F481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332767" y="973522"/>
            <a:ext cx="297765" cy="297766"/>
          </a:xfrm>
          <a:prstGeom prst="rect">
            <a:avLst/>
          </a:prstGeom>
        </p:spPr>
      </p:pic>
      <p:pic>
        <p:nvPicPr>
          <p:cNvPr id="4" name="Y_[12-16]_hanasu2">
            <a:hlinkClick r:id="" action="ppaction://media"/>
            <a:extLst>
              <a:ext uri="{FF2B5EF4-FFF2-40B4-BE49-F238E27FC236}">
                <a16:creationId xmlns:a16="http://schemas.microsoft.com/office/drawing/2014/main" id="{52C3B996-3738-ECA5-EC7E-F516BFEF294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146253" y="973523"/>
            <a:ext cx="318359" cy="308062"/>
          </a:xfrm>
          <a:prstGeom prst="rect">
            <a:avLst/>
          </a:prstGeom>
        </p:spPr>
      </p:pic>
      <p:pic>
        <p:nvPicPr>
          <p:cNvPr id="5" name="Y_[12-17]_hanasu3">
            <a:hlinkClick r:id="" action="ppaction://media"/>
            <a:extLst>
              <a:ext uri="{FF2B5EF4-FFF2-40B4-BE49-F238E27FC236}">
                <a16:creationId xmlns:a16="http://schemas.microsoft.com/office/drawing/2014/main" id="{5C190E7F-6D0C-F002-78BF-95D829A91C6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073010" y="983820"/>
            <a:ext cx="266873" cy="26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08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E024C43-1AD9-B745-1BD9-6D9453F45CA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4287" y="60991"/>
            <a:ext cx="4661448" cy="44806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A7A42F3-EA14-D204-5260-A135F511BEA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65" y="93266"/>
            <a:ext cx="3381404" cy="672047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54EFF8ED-E8B5-7C7D-EA29-BD1B5084564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6110" y="1531642"/>
            <a:ext cx="7319780" cy="508883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3A05700-DE58-BF66-6FB4-12E39F307173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965" y="885807"/>
            <a:ext cx="5125278" cy="645835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8073390-F491-8362-5E11-7A143E40E7D5}"/>
              </a:ext>
            </a:extLst>
          </p:cNvPr>
          <p:cNvSpPr/>
          <p:nvPr/>
        </p:nvSpPr>
        <p:spPr>
          <a:xfrm>
            <a:off x="2970106" y="1712943"/>
            <a:ext cx="3497590" cy="324170"/>
          </a:xfrm>
          <a:prstGeom prst="rect">
            <a:avLst/>
          </a:prstGeom>
          <a:solidFill>
            <a:srgbClr val="FFFBCD"/>
          </a:solidFill>
          <a:ln>
            <a:solidFill>
              <a:srgbClr val="FFFB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0EE8D28-9C83-1FFE-EEAC-055EA56449E3}"/>
              </a:ext>
            </a:extLst>
          </p:cNvPr>
          <p:cNvSpPr/>
          <p:nvPr/>
        </p:nvSpPr>
        <p:spPr>
          <a:xfrm>
            <a:off x="2983259" y="4888743"/>
            <a:ext cx="1974298" cy="294699"/>
          </a:xfrm>
          <a:prstGeom prst="rect">
            <a:avLst/>
          </a:prstGeom>
          <a:solidFill>
            <a:srgbClr val="FFFBCD"/>
          </a:solidFill>
          <a:ln>
            <a:solidFill>
              <a:srgbClr val="FFFB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C10563A-6515-D3FA-D139-6008713DEDAB}"/>
              </a:ext>
            </a:extLst>
          </p:cNvPr>
          <p:cNvSpPr/>
          <p:nvPr/>
        </p:nvSpPr>
        <p:spPr>
          <a:xfrm>
            <a:off x="3073000" y="5265100"/>
            <a:ext cx="1794816" cy="294699"/>
          </a:xfrm>
          <a:prstGeom prst="rect">
            <a:avLst/>
          </a:prstGeom>
          <a:solidFill>
            <a:srgbClr val="FFFBCD"/>
          </a:solidFill>
          <a:ln>
            <a:solidFill>
              <a:srgbClr val="FFFB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F42AA5CB-6C1A-57D9-3B31-00AD3988C1E4}"/>
              </a:ext>
            </a:extLst>
          </p:cNvPr>
          <p:cNvSpPr/>
          <p:nvPr/>
        </p:nvSpPr>
        <p:spPr>
          <a:xfrm>
            <a:off x="2981367" y="3968674"/>
            <a:ext cx="1794816" cy="324169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50335C9-C182-D9E7-9EFB-344F3B1AA896}"/>
              </a:ext>
            </a:extLst>
          </p:cNvPr>
          <p:cNvSpPr/>
          <p:nvPr/>
        </p:nvSpPr>
        <p:spPr>
          <a:xfrm>
            <a:off x="2993488" y="6143486"/>
            <a:ext cx="1794816" cy="294699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C634EE22-0F5B-CCBD-5C41-02469FA0573B}"/>
              </a:ext>
            </a:extLst>
          </p:cNvPr>
          <p:cNvSpPr/>
          <p:nvPr/>
        </p:nvSpPr>
        <p:spPr>
          <a:xfrm>
            <a:off x="5879488" y="3942526"/>
            <a:ext cx="3246414" cy="356586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A78A2819-56E3-4015-E33D-7B15695A0D0D}"/>
              </a:ext>
            </a:extLst>
          </p:cNvPr>
          <p:cNvSpPr/>
          <p:nvPr/>
        </p:nvSpPr>
        <p:spPr>
          <a:xfrm>
            <a:off x="2970106" y="3089928"/>
            <a:ext cx="1483319" cy="267909"/>
          </a:xfrm>
          <a:prstGeom prst="rect">
            <a:avLst/>
          </a:prstGeom>
          <a:solidFill>
            <a:srgbClr val="FFFBCD"/>
          </a:solidFill>
          <a:ln>
            <a:solidFill>
              <a:srgbClr val="FFFB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A9120177-9DBE-CE7C-BE53-58B1798BC786}"/>
              </a:ext>
            </a:extLst>
          </p:cNvPr>
          <p:cNvSpPr/>
          <p:nvPr/>
        </p:nvSpPr>
        <p:spPr>
          <a:xfrm>
            <a:off x="3848958" y="2432269"/>
            <a:ext cx="2890570" cy="267908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C544D026-4A90-BECD-ABFA-57C9DA33A134}"/>
              </a:ext>
            </a:extLst>
          </p:cNvPr>
          <p:cNvSpPr/>
          <p:nvPr/>
        </p:nvSpPr>
        <p:spPr>
          <a:xfrm>
            <a:off x="5912882" y="6141114"/>
            <a:ext cx="3179627" cy="294699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Y_[12-15]_hanasu1">
            <a:hlinkClick r:id="" action="ppaction://media"/>
            <a:extLst>
              <a:ext uri="{FF2B5EF4-FFF2-40B4-BE49-F238E27FC236}">
                <a16:creationId xmlns:a16="http://schemas.microsoft.com/office/drawing/2014/main" id="{6646B8BC-A7B7-0BDA-24F7-3E12DAA65A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734363" y="963226"/>
            <a:ext cx="297763" cy="318358"/>
          </a:xfrm>
          <a:prstGeom prst="rect">
            <a:avLst/>
          </a:prstGeom>
        </p:spPr>
      </p:pic>
      <p:pic>
        <p:nvPicPr>
          <p:cNvPr id="4" name="Y_[12-16]_hanasu2">
            <a:hlinkClick r:id="" action="ppaction://media"/>
            <a:extLst>
              <a:ext uri="{FF2B5EF4-FFF2-40B4-BE49-F238E27FC236}">
                <a16:creationId xmlns:a16="http://schemas.microsoft.com/office/drawing/2014/main" id="{43400272-D4F8-BBE3-A2C2-52AD5A068C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589037" y="973523"/>
            <a:ext cx="246278" cy="308062"/>
          </a:xfrm>
          <a:prstGeom prst="rect">
            <a:avLst/>
          </a:prstGeom>
        </p:spPr>
      </p:pic>
      <p:pic>
        <p:nvPicPr>
          <p:cNvPr id="5" name="Y_[12-17]_hanasu3">
            <a:hlinkClick r:id="" action="ppaction://media"/>
            <a:extLst>
              <a:ext uri="{FF2B5EF4-FFF2-40B4-BE49-F238E27FC236}">
                <a16:creationId xmlns:a16="http://schemas.microsoft.com/office/drawing/2014/main" id="{49373BE7-2099-943B-7C58-CBB3AC41E46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454010" y="973523"/>
            <a:ext cx="277169" cy="32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86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E024C43-1AD9-B745-1BD9-6D9453F45CA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4287" y="60991"/>
            <a:ext cx="4661448" cy="44806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A7A42F3-EA14-D204-5260-A135F511BEA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65" y="93266"/>
            <a:ext cx="3381404" cy="672047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54EFF8ED-E8B5-7C7D-EA29-BD1B5084564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5026" y="2666691"/>
            <a:ext cx="5399734" cy="375398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89C97E3-BF7F-830A-0F47-5BE8B7642C6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964" y="765313"/>
            <a:ext cx="8047383" cy="1901378"/>
          </a:xfrm>
          <a:prstGeom prst="rect">
            <a:avLst/>
          </a:prstGeom>
        </p:spPr>
      </p:pic>
      <p:pic>
        <p:nvPicPr>
          <p:cNvPr id="5" name="Picture 2" descr="集まってお弁当を食べる人たちのイラスト | かわいいフリー素材 ...">
            <a:extLst>
              <a:ext uri="{FF2B5EF4-FFF2-40B4-BE49-F238E27FC236}">
                <a16:creationId xmlns:a16="http://schemas.microsoft.com/office/drawing/2014/main" id="{8405E6C5-AEC6-E5AA-8570-470C1966B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4643" y="3800901"/>
            <a:ext cx="4412974" cy="330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3196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07147E-C8E4-DF68-66A0-C75B0C46A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CD5F5B1-0F8A-DFEB-96C4-3EC83D3F127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04" y="2168871"/>
            <a:ext cx="11986591" cy="252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067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13D4B81-6016-2692-F2C4-267C7CE011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8121" y="34217"/>
            <a:ext cx="5274365" cy="43360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C3E12F9-453D-6333-092E-0EC8AF4C6F0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13" y="49230"/>
            <a:ext cx="2516897" cy="686266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05B2BB53-54B9-5D5C-53D6-679DD54C4BF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722" y="616226"/>
            <a:ext cx="5257800" cy="853451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7E5889B6-2932-BCFB-0EBB-8C928F72257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9914" y="1675589"/>
            <a:ext cx="5034866" cy="488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9766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13D4B81-6016-2692-F2C4-267C7CE011E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8121" y="34217"/>
            <a:ext cx="5274365" cy="43360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C3E12F9-453D-6333-092E-0EC8AF4C6F0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13" y="49230"/>
            <a:ext cx="2516897" cy="686266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05B2BB53-54B9-5D5C-53D6-679DD54C4BF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661" y="661799"/>
            <a:ext cx="5257800" cy="853451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7E5889B6-2932-BCFB-0EBB-8C928F72257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4724" y="661799"/>
            <a:ext cx="2419481" cy="234975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93FDC598-5784-57F3-5B2B-E33532AA848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13" y="1751703"/>
            <a:ext cx="6033052" cy="134904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BB4277D-2AE8-5333-D5FA-1179CA4CA34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8850" y="3429000"/>
            <a:ext cx="6495222" cy="2841808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43B9599-F3A9-56A7-CCF5-2BB98DCD2ED8}"/>
              </a:ext>
            </a:extLst>
          </p:cNvPr>
          <p:cNvSpPr txBox="1"/>
          <p:nvPr/>
        </p:nvSpPr>
        <p:spPr>
          <a:xfrm>
            <a:off x="4647251" y="3676968"/>
            <a:ext cx="1658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たまご</a:t>
            </a:r>
            <a:endParaRPr lang="en-US" altLang="ja-JP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0E09478-1428-3501-56E8-AA96C2054671}"/>
              </a:ext>
            </a:extLst>
          </p:cNvPr>
          <p:cNvSpPr txBox="1"/>
          <p:nvPr/>
        </p:nvSpPr>
        <p:spPr>
          <a:xfrm>
            <a:off x="4647251" y="4228188"/>
            <a:ext cx="1658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プリン</a:t>
            </a:r>
            <a:endParaRPr lang="en-US" altLang="ja-JP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C3ADD7D-19AA-6C87-AA17-F933669D63FB}"/>
              </a:ext>
            </a:extLst>
          </p:cNvPr>
          <p:cNvSpPr txBox="1"/>
          <p:nvPr/>
        </p:nvSpPr>
        <p:spPr>
          <a:xfrm>
            <a:off x="4364692" y="5249498"/>
            <a:ext cx="4269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あまくなくて、おいしい</a:t>
            </a:r>
            <a:endParaRPr lang="en-US" altLang="ja-JP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Y_[12-18]_kaiwa">
            <a:hlinkClick r:id="" action="ppaction://media"/>
            <a:extLst>
              <a:ext uri="{FF2B5EF4-FFF2-40B4-BE49-F238E27FC236}">
                <a16:creationId xmlns:a16="http://schemas.microsoft.com/office/drawing/2014/main" id="{41B01E6A-57F2-7342-3852-561A8EA4FF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43929" y="1787009"/>
            <a:ext cx="349251" cy="34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8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8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B3F1C9AD-255E-D646-9AD1-78A36EE9D0B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44" y="1302637"/>
            <a:ext cx="9985430" cy="555581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0B0928A-26EA-47AC-A8BF-3C80E103B41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99" y="68553"/>
            <a:ext cx="1865778" cy="61963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C50A368-7923-765B-052E-B3421B9FB3F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9083" y="44390"/>
            <a:ext cx="4389996" cy="45011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EE365B8-6AF6-65D6-DCAA-C778BCF4C52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39" y="683006"/>
            <a:ext cx="3452475" cy="619632"/>
          </a:xfrm>
          <a:prstGeom prst="rect">
            <a:avLst/>
          </a:prstGeom>
        </p:spPr>
      </p:pic>
      <p:pic>
        <p:nvPicPr>
          <p:cNvPr id="2" name="Y_[12-01]_kotoba1">
            <a:hlinkClick r:id="" action="ppaction://media"/>
            <a:extLst>
              <a:ext uri="{FF2B5EF4-FFF2-40B4-BE49-F238E27FC236}">
                <a16:creationId xmlns:a16="http://schemas.microsoft.com/office/drawing/2014/main" id="{39D8E9D7-8DC0-6588-DD09-F4D04FB5C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75551" y="685199"/>
            <a:ext cx="380142" cy="36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30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13D4B81-6016-2692-F2C4-267C7CE011E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8121" y="34217"/>
            <a:ext cx="5274365" cy="43360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C3E12F9-453D-6333-092E-0EC8AF4C6F0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13" y="49230"/>
            <a:ext cx="2516897" cy="686266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05B2BB53-54B9-5D5C-53D6-679DD54C4BF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661" y="661799"/>
            <a:ext cx="5257800" cy="85345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518CD8D-6415-BFF2-A52A-9DDBA0A1B74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0092" y="790131"/>
            <a:ext cx="6153853" cy="478615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84BF829F-2287-65BC-529D-35B1F24158A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7272" y="660484"/>
            <a:ext cx="1866673" cy="1812881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A8D60D7B-4010-C605-BB98-AB6AC4CA06E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661" y="1803570"/>
            <a:ext cx="4349852" cy="1379178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44E27AF4-8D5B-E430-65D8-9272432CE4E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087" y="3574896"/>
            <a:ext cx="5244548" cy="114939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43B9599-F3A9-56A7-CCF5-2BB98DCD2ED8}"/>
              </a:ext>
            </a:extLst>
          </p:cNvPr>
          <p:cNvSpPr txBox="1"/>
          <p:nvPr/>
        </p:nvSpPr>
        <p:spPr>
          <a:xfrm>
            <a:off x="1703524" y="3521180"/>
            <a:ext cx="3690111" cy="1150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たまご、　だし、　とりにく</a:t>
            </a:r>
            <a:endParaRPr lang="en-US" altLang="ja-JP" sz="2400">
              <a:solidFill>
                <a:srgbClr val="FF0000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エビ、　きのこ、　ぎんなん</a:t>
            </a:r>
            <a:endParaRPr lang="en-US" altLang="ja-JP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44AC4A4B-0D31-F507-9777-A1B13932A46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3040" y="5548822"/>
            <a:ext cx="8407046" cy="1274961"/>
          </a:xfrm>
          <a:prstGeom prst="rect">
            <a:avLst/>
          </a:prstGeom>
        </p:spPr>
      </p:pic>
      <p:pic>
        <p:nvPicPr>
          <p:cNvPr id="6" name="Y_[12-18]_kaiwa">
            <a:hlinkClick r:id="" action="ppaction://media"/>
            <a:extLst>
              <a:ext uri="{FF2B5EF4-FFF2-40B4-BE49-F238E27FC236}">
                <a16:creationId xmlns:a16="http://schemas.microsoft.com/office/drawing/2014/main" id="{204BC257-4253-DA32-F369-9CB7AE73DA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02307" y="1962064"/>
            <a:ext cx="256575" cy="27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48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4F5BC305-0F1E-E002-134C-22755EC29BF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385" y="1981251"/>
            <a:ext cx="7286324" cy="399723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D6DDFD1-F5FE-313B-97EF-34A246F0A5BC}"/>
              </a:ext>
            </a:extLst>
          </p:cNvPr>
          <p:cNvSpPr txBox="1"/>
          <p:nvPr/>
        </p:nvSpPr>
        <p:spPr>
          <a:xfrm>
            <a:off x="3691409" y="1986672"/>
            <a:ext cx="1658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くなくて</a:t>
            </a:r>
            <a:endParaRPr lang="en-US" altLang="ja-JP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475C3B6-4D7D-9225-2FAF-8F6809631994}"/>
              </a:ext>
            </a:extLst>
          </p:cNvPr>
          <p:cNvSpPr txBox="1"/>
          <p:nvPr/>
        </p:nvSpPr>
        <p:spPr>
          <a:xfrm>
            <a:off x="4612477" y="3152137"/>
            <a:ext cx="2356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はいってます</a:t>
            </a:r>
            <a:endParaRPr lang="en-US" altLang="ja-JP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1858806-F438-F2A6-0AD1-1A61468E6219}"/>
              </a:ext>
            </a:extLst>
          </p:cNvPr>
          <p:cNvSpPr txBox="1"/>
          <p:nvPr/>
        </p:nvSpPr>
        <p:spPr>
          <a:xfrm>
            <a:off x="2644800" y="3718260"/>
            <a:ext cx="1967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いれます</a:t>
            </a:r>
            <a:endParaRPr lang="en-US" altLang="ja-JP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6B60237-65A8-3B9F-EE4C-AF7A5735DD7F}"/>
              </a:ext>
            </a:extLst>
          </p:cNvPr>
          <p:cNvSpPr txBox="1"/>
          <p:nvPr/>
        </p:nvSpPr>
        <p:spPr>
          <a:xfrm>
            <a:off x="2404795" y="4853110"/>
            <a:ext cx="2207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くないですか</a:t>
            </a:r>
            <a:endParaRPr lang="en-US" altLang="ja-JP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1146C0E-45D6-B6D8-48FB-B0C7428BC9A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8121" y="34217"/>
            <a:ext cx="5274365" cy="43360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9E0C24D-88F6-3650-C972-EE0B705BD5C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653" y="966138"/>
            <a:ext cx="6233962" cy="740471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B9756492-DED7-869B-26B2-5F255BD79CE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8038" y="3783348"/>
            <a:ext cx="6067820" cy="781980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9D3D0DE7-1982-566E-A1C8-62780E64CCA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9089" y="4819992"/>
            <a:ext cx="5554473" cy="737587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6326D9FD-E115-F5E1-FF3B-B7F28390AF5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4563" y="5825418"/>
            <a:ext cx="7841295" cy="785612"/>
          </a:xfrm>
          <a:prstGeom prst="rect">
            <a:avLst/>
          </a:prstGeom>
        </p:spPr>
      </p:pic>
      <p:pic>
        <p:nvPicPr>
          <p:cNvPr id="2" name="Y_[12-19]_katachi">
            <a:hlinkClick r:id="" action="ppaction://media"/>
            <a:extLst>
              <a:ext uri="{FF2B5EF4-FFF2-40B4-BE49-F238E27FC236}">
                <a16:creationId xmlns:a16="http://schemas.microsoft.com/office/drawing/2014/main" id="{A3D0861B-C8B7-9BD0-14FB-5A655B861D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04334" y="1066199"/>
            <a:ext cx="338953" cy="32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3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6" grpId="0"/>
      <p:bldP spid="17" grpId="0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A8DD775-2210-D755-20A9-24AD06A170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8303" y="82470"/>
            <a:ext cx="10690317" cy="486526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1FF4673-3163-5BA6-6A0E-7ACEA3504A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4356" y="4947730"/>
            <a:ext cx="7390373" cy="191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835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EEE5FFD-9C66-6FD4-31E4-A36787866A3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51614"/>
            <a:ext cx="11279610" cy="555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6982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2F2C777-F6F8-98B6-431C-2CF67EF0A5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837" y="373974"/>
            <a:ext cx="6819249" cy="46443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F78656B-7642-655C-3CC6-DA939D5BFB6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2263" y="3785947"/>
            <a:ext cx="7339737" cy="289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352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DCEC476-070F-C834-C926-37F4C488671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878" y="385003"/>
            <a:ext cx="11394194" cy="337587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A4AFB95E-E695-E8DC-C626-4481E615A26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6729" y="4473228"/>
            <a:ext cx="7043531" cy="191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45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555E127-750F-4781-3060-293B561534F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760" y="1057820"/>
            <a:ext cx="5713240" cy="83909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50238DA-EBEF-7ACE-4A21-ADCA2641804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8121" y="34217"/>
            <a:ext cx="5274365" cy="43360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2C23C33-C830-5BF7-AC6F-E5A7209CF23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3288" y="2067339"/>
            <a:ext cx="4631492" cy="4498025"/>
          </a:xfrm>
          <a:prstGeom prst="rect">
            <a:avLst/>
          </a:prstGeom>
        </p:spPr>
      </p:pic>
      <p:pic>
        <p:nvPicPr>
          <p:cNvPr id="2" name="Y_[12-18]_kaiwa">
            <a:hlinkClick r:id="" action="ppaction://media"/>
            <a:extLst>
              <a:ext uri="{FF2B5EF4-FFF2-40B4-BE49-F238E27FC236}">
                <a16:creationId xmlns:a16="http://schemas.microsoft.com/office/drawing/2014/main" id="{5BABBF31-3188-1229-5116-F8C90C4EDD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85119" y="1200063"/>
            <a:ext cx="287466" cy="29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1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99235A0-3AD1-2807-0E00-5E4D230B391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22" y="68426"/>
            <a:ext cx="4793929" cy="68992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D306B65-688B-D56A-962F-ACD6534D0A9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8121" y="34217"/>
            <a:ext cx="5274365" cy="43360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8940EBF-7254-FA2C-92A4-A13FCF3F61B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963" y="744984"/>
            <a:ext cx="3087757" cy="66837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82F95EE-4F3F-B8E2-33AE-C0C59FE9FAB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6243" y="1399990"/>
            <a:ext cx="8479225" cy="4861116"/>
          </a:xfrm>
          <a:prstGeom prst="rect">
            <a:avLst/>
          </a:prstGeom>
        </p:spPr>
      </p:pic>
      <p:pic>
        <p:nvPicPr>
          <p:cNvPr id="2" name="Y_[12-20]_hanasu">
            <a:hlinkClick r:id="" action="ppaction://media"/>
            <a:extLst>
              <a:ext uri="{FF2B5EF4-FFF2-40B4-BE49-F238E27FC236}">
                <a16:creationId xmlns:a16="http://schemas.microsoft.com/office/drawing/2014/main" id="{9669657C-8A98-6F34-1ECB-35C372CA9B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56334" y="829361"/>
            <a:ext cx="308062" cy="33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38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99235A0-3AD1-2807-0E00-5E4D230B391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22" y="68426"/>
            <a:ext cx="4793929" cy="68992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D306B65-688B-D56A-962F-ACD6534D0A9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8121" y="34217"/>
            <a:ext cx="5274365" cy="43360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82F95EE-4F3F-B8E2-33AE-C0C59FE9FAB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6243" y="1399990"/>
            <a:ext cx="8479225" cy="4861116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68A44193-EAA9-7E56-0459-ABCE01E92B5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539" y="758354"/>
            <a:ext cx="3661783" cy="665449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496E3CD-07ED-6791-FC0D-0BBA18C5C7AD}"/>
              </a:ext>
            </a:extLst>
          </p:cNvPr>
          <p:cNvSpPr/>
          <p:nvPr/>
        </p:nvSpPr>
        <p:spPr>
          <a:xfrm>
            <a:off x="3046365" y="1583268"/>
            <a:ext cx="1794816" cy="356587"/>
          </a:xfrm>
          <a:prstGeom prst="rect">
            <a:avLst/>
          </a:prstGeom>
          <a:solidFill>
            <a:srgbClr val="FFFBCD"/>
          </a:solidFill>
          <a:ln>
            <a:solidFill>
              <a:srgbClr val="FFFB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C7F2958-CBE1-81C2-0BC0-2DDBE17EE38E}"/>
              </a:ext>
            </a:extLst>
          </p:cNvPr>
          <p:cNvSpPr/>
          <p:nvPr/>
        </p:nvSpPr>
        <p:spPr>
          <a:xfrm>
            <a:off x="5654883" y="2351838"/>
            <a:ext cx="1337454" cy="39224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0B46C8D-4DA8-09DF-726B-7BB4AC79E57D}"/>
              </a:ext>
            </a:extLst>
          </p:cNvPr>
          <p:cNvSpPr/>
          <p:nvPr/>
        </p:nvSpPr>
        <p:spPr>
          <a:xfrm>
            <a:off x="5693536" y="3041816"/>
            <a:ext cx="3152289" cy="39224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2175BC98-466C-FDF6-B431-5F80103EC08D}"/>
              </a:ext>
            </a:extLst>
          </p:cNvPr>
          <p:cNvSpPr/>
          <p:nvPr/>
        </p:nvSpPr>
        <p:spPr>
          <a:xfrm>
            <a:off x="5701363" y="5279199"/>
            <a:ext cx="4320977" cy="84081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BBF04EC-8A7F-A60F-768C-157E10975403}"/>
              </a:ext>
            </a:extLst>
          </p:cNvPr>
          <p:cNvSpPr/>
          <p:nvPr/>
        </p:nvSpPr>
        <p:spPr>
          <a:xfrm>
            <a:off x="3013876" y="4517446"/>
            <a:ext cx="1974298" cy="324170"/>
          </a:xfrm>
          <a:prstGeom prst="rect">
            <a:avLst/>
          </a:prstGeom>
          <a:solidFill>
            <a:srgbClr val="FFFBCD"/>
          </a:solidFill>
          <a:ln>
            <a:solidFill>
              <a:srgbClr val="FFFB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B8C95B84-8793-331F-C797-76E52081E4D0}"/>
              </a:ext>
            </a:extLst>
          </p:cNvPr>
          <p:cNvSpPr/>
          <p:nvPr/>
        </p:nvSpPr>
        <p:spPr>
          <a:xfrm>
            <a:off x="5672758" y="3723690"/>
            <a:ext cx="2388901" cy="39224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Y_[12-20]_hanasu">
            <a:hlinkClick r:id="" action="ppaction://media"/>
            <a:extLst>
              <a:ext uri="{FF2B5EF4-FFF2-40B4-BE49-F238E27FC236}">
                <a16:creationId xmlns:a16="http://schemas.microsoft.com/office/drawing/2014/main" id="{1EEAD27D-5F2B-E83A-9048-5C0D4397C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02091" y="808767"/>
            <a:ext cx="297765" cy="33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28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99235A0-3AD1-2807-0E00-5E4D230B39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22" y="68426"/>
            <a:ext cx="4793929" cy="68992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D306B65-688B-D56A-962F-ACD6534D0A9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8121" y="34217"/>
            <a:ext cx="5274365" cy="43360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11FC0070-3056-2318-2A15-A1279614F94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613" y="858229"/>
            <a:ext cx="4991110" cy="68992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C3081B1-4A9D-7FC3-2188-63A70B40983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7148" y="1812638"/>
            <a:ext cx="4780721" cy="478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218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B3F1C9AD-255E-D646-9AD1-78A36EE9D0B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44" y="1302637"/>
            <a:ext cx="9985430" cy="555581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0B0928A-26EA-47AC-A8BF-3C80E103B41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99" y="68553"/>
            <a:ext cx="1865778" cy="61963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C50A368-7923-765B-052E-B3421B9FB3F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9083" y="44390"/>
            <a:ext cx="4389996" cy="450114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F836BB2A-936C-0D5E-7000-D9FD75000ED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577" y="708997"/>
            <a:ext cx="2931098" cy="593640"/>
          </a:xfrm>
          <a:prstGeom prst="rect">
            <a:avLst/>
          </a:prstGeom>
        </p:spPr>
      </p:pic>
      <p:pic>
        <p:nvPicPr>
          <p:cNvPr id="5" name="Y_[12-01]_kotoba1">
            <a:hlinkClick r:id="" action="ppaction://media"/>
            <a:extLst>
              <a:ext uri="{FF2B5EF4-FFF2-40B4-BE49-F238E27FC236}">
                <a16:creationId xmlns:a16="http://schemas.microsoft.com/office/drawing/2014/main" id="{4FC7B4BD-F1B9-DCEA-7E90-E9259BAED3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60686" y="705794"/>
            <a:ext cx="380142" cy="36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43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吹き出し: 円形 10">
            <a:extLst>
              <a:ext uri="{FF2B5EF4-FFF2-40B4-BE49-F238E27FC236}">
                <a16:creationId xmlns:a16="http://schemas.microsoft.com/office/drawing/2014/main" id="{5772B52D-5F72-5B0D-A0CB-613881FB7CCC}"/>
              </a:ext>
            </a:extLst>
          </p:cNvPr>
          <p:cNvSpPr/>
          <p:nvPr/>
        </p:nvSpPr>
        <p:spPr>
          <a:xfrm>
            <a:off x="479086" y="2319185"/>
            <a:ext cx="5037131" cy="2219629"/>
          </a:xfrm>
          <a:prstGeom prst="wedgeEllipseCallout">
            <a:avLst>
              <a:gd name="adj1" fmla="val 18578"/>
              <a:gd name="adj2" fmla="val 30277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99235A0-3AD1-2807-0E00-5E4D230B39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22" y="68426"/>
            <a:ext cx="4793929" cy="68992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D306B65-688B-D56A-962F-ACD6534D0A9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8121" y="34217"/>
            <a:ext cx="5274365" cy="43360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82F95EE-4F3F-B8E2-33AE-C0C59FE9FAB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1346" y="2061968"/>
            <a:ext cx="5666451" cy="324856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36A3C9F-21E5-676C-29A0-73597964C56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322" y="841114"/>
            <a:ext cx="8196374" cy="929255"/>
          </a:xfrm>
          <a:prstGeom prst="rect">
            <a:avLst/>
          </a:prstGeom>
        </p:spPr>
      </p:pic>
      <p:pic>
        <p:nvPicPr>
          <p:cNvPr id="9" name="Picture 2" descr="集まってお弁当を食べる人たちのイラスト | かわいいフリー素材 ...">
            <a:extLst>
              <a:ext uri="{FF2B5EF4-FFF2-40B4-BE49-F238E27FC236}">
                <a16:creationId xmlns:a16="http://schemas.microsoft.com/office/drawing/2014/main" id="{18634999-66A7-1DD8-53EF-8F73FFBF9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4643" y="3800901"/>
            <a:ext cx="4412974" cy="330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ソムタムサラダのイラスト">
            <a:extLst>
              <a:ext uri="{FF2B5EF4-FFF2-40B4-BE49-F238E27FC236}">
                <a16:creationId xmlns:a16="http://schemas.microsoft.com/office/drawing/2014/main" id="{149B7F5B-C9CE-D709-59ED-BC4151FD3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945" y="2483347"/>
            <a:ext cx="1361661" cy="120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CA8C0669-22B4-C34F-CDB9-FF943A87F55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745" y="2766061"/>
            <a:ext cx="1296707" cy="846138"/>
          </a:xfrm>
          <a:prstGeom prst="rect">
            <a:avLst/>
          </a:prstGeom>
        </p:spPr>
      </p:pic>
      <p:sp>
        <p:nvSpPr>
          <p:cNvPr id="16" name="AutoShape 6" descr="の画像">
            <a:extLst>
              <a:ext uri="{FF2B5EF4-FFF2-40B4-BE49-F238E27FC236}">
                <a16:creationId xmlns:a16="http://schemas.microsoft.com/office/drawing/2014/main" id="{38A08EC8-047A-12E3-63A0-CDBF3F68EC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0833432F-A3BA-047B-103B-84BD15715D8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AFBFB"/>
              </a:clrFrom>
              <a:clrTo>
                <a:srgbClr val="FA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909" y="3427521"/>
            <a:ext cx="1396815" cy="98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41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2E10D2A4-A3D8-AACA-77DF-8C8A509AB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ABFE599-67FB-B3D2-30A9-743799D1E67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1" y="2348026"/>
            <a:ext cx="11983278" cy="230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90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FDFD464-97CE-18D3-643A-6998965675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4635" y="85222"/>
            <a:ext cx="6351104" cy="49205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3FDE16C-8E3B-241A-43B6-945F988F33D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61" y="65898"/>
            <a:ext cx="4926495" cy="692456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482B8C3E-5F31-7DF1-E181-CE147ACC1A8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295" y="826275"/>
            <a:ext cx="4502426" cy="735335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03504EE8-A4CA-2A15-0AFD-87F9584D3C6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835" y="2036181"/>
            <a:ext cx="5148469" cy="670675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C31D3A6A-5A0E-71C2-686E-7A5A5C71EF0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94" y="3181427"/>
            <a:ext cx="2448123" cy="248559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28E491D4-DC23-1044-6768-3F890CC8215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1339" y="613625"/>
            <a:ext cx="6754400" cy="6220165"/>
          </a:xfrm>
          <a:prstGeom prst="rect">
            <a:avLst/>
          </a:prstGeom>
        </p:spPr>
      </p:pic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1B4D3A96-289B-A94B-232E-ECAD7165833A}"/>
              </a:ext>
            </a:extLst>
          </p:cNvPr>
          <p:cNvSpPr/>
          <p:nvPr/>
        </p:nvSpPr>
        <p:spPr>
          <a:xfrm>
            <a:off x="5973417" y="3181427"/>
            <a:ext cx="4084983" cy="2265216"/>
          </a:xfrm>
          <a:prstGeom prst="rect">
            <a:avLst/>
          </a:prstGeom>
          <a:noFill/>
          <a:ln w="3810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544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FDFD464-97CE-18D3-643A-6998965675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4635" y="85222"/>
            <a:ext cx="6351104" cy="49205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3FDE16C-8E3B-241A-43B6-945F988F33D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61" y="65898"/>
            <a:ext cx="4926495" cy="692456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482B8C3E-5F31-7DF1-E181-CE147ACC1A8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295" y="826275"/>
            <a:ext cx="4502426" cy="735335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E7800865-121C-FD95-E5A8-F4568AD5CE8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958" y="1561610"/>
            <a:ext cx="4502426" cy="837660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E322C426-63AD-0AF8-B6DD-90F2FCE3B8B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2188" y="1193942"/>
            <a:ext cx="7003551" cy="3957007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5E6F60C6-C8F3-A59F-7A84-253CCCD4732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005" y="5427572"/>
            <a:ext cx="11536166" cy="1345206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A13F8015-42BA-E0DC-C2CD-EF5B48965D3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67" y="2539955"/>
            <a:ext cx="4989816" cy="2746932"/>
          </a:xfrm>
          <a:prstGeom prst="rect">
            <a:avLst/>
          </a:prstGeom>
        </p:spPr>
      </p:pic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5EBCA350-0CC5-1F69-AED9-D679939ACDFA}"/>
              </a:ext>
            </a:extLst>
          </p:cNvPr>
          <p:cNvSpPr txBox="1"/>
          <p:nvPr/>
        </p:nvSpPr>
        <p:spPr>
          <a:xfrm>
            <a:off x="1156870" y="6150291"/>
            <a:ext cx="692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>
                <a:solidFill>
                  <a:srgbClr val="FF0000"/>
                </a:solidFill>
                <a:latin typeface="+mj-ea"/>
                <a:ea typeface="+mj-ea"/>
              </a:rPr>
              <a:t>e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F511B05B-9262-1E51-9214-C788986CE845}"/>
              </a:ext>
            </a:extLst>
          </p:cNvPr>
          <p:cNvSpPr txBox="1"/>
          <p:nvPr/>
        </p:nvSpPr>
        <p:spPr>
          <a:xfrm>
            <a:off x="2603814" y="6158561"/>
            <a:ext cx="692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E2239F84-F527-0AF4-268F-78FB2051DFAA}"/>
              </a:ext>
            </a:extLst>
          </p:cNvPr>
          <p:cNvSpPr txBox="1"/>
          <p:nvPr/>
        </p:nvSpPr>
        <p:spPr>
          <a:xfrm>
            <a:off x="4050758" y="6166910"/>
            <a:ext cx="692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>
                <a:solidFill>
                  <a:srgbClr val="FF0000"/>
                </a:solidFill>
                <a:latin typeface="+mj-ea"/>
                <a:ea typeface="+mj-ea"/>
              </a:rPr>
              <a:t>c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A0FB2C0B-0C7B-5AAC-A654-FC179B72AB17}"/>
              </a:ext>
            </a:extLst>
          </p:cNvPr>
          <p:cNvSpPr txBox="1"/>
          <p:nvPr/>
        </p:nvSpPr>
        <p:spPr>
          <a:xfrm>
            <a:off x="5497702" y="6150291"/>
            <a:ext cx="692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>
                <a:solidFill>
                  <a:srgbClr val="FF0000"/>
                </a:solidFill>
                <a:latin typeface="+mj-ea"/>
                <a:ea typeface="+mj-ea"/>
              </a:rPr>
              <a:t>g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109302A1-7750-F690-1E16-83E43C641FE4}"/>
              </a:ext>
            </a:extLst>
          </p:cNvPr>
          <p:cNvSpPr txBox="1"/>
          <p:nvPr/>
        </p:nvSpPr>
        <p:spPr>
          <a:xfrm>
            <a:off x="6944646" y="6150291"/>
            <a:ext cx="692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>
                <a:solidFill>
                  <a:srgbClr val="FF0000"/>
                </a:solidFill>
                <a:latin typeface="+mj-ea"/>
                <a:ea typeface="+mj-ea"/>
              </a:rPr>
              <a:t>d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D126577-E994-927C-97F6-6E04D58E38C2}"/>
              </a:ext>
            </a:extLst>
          </p:cNvPr>
          <p:cNvSpPr txBox="1"/>
          <p:nvPr/>
        </p:nvSpPr>
        <p:spPr>
          <a:xfrm>
            <a:off x="8391590" y="6158561"/>
            <a:ext cx="692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>
                <a:solidFill>
                  <a:srgbClr val="FF0000"/>
                </a:solidFill>
                <a:latin typeface="+mj-ea"/>
                <a:ea typeface="+mj-ea"/>
              </a:rPr>
              <a:t>b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3291EBFA-1E10-77E8-BF47-A4B958373733}"/>
              </a:ext>
            </a:extLst>
          </p:cNvPr>
          <p:cNvSpPr txBox="1"/>
          <p:nvPr/>
        </p:nvSpPr>
        <p:spPr>
          <a:xfrm>
            <a:off x="9838534" y="6166910"/>
            <a:ext cx="692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>
                <a:solidFill>
                  <a:srgbClr val="FF0000"/>
                </a:solidFill>
                <a:latin typeface="+mj-ea"/>
                <a:ea typeface="+mj-ea"/>
              </a:rPr>
              <a:t>h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B8B70848-FD9F-C20C-8943-731D44E88426}"/>
              </a:ext>
            </a:extLst>
          </p:cNvPr>
          <p:cNvSpPr txBox="1"/>
          <p:nvPr/>
        </p:nvSpPr>
        <p:spPr>
          <a:xfrm>
            <a:off x="11285478" y="6158561"/>
            <a:ext cx="692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>
                <a:solidFill>
                  <a:srgbClr val="FF0000"/>
                </a:solidFill>
                <a:latin typeface="+mj-ea"/>
                <a:ea typeface="+mj-ea"/>
              </a:rPr>
              <a:t>f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55980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FDFD464-97CE-18D3-643A-6998965675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4635" y="85222"/>
            <a:ext cx="6351104" cy="49205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3FDE16C-8E3B-241A-43B6-945F988F33D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61" y="65898"/>
            <a:ext cx="4926495" cy="692456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482B8C3E-5F31-7DF1-E181-CE147ACC1A8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295" y="826275"/>
            <a:ext cx="4502426" cy="73533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89325E0-BB6F-3DF3-0607-FCE8F7821E9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746" y="4315073"/>
            <a:ext cx="10702508" cy="218129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A986518-5A28-7E70-8AC0-AFD096793C0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8201" y="1387068"/>
            <a:ext cx="4989816" cy="274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893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B14320-AA6D-8EAC-033A-0638CF2E4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/>
              <a:t>Can-do </a:t>
            </a:r>
            <a:r>
              <a:rPr kumimoji="1" lang="ja-JP" altLang="en-US"/>
              <a:t>チェック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FEC142E-DCAB-1758-75AA-264DB5A361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B3F9CF8-E9AE-E821-E195-E34773A2E14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1007492"/>
            <a:ext cx="10953108" cy="585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003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212F4D4-CEB8-FEC1-0BAE-B78A35610C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855F4CF-EF79-24B5-9806-709B5163E0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188" y="615272"/>
            <a:ext cx="4642483" cy="895020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7DF9338-09F2-45AF-07E2-A5FD1EAED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i="1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B6F97B7-7F14-6A87-3230-0B6515871B4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0890" y="1585701"/>
            <a:ext cx="8815364" cy="521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995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6F481151-54D6-D546-196C-8C522B6744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15" y="633129"/>
            <a:ext cx="5995341" cy="940489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3909095-8081-03C4-00E5-EC66ABD16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7CE289B3-0CF8-0F32-3CB0-49DCE89754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31933F55-A2DB-AED7-D9EF-E0ADD4F9A21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0625" y="1661139"/>
            <a:ext cx="7699043" cy="513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56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B352F5F-7C9E-594E-DF89-D01C0B88E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9818" y="4421914"/>
            <a:ext cx="1738312" cy="218622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D544032-67CA-A8AC-2692-62734593ED1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08" y="5454490"/>
            <a:ext cx="9528428" cy="1124575"/>
          </a:xfrm>
          <a:prstGeom prst="rect">
            <a:avLst/>
          </a:prstGeom>
        </p:spPr>
      </p:pic>
      <p:pic>
        <p:nvPicPr>
          <p:cNvPr id="7" name="コンテンツ プレースホルダー 19">
            <a:extLst>
              <a:ext uri="{FF2B5EF4-FFF2-40B4-BE49-F238E27FC236}">
                <a16:creationId xmlns:a16="http://schemas.microsoft.com/office/drawing/2014/main" id="{7B54886E-60ED-DAB3-679E-562C41BB52A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0462" y="2810633"/>
            <a:ext cx="2113155" cy="161128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C2834A1-726C-506A-A7A2-72BC313B519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5567B2D-F855-217C-191B-C11F7933063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4412" y="621394"/>
            <a:ext cx="7351223" cy="490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84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B3F1C9AD-255E-D646-9AD1-78A36EE9D0B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44" y="1302637"/>
            <a:ext cx="9985430" cy="555581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0B0928A-26EA-47AC-A8BF-3C80E103B41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99" y="68553"/>
            <a:ext cx="1865778" cy="61963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C50A368-7923-765B-052E-B3421B9FB3F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9083" y="44390"/>
            <a:ext cx="4389996" cy="45011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3206560-C395-5566-21B6-E875B8829CC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99" y="688184"/>
            <a:ext cx="3934300" cy="642117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5568B47-2CDE-3BDB-222E-0386CAFC2FDC}"/>
              </a:ext>
            </a:extLst>
          </p:cNvPr>
          <p:cNvSpPr txBox="1"/>
          <p:nvPr/>
        </p:nvSpPr>
        <p:spPr>
          <a:xfrm>
            <a:off x="7053874" y="4664362"/>
            <a:ext cx="593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>
                <a:solidFill>
                  <a:srgbClr val="FF6969"/>
                </a:solidFill>
                <a:latin typeface="+mj-ea"/>
                <a:ea typeface="+mj-ea"/>
              </a:rPr>
              <a:t>1</a:t>
            </a:r>
            <a:endParaRPr kumimoji="1" lang="ja-JP" altLang="en-US" sz="2400" b="1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5CE9CBA2-CB91-452F-D59D-71B550395784}"/>
              </a:ext>
            </a:extLst>
          </p:cNvPr>
          <p:cNvSpPr/>
          <p:nvPr/>
        </p:nvSpPr>
        <p:spPr>
          <a:xfrm>
            <a:off x="6267924" y="4980373"/>
            <a:ext cx="1278095" cy="1677879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6D621BC-BA86-37FB-F4AA-C33A1C4F74D8}"/>
              </a:ext>
            </a:extLst>
          </p:cNvPr>
          <p:cNvSpPr txBox="1"/>
          <p:nvPr/>
        </p:nvSpPr>
        <p:spPr>
          <a:xfrm>
            <a:off x="4960224" y="4749540"/>
            <a:ext cx="593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>
                <a:solidFill>
                  <a:srgbClr val="FF6969"/>
                </a:solidFill>
                <a:latin typeface="+mj-ea"/>
                <a:ea typeface="+mj-ea"/>
              </a:rPr>
              <a:t>2</a:t>
            </a:r>
            <a:endParaRPr kumimoji="1" lang="ja-JP" altLang="en-US" sz="2400" b="1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2750041E-A8EC-E211-909D-CB1D7840573A}"/>
              </a:ext>
            </a:extLst>
          </p:cNvPr>
          <p:cNvSpPr/>
          <p:nvPr/>
        </p:nvSpPr>
        <p:spPr>
          <a:xfrm>
            <a:off x="3870184" y="4947784"/>
            <a:ext cx="1616216" cy="1677879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E27A1DD-FADE-1CCA-2B76-745F93B9A286}"/>
              </a:ext>
            </a:extLst>
          </p:cNvPr>
          <p:cNvSpPr txBox="1"/>
          <p:nvPr/>
        </p:nvSpPr>
        <p:spPr>
          <a:xfrm>
            <a:off x="8247356" y="2028547"/>
            <a:ext cx="593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>
                <a:solidFill>
                  <a:srgbClr val="FF6969"/>
                </a:solidFill>
                <a:latin typeface="+mj-ea"/>
                <a:ea typeface="+mj-ea"/>
              </a:rPr>
              <a:t>3</a:t>
            </a:r>
            <a:endParaRPr kumimoji="1" lang="ja-JP" altLang="en-US" sz="2400" b="1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6B5C1FDE-D0F5-C88B-6EF8-8B19008691B3}"/>
              </a:ext>
            </a:extLst>
          </p:cNvPr>
          <p:cNvSpPr/>
          <p:nvPr/>
        </p:nvSpPr>
        <p:spPr>
          <a:xfrm>
            <a:off x="6906971" y="2178141"/>
            <a:ext cx="1802023" cy="1792436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2A1AF9D-3976-4CCA-712E-2AADE02B33A4}"/>
              </a:ext>
            </a:extLst>
          </p:cNvPr>
          <p:cNvSpPr txBox="1"/>
          <p:nvPr/>
        </p:nvSpPr>
        <p:spPr>
          <a:xfrm>
            <a:off x="4394510" y="2036842"/>
            <a:ext cx="783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>
                <a:solidFill>
                  <a:srgbClr val="FF6969"/>
                </a:solidFill>
                <a:latin typeface="+mj-ea"/>
                <a:ea typeface="+mj-ea"/>
              </a:rPr>
              <a:t>4</a:t>
            </a:r>
            <a:endParaRPr kumimoji="1" lang="ja-JP" altLang="en-US" sz="2400" b="1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9771A608-108D-BF71-FDC3-3B6E892604C9}"/>
              </a:ext>
            </a:extLst>
          </p:cNvPr>
          <p:cNvSpPr/>
          <p:nvPr/>
        </p:nvSpPr>
        <p:spPr>
          <a:xfrm>
            <a:off x="3274152" y="2286271"/>
            <a:ext cx="1686072" cy="1677879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B554C30-F593-093A-442F-FF906DC55925}"/>
              </a:ext>
            </a:extLst>
          </p:cNvPr>
          <p:cNvSpPr txBox="1"/>
          <p:nvPr/>
        </p:nvSpPr>
        <p:spPr>
          <a:xfrm>
            <a:off x="10061852" y="1947308"/>
            <a:ext cx="593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>
                <a:solidFill>
                  <a:srgbClr val="FF6969"/>
                </a:solidFill>
                <a:latin typeface="+mj-ea"/>
                <a:ea typeface="+mj-ea"/>
              </a:rPr>
              <a:t>5</a:t>
            </a:r>
            <a:endParaRPr kumimoji="1" lang="ja-JP" altLang="en-US" sz="2400" b="1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C020C8B4-B708-5FC9-19B8-958912E76802}"/>
              </a:ext>
            </a:extLst>
          </p:cNvPr>
          <p:cNvSpPr/>
          <p:nvPr/>
        </p:nvSpPr>
        <p:spPr>
          <a:xfrm>
            <a:off x="8980040" y="2185302"/>
            <a:ext cx="1675701" cy="1792436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4E3C56B-544F-836C-8FC9-0AAD57595593}"/>
              </a:ext>
            </a:extLst>
          </p:cNvPr>
          <p:cNvSpPr txBox="1"/>
          <p:nvPr/>
        </p:nvSpPr>
        <p:spPr>
          <a:xfrm>
            <a:off x="2043327" y="1937273"/>
            <a:ext cx="593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>
                <a:solidFill>
                  <a:srgbClr val="FF6969"/>
                </a:solidFill>
                <a:latin typeface="+mj-ea"/>
                <a:ea typeface="+mj-ea"/>
              </a:rPr>
              <a:t>6</a:t>
            </a:r>
            <a:endParaRPr kumimoji="1" lang="ja-JP" altLang="en-US" sz="2400" b="1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63B7FE06-EFC5-EA4F-F07F-9B90426C92B0}"/>
              </a:ext>
            </a:extLst>
          </p:cNvPr>
          <p:cNvSpPr/>
          <p:nvPr/>
        </p:nvSpPr>
        <p:spPr>
          <a:xfrm>
            <a:off x="1257377" y="2253284"/>
            <a:ext cx="1745729" cy="1677879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940A498-22DA-7B67-24A5-81A0319C8BEB}"/>
              </a:ext>
            </a:extLst>
          </p:cNvPr>
          <p:cNvSpPr txBox="1"/>
          <p:nvPr/>
        </p:nvSpPr>
        <p:spPr>
          <a:xfrm>
            <a:off x="6319512" y="2055438"/>
            <a:ext cx="739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>
                <a:solidFill>
                  <a:srgbClr val="FF6969"/>
                </a:solidFill>
                <a:latin typeface="+mj-ea"/>
                <a:ea typeface="+mj-ea"/>
              </a:rPr>
              <a:t>7</a:t>
            </a:r>
            <a:endParaRPr kumimoji="1" lang="ja-JP" altLang="en-US" sz="2400" b="1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9CAB6540-FBC1-1715-F38D-C7C858A6A28E}"/>
              </a:ext>
            </a:extLst>
          </p:cNvPr>
          <p:cNvSpPr/>
          <p:nvPr/>
        </p:nvSpPr>
        <p:spPr>
          <a:xfrm>
            <a:off x="5176890" y="2238052"/>
            <a:ext cx="1591286" cy="1739686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6E1C66D-BDEE-6D4B-FA6E-F3ED0A67CF5D}"/>
              </a:ext>
            </a:extLst>
          </p:cNvPr>
          <p:cNvSpPr txBox="1"/>
          <p:nvPr/>
        </p:nvSpPr>
        <p:spPr>
          <a:xfrm>
            <a:off x="2338426" y="4680991"/>
            <a:ext cx="593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>
                <a:solidFill>
                  <a:srgbClr val="FF6969"/>
                </a:solidFill>
                <a:latin typeface="+mj-ea"/>
                <a:ea typeface="+mj-ea"/>
              </a:rPr>
              <a:t>8</a:t>
            </a:r>
            <a:endParaRPr kumimoji="1" lang="ja-JP" altLang="en-US" sz="2400" b="1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56B0D49E-396E-A3A5-B9CA-C974AB6FA3BE}"/>
              </a:ext>
            </a:extLst>
          </p:cNvPr>
          <p:cNvSpPr/>
          <p:nvPr/>
        </p:nvSpPr>
        <p:spPr>
          <a:xfrm>
            <a:off x="1552476" y="4997002"/>
            <a:ext cx="1278095" cy="1677879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866EE2F-BFB8-CC1E-E3F5-FC3FFB91C00C}"/>
              </a:ext>
            </a:extLst>
          </p:cNvPr>
          <p:cNvSpPr txBox="1"/>
          <p:nvPr/>
        </p:nvSpPr>
        <p:spPr>
          <a:xfrm>
            <a:off x="9607959" y="4749540"/>
            <a:ext cx="593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>
                <a:solidFill>
                  <a:srgbClr val="FF6969"/>
                </a:solidFill>
                <a:latin typeface="+mj-ea"/>
                <a:ea typeface="+mj-ea"/>
              </a:rPr>
              <a:t>9</a:t>
            </a:r>
            <a:endParaRPr kumimoji="1" lang="ja-JP" altLang="en-US" sz="2400" b="1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081B27E9-E190-9423-7DDE-9860FC23DBAA}"/>
              </a:ext>
            </a:extLst>
          </p:cNvPr>
          <p:cNvSpPr/>
          <p:nvPr/>
        </p:nvSpPr>
        <p:spPr>
          <a:xfrm>
            <a:off x="8822009" y="5065551"/>
            <a:ext cx="1278095" cy="1677879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Y_[12-02]_kotoba2">
            <a:hlinkClick r:id="" action="ppaction://media"/>
            <a:extLst>
              <a:ext uri="{FF2B5EF4-FFF2-40B4-BE49-F238E27FC236}">
                <a16:creationId xmlns:a16="http://schemas.microsoft.com/office/drawing/2014/main" id="{E06F239F-2FF6-852C-BDC5-A6C297156D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43280" y="726388"/>
            <a:ext cx="369845" cy="35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71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 animBg="1"/>
      <p:bldP spid="8" grpId="0"/>
      <p:bldP spid="10" grpId="0" animBg="1"/>
      <p:bldP spid="11" grpId="0"/>
      <p:bldP spid="12" grpId="0" animBg="1"/>
      <p:bldP spid="14" grpId="0"/>
      <p:bldP spid="15" grpId="0" animBg="1"/>
      <p:bldP spid="16" grpId="0"/>
      <p:bldP spid="17" grpId="0" animBg="1"/>
      <p:bldP spid="18" grpId="0"/>
      <p:bldP spid="19" grpId="0" animBg="1"/>
      <p:bldP spid="20" grpId="0"/>
      <p:bldP spid="21" grpId="0" animBg="1"/>
      <p:bldP spid="22" grpId="0"/>
      <p:bldP spid="23" grpId="0" animBg="1"/>
      <p:bldP spid="24" grpId="0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D76460E3-3CA9-2DF7-1C76-F7125001F1F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2765"/>
            <a:ext cx="2733472" cy="64255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28CEA72C-B8DD-20E5-7DDB-21931AC2722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9083" y="44390"/>
            <a:ext cx="4389996" cy="45011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0AF9E39-058E-63F0-9436-BA7043B90F9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551" y="769609"/>
            <a:ext cx="7335916" cy="69245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AE2BE31-1479-FA94-CCD8-4E9A78747691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42625"/>
            <a:ext cx="7107254" cy="64255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2E1B9A8D-11AE-012F-A96A-6825F93AB4E0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999" y="4159105"/>
            <a:ext cx="7121884" cy="262613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C4DD01FA-6646-0BDE-7058-7764C5AF35C5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347" y="2410264"/>
            <a:ext cx="11993732" cy="1481091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6C046A2-08C0-D6FB-1D5D-80C736FBFD24}"/>
              </a:ext>
            </a:extLst>
          </p:cNvPr>
          <p:cNvSpPr txBox="1"/>
          <p:nvPr/>
        </p:nvSpPr>
        <p:spPr>
          <a:xfrm>
            <a:off x="2533814" y="6291832"/>
            <a:ext cx="96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>
                <a:solidFill>
                  <a:srgbClr val="FF0000"/>
                </a:solidFill>
                <a:latin typeface="+mj-ea"/>
                <a:ea typeface="+mj-ea"/>
              </a:rPr>
              <a:t>h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281799B-CF3E-EFCE-A15F-CC98D64C1A28}"/>
              </a:ext>
            </a:extLst>
          </p:cNvPr>
          <p:cNvSpPr txBox="1"/>
          <p:nvPr/>
        </p:nvSpPr>
        <p:spPr>
          <a:xfrm>
            <a:off x="4310402" y="6295616"/>
            <a:ext cx="671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>
                <a:solidFill>
                  <a:srgbClr val="FF0000"/>
                </a:solidFill>
                <a:latin typeface="+mj-ea"/>
                <a:ea typeface="+mj-ea"/>
              </a:rPr>
              <a:t>b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9CF8AAC-55DC-E49B-6928-29103AF8751D}"/>
              </a:ext>
            </a:extLst>
          </p:cNvPr>
          <p:cNvSpPr txBox="1"/>
          <p:nvPr/>
        </p:nvSpPr>
        <p:spPr>
          <a:xfrm>
            <a:off x="6023450" y="6299398"/>
            <a:ext cx="671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>
                <a:solidFill>
                  <a:srgbClr val="FF0000"/>
                </a:solidFill>
                <a:latin typeface="+mj-ea"/>
                <a:ea typeface="+mj-ea"/>
              </a:rPr>
              <a:t>a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55EBD99-75DE-F5F1-B95E-0A46DE4CBBEA}"/>
              </a:ext>
            </a:extLst>
          </p:cNvPr>
          <p:cNvSpPr txBox="1"/>
          <p:nvPr/>
        </p:nvSpPr>
        <p:spPr>
          <a:xfrm>
            <a:off x="7468072" y="6295616"/>
            <a:ext cx="716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>
                <a:solidFill>
                  <a:srgbClr val="FF0000"/>
                </a:solidFill>
                <a:latin typeface="+mj-ea"/>
                <a:ea typeface="+mj-ea"/>
              </a:rPr>
              <a:t>c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2B9EFAE-8CE7-3A88-CC7F-2F3F69CBB143}"/>
              </a:ext>
            </a:extLst>
          </p:cNvPr>
          <p:cNvSpPr txBox="1"/>
          <p:nvPr/>
        </p:nvSpPr>
        <p:spPr>
          <a:xfrm>
            <a:off x="8171621" y="6299398"/>
            <a:ext cx="671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>
                <a:solidFill>
                  <a:srgbClr val="FF0000"/>
                </a:solidFill>
                <a:latin typeface="+mj-ea"/>
                <a:ea typeface="+mj-ea"/>
              </a:rPr>
              <a:t>a</a:t>
            </a:r>
          </a:p>
        </p:txBody>
      </p:sp>
      <p:pic>
        <p:nvPicPr>
          <p:cNvPr id="2" name="Y_[12-03]_kiku1">
            <a:hlinkClick r:id="" action="ppaction://media"/>
            <a:extLst>
              <a:ext uri="{FF2B5EF4-FFF2-40B4-BE49-F238E27FC236}">
                <a16:creationId xmlns:a16="http://schemas.microsoft.com/office/drawing/2014/main" id="{5CEF7995-2B31-5774-9A18-72DABDE44B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 flipV="1">
            <a:off x="2744659" y="4226611"/>
            <a:ext cx="308061" cy="247993"/>
          </a:xfrm>
          <a:prstGeom prst="rect">
            <a:avLst/>
          </a:prstGeom>
        </p:spPr>
      </p:pic>
      <p:pic>
        <p:nvPicPr>
          <p:cNvPr id="4" name="Y_[12-04]_kiku2">
            <a:hlinkClick r:id="" action="ppaction://media"/>
            <a:extLst>
              <a:ext uri="{FF2B5EF4-FFF2-40B4-BE49-F238E27FC236}">
                <a16:creationId xmlns:a16="http://schemas.microsoft.com/office/drawing/2014/main" id="{CF057B05-E2FD-4EA8-C6FC-4401D20533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515795" y="4206873"/>
            <a:ext cx="246278" cy="297765"/>
          </a:xfrm>
          <a:prstGeom prst="rect">
            <a:avLst/>
          </a:prstGeom>
        </p:spPr>
      </p:pic>
      <p:pic>
        <p:nvPicPr>
          <p:cNvPr id="6" name="Y_[12-05]_kiku3">
            <a:hlinkClick r:id="" action="ppaction://media"/>
            <a:extLst>
              <a:ext uri="{FF2B5EF4-FFF2-40B4-BE49-F238E27FC236}">
                <a16:creationId xmlns:a16="http://schemas.microsoft.com/office/drawing/2014/main" id="{4D0B5E18-CB1E-1C64-E963-C8E25754DE7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 flipV="1">
            <a:off x="5916226" y="4648800"/>
            <a:ext cx="308061" cy="247993"/>
          </a:xfrm>
          <a:prstGeom prst="rect">
            <a:avLst/>
          </a:prstGeom>
        </p:spPr>
      </p:pic>
      <p:pic>
        <p:nvPicPr>
          <p:cNvPr id="7" name="Y_[12-06]_kiku4">
            <a:hlinkClick r:id="" action="ppaction://media"/>
            <a:extLst>
              <a:ext uri="{FF2B5EF4-FFF2-40B4-BE49-F238E27FC236}">
                <a16:creationId xmlns:a16="http://schemas.microsoft.com/office/drawing/2014/main" id="{5DE694E4-E816-C0A4-8087-ED118242532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027172" y="4175983"/>
            <a:ext cx="297764" cy="33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21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D76460E3-3CA9-2DF7-1C76-F7125001F1F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2765"/>
            <a:ext cx="2733472" cy="64255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28CEA72C-B8DD-20E5-7DDB-21931AC2722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9083" y="44390"/>
            <a:ext cx="4389996" cy="45011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0AF9E39-058E-63F0-9436-BA7043B90F9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551" y="769609"/>
            <a:ext cx="7335916" cy="69245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BE179AAE-A7F7-16DA-6DC8-A99D7CA44D49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66395"/>
            <a:ext cx="6349136" cy="77568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5B68568D-59A7-3243-EC09-0FD56F37AC1B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7238" y="1664068"/>
            <a:ext cx="5312845" cy="295602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1FF30D1-37F5-5EA6-ED6C-52A7EF9B0B7D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566" y="3433821"/>
            <a:ext cx="5436704" cy="1018182"/>
          </a:xfrm>
          <a:prstGeom prst="rect">
            <a:avLst/>
          </a:prstGeom>
        </p:spPr>
      </p:pic>
      <p:pic>
        <p:nvPicPr>
          <p:cNvPr id="4" name="Y_[12-03]_kiku1">
            <a:hlinkClick r:id="" action="ppaction://media"/>
            <a:extLst>
              <a:ext uri="{FF2B5EF4-FFF2-40B4-BE49-F238E27FC236}">
                <a16:creationId xmlns:a16="http://schemas.microsoft.com/office/drawing/2014/main" id="{801E04D5-81EB-CE73-8FAD-5EB6649C7B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 flipV="1">
            <a:off x="4206875" y="2867367"/>
            <a:ext cx="266872" cy="268589"/>
          </a:xfrm>
          <a:prstGeom prst="rect">
            <a:avLst/>
          </a:prstGeom>
        </p:spPr>
      </p:pic>
      <p:pic>
        <p:nvPicPr>
          <p:cNvPr id="7" name="Y_[12-04]_kiku2">
            <a:hlinkClick r:id="" action="ppaction://media"/>
            <a:extLst>
              <a:ext uri="{FF2B5EF4-FFF2-40B4-BE49-F238E27FC236}">
                <a16:creationId xmlns:a16="http://schemas.microsoft.com/office/drawing/2014/main" id="{879E9699-41E0-ABE2-5EED-AD2B4C5422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598173" y="2888819"/>
            <a:ext cx="246278" cy="297765"/>
          </a:xfrm>
          <a:prstGeom prst="rect">
            <a:avLst/>
          </a:prstGeom>
        </p:spPr>
      </p:pic>
      <p:pic>
        <p:nvPicPr>
          <p:cNvPr id="9" name="Y_[12-05]_kiku3">
            <a:hlinkClick r:id="" action="ppaction://media"/>
            <a:extLst>
              <a:ext uri="{FF2B5EF4-FFF2-40B4-BE49-F238E27FC236}">
                <a16:creationId xmlns:a16="http://schemas.microsoft.com/office/drawing/2014/main" id="{FD60F0AE-C19B-AFF6-AD5B-5001C1EE2F8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 flipV="1">
            <a:off x="4937983" y="2918854"/>
            <a:ext cx="308061" cy="247993"/>
          </a:xfrm>
          <a:prstGeom prst="rect">
            <a:avLst/>
          </a:prstGeom>
        </p:spPr>
      </p:pic>
      <p:pic>
        <p:nvPicPr>
          <p:cNvPr id="13" name="Y_[12-06]_kiku4">
            <a:hlinkClick r:id="" action="ppaction://media"/>
            <a:extLst>
              <a:ext uri="{FF2B5EF4-FFF2-40B4-BE49-F238E27FC236}">
                <a16:creationId xmlns:a16="http://schemas.microsoft.com/office/drawing/2014/main" id="{68110645-354C-27BA-9B51-8CCC1745211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339577" y="2888821"/>
            <a:ext cx="297764" cy="33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6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3406394E-3DA8-F934-1E35-A3C70DE5CBC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2898" y="1803866"/>
            <a:ext cx="6755445" cy="484187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D6DDFD1-F5FE-313B-97EF-34A246F0A5BC}"/>
              </a:ext>
            </a:extLst>
          </p:cNvPr>
          <p:cNvSpPr txBox="1"/>
          <p:nvPr/>
        </p:nvSpPr>
        <p:spPr>
          <a:xfrm>
            <a:off x="4452758" y="1823082"/>
            <a:ext cx="3286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そう</a:t>
            </a:r>
            <a:endParaRPr lang="en-US" altLang="ja-JP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C514D50-FD8F-1BD6-1446-DA122D39A993}"/>
              </a:ext>
            </a:extLst>
          </p:cNvPr>
          <p:cNvSpPr txBox="1"/>
          <p:nvPr/>
        </p:nvSpPr>
        <p:spPr>
          <a:xfrm>
            <a:off x="4308603" y="2392302"/>
            <a:ext cx="308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おいしい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8E0CA9E-CC98-C941-6C9C-BF4555C5B23F}"/>
              </a:ext>
            </a:extLst>
          </p:cNvPr>
          <p:cNvSpPr txBox="1"/>
          <p:nvPr/>
        </p:nvSpPr>
        <p:spPr>
          <a:xfrm>
            <a:off x="3159909" y="3633850"/>
            <a:ext cx="2020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そうな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440DB47-BEA0-CAB7-EC05-9E92780954B1}"/>
              </a:ext>
            </a:extLst>
          </p:cNvPr>
          <p:cNvSpPr txBox="1"/>
          <p:nvPr/>
        </p:nvSpPr>
        <p:spPr>
          <a:xfrm>
            <a:off x="5249119" y="4224803"/>
            <a:ext cx="2020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>
                <a:solidFill>
                  <a:srgbClr val="FF0000"/>
                </a:solidFill>
                <a:latin typeface="+mj-ea"/>
                <a:ea typeface="+mj-ea"/>
              </a:rPr>
              <a:t>からくない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E3FF988-CF1F-3E83-572F-CBAEA08DA29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9083" y="44390"/>
            <a:ext cx="4389996" cy="45011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6C369EC-F434-B925-003A-7CCFCA79924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688" y="973376"/>
            <a:ext cx="5850833" cy="767384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F4D1374-C4E5-ADDF-690D-E5FCA45E848C}"/>
              </a:ext>
            </a:extLst>
          </p:cNvPr>
          <p:cNvSpPr txBox="1"/>
          <p:nvPr/>
        </p:nvSpPr>
        <p:spPr>
          <a:xfrm>
            <a:off x="2589999" y="5463834"/>
            <a:ext cx="2020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>
                <a:solidFill>
                  <a:srgbClr val="FF0000"/>
                </a:solidFill>
                <a:latin typeface="+mj-ea"/>
                <a:ea typeface="+mj-ea"/>
              </a:rPr>
              <a:t>そう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338D9DE-8A6F-5A1E-C625-637966C4B1B7}"/>
              </a:ext>
            </a:extLst>
          </p:cNvPr>
          <p:cNvSpPr txBox="1"/>
          <p:nvPr/>
        </p:nvSpPr>
        <p:spPr>
          <a:xfrm>
            <a:off x="4209833" y="6050160"/>
            <a:ext cx="2020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>
                <a:solidFill>
                  <a:srgbClr val="FF0000"/>
                </a:solidFill>
                <a:latin typeface="+mj-ea"/>
                <a:ea typeface="+mj-ea"/>
              </a:rPr>
              <a:t>そう</a:t>
            </a: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7121041F-CD4E-CD6A-38A0-D62528DD853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3503" y="5064454"/>
            <a:ext cx="6095990" cy="798759"/>
          </a:xfrm>
          <a:prstGeom prst="rect">
            <a:avLst/>
          </a:prstGeom>
        </p:spPr>
      </p:pic>
      <p:pic>
        <p:nvPicPr>
          <p:cNvPr id="2" name="Y_[12-07]_katachi">
            <a:hlinkClick r:id="" action="ppaction://media"/>
            <a:extLst>
              <a:ext uri="{FF2B5EF4-FFF2-40B4-BE49-F238E27FC236}">
                <a16:creationId xmlns:a16="http://schemas.microsoft.com/office/drawing/2014/main" id="{4FE7DCCC-43E5-4B23-41AF-4F53797B20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46902" y="1066199"/>
            <a:ext cx="369845" cy="35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29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8" grpId="0"/>
      <p:bldP spid="16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3DE6EB3-5B15-07B1-97A9-FAD97FC6096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85" y="159147"/>
            <a:ext cx="11105387" cy="469241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92A4DC3-5159-86EF-7882-AEBD7D41293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6060" y="4857260"/>
            <a:ext cx="6536433" cy="184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UD デジタル 教科書体 NK-B"/>
        <a:ea typeface="UD デジタル 教科書体 NK-R"/>
        <a:cs typeface="Saysettha"/>
      </a:majorFont>
      <a:minorFont>
        <a:latin typeface="游ゴシック"/>
        <a:ea typeface="游ゴシック"/>
        <a:cs typeface="Saysetth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FA5FA2D897CF8B46BBCBF4358E2FF43C" ma:contentTypeVersion="23" ma:contentTypeDescription="新しいドキュメントを作成します。" ma:contentTypeScope="" ma:versionID="c23dab80bf2604c091f975bc429debec">
  <xsd:schema xmlns:xsd="http://www.w3.org/2001/XMLSchema" xmlns:xs="http://www.w3.org/2001/XMLSchema" xmlns:p="http://schemas.microsoft.com/office/2006/metadata/properties" xmlns:ns1="http://schemas.microsoft.com/sharepoint/v3" xmlns:ns2="dd831380-f772-4d0a-86be-ca519d40c5a8" xmlns:ns3="7cd1c7d1-83d3-4998-8f93-0268d20cf906" targetNamespace="http://schemas.microsoft.com/office/2006/metadata/properties" ma:root="true" ma:fieldsID="2e70b7d8c54b7d2ad1800e55722f899c" ns1:_="" ns2:_="" ns3:_="">
    <xsd:import namespace="http://schemas.microsoft.com/sharepoint/v3"/>
    <xsd:import namespace="dd831380-f772-4d0a-86be-ca519d40c5a8"/>
    <xsd:import namespace="7cd1c7d1-83d3-4998-8f93-0268d20cf90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1:_dlc_ExpireDateSaved" minOccurs="0"/>
                <xsd:element ref="ns1:_dlc_ExpireDate" minOccurs="0"/>
                <xsd:element ref="ns1:_dlc_Exempt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1:_ip_UnifiedCompliancePolicyProperties" minOccurs="0"/>
                <xsd:element ref="ns1:_ip_UnifiedCompliancePolicyUIAction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dlc_ExpireDateSaved" ma:index="10" nillable="true" ma:displayName="元の有効期限" ma:hidden="true" ma:internalName="_dlc_ExpireDateSaved" ma:readOnly="true">
      <xsd:simpleType>
        <xsd:restriction base="dms:DateTime"/>
      </xsd:simpleType>
    </xsd:element>
    <xsd:element name="_dlc_ExpireDate" ma:index="11" nillable="true" ma:displayName="期日" ma:description="" ma:hidden="true" ma:indexed="true" ma:internalName="_dlc_ExpireDate" ma:readOnly="true">
      <xsd:simpleType>
        <xsd:restriction base="dms:DateTime"/>
      </xsd:simpleType>
    </xsd:element>
    <xsd:element name="_dlc_Exempt" ma:index="12" nillable="true" ma:displayName="ポリシー適用除外" ma:hidden="true" ma:internalName="_dlc_Exempt" ma:readOnly="true">
      <xsd:simpleType>
        <xsd:restriction base="dms:Unknown"/>
      </xsd:simpleType>
    </xsd:element>
    <xsd:element name="_ip_UnifiedCompliancePolicyProperties" ma:index="25" nillable="true" ma:displayName="統合コンプライアンス ポリシーのプロパティ" ma:hidden="true" ma:internalName="_ip_UnifiedCompliancePolicyProperties">
      <xsd:simpleType>
        <xsd:restriction base="dms:Note"/>
      </xsd:simpleType>
    </xsd:element>
    <xsd:element name="_ip_UnifiedCompliancePolicyUIAction" ma:index="26" nillable="true" ma:displayName="統合コンプライアンス ポリシーの UI アクション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831380-f772-4d0a-86be-ca519d40c5a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fa45aed5-fecc-43f2-a3c4-5c5d8b80555d}" ma:internalName="TaxCatchAll" ma:showField="CatchAllData" ma:web="dd831380-f772-4d0a-86be-ca519d40c5a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d1c7d1-83d3-4998-8f93-0268d20cf9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画像タグ" ma:readOnly="false" ma:fieldId="{5cf76f15-5ced-4ddc-b409-7134ff3c332f}" ma:taxonomyMulti="true" ma:sspId="a9872b46-498f-4fc2-91d4-a744c164aaf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7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dd831380-f772-4d0a-86be-ca519d40c5a8" xsi:nil="true"/>
    <lcf76f155ced4ddcb4097134ff3c332f xmlns="7cd1c7d1-83d3-4998-8f93-0268d20cf906">
      <Terms xmlns="http://schemas.microsoft.com/office/infopath/2007/PartnerControls"/>
    </lcf76f155ced4ddcb4097134ff3c332f>
    <_ip_UnifiedCompliancePolicyProperties xmlns="http://schemas.microsoft.com/sharepoint/v3" xsi:nil="true"/>
    <_dlc_ExpireDateSaved xmlns="http://schemas.microsoft.com/sharepoint/v3" xsi:nil="true"/>
    <_dlc_ExpireDate xmlns="http://schemas.microsoft.com/sharepoint/v3">2026-10-09T06:49:44+00:00</_dlc_ExpireDate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53C57AF-874B-4830-9D2F-5370F93D5DEA}">
  <ds:schemaRefs>
    <ds:schemaRef ds:uri="7cd1c7d1-83d3-4998-8f93-0268d20cf906"/>
    <ds:schemaRef ds:uri="dd831380-f772-4d0a-86be-ca519d40c5a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9C834BD-E9DF-451F-9B64-3FF5505D58BC}">
  <ds:schemaRefs>
    <ds:schemaRef ds:uri="7cd1c7d1-83d3-4998-8f93-0268d20cf906"/>
    <ds:schemaRef ds:uri="dd831380-f772-4d0a-86be-ca519d40c5a8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DFE53C5D-814E-42A9-89B5-1EBE67388FE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212</Words>
  <Application>Microsoft Office PowerPoint</Application>
  <PresentationFormat>Widescreen</PresentationFormat>
  <Paragraphs>92</Paragraphs>
  <Slides>48</Slides>
  <Notes>37</Notes>
  <HiddenSlides>0</HiddenSlides>
  <MMClips>49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2" baseType="lpstr">
      <vt:lpstr>UD デジタル 教科書体 NK-B</vt:lpstr>
      <vt:lpstr>游ゴシック</vt:lpstr>
      <vt:lpstr>Arial</vt:lpstr>
      <vt:lpstr>Office テーマ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Can-do チェック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いろどり　ເລີ່ມຕົ້ນ</dc:title>
  <dc:creator>相馬森　佳奈</dc:creator>
  <cp:lastModifiedBy>Viriyaphone Phamavanh</cp:lastModifiedBy>
  <cp:revision>1</cp:revision>
  <dcterms:created xsi:type="dcterms:W3CDTF">2025-03-04T06:27:47Z</dcterms:created>
  <dcterms:modified xsi:type="dcterms:W3CDTF">2025-10-20T04:36:19Z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0x010100FA5FA2D897CF8B46BBCBF4358E2FF43C</vt:lpwstr>
  </property>
  <property fmtid="{D5CDD505-2E9C-101B-9397-08002B2CF9AE}" pid="3" name="_dlc_policyId">
    <vt:lpwstr>/sites/share/Document/13103JFVT</vt:lpwstr>
  </property>
  <property fmtid="{D5CDD505-2E9C-101B-9397-08002B2CF9AE}" pid="4" name="ItemRetentionFormula">
    <vt:lpwstr>&lt;formula id="Microsoft.Office.RecordsManagement.PolicyFeatures.Expiration.Formula.BuiltIn"&gt;&lt;number&gt;1&lt;/number&gt;&lt;property&gt;Modified&lt;/property&gt;&lt;propertyId&gt;28cf69c5-fa48-462a-b5cd-27b6f9d2bd5f&lt;/propertyId&gt;&lt;period&gt;years&lt;/period&gt;&lt;/formula&gt;</vt:lpwstr>
  </property>
  <property fmtid="{D5CDD505-2E9C-101B-9397-08002B2CF9AE}" pid="5" name="MediaServiceImageTags">
    <vt:lpwstr/>
  </property>
</Properties>
</file>