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3"/>
  </p:notesMasterIdLst>
  <p:handoutMasterIdLst>
    <p:handoutMasterId r:id="rId54"/>
  </p:handoutMasterIdLst>
  <p:sldIdLst>
    <p:sldId id="257" r:id="rId5"/>
    <p:sldId id="368" r:id="rId6"/>
    <p:sldId id="713" r:id="rId7"/>
    <p:sldId id="734" r:id="rId8"/>
    <p:sldId id="735" r:id="rId9"/>
    <p:sldId id="685" r:id="rId10"/>
    <p:sldId id="686" r:id="rId11"/>
    <p:sldId id="688" r:id="rId12"/>
    <p:sldId id="736" r:id="rId13"/>
    <p:sldId id="737" r:id="rId14"/>
    <p:sldId id="687" r:id="rId15"/>
    <p:sldId id="689" r:id="rId16"/>
    <p:sldId id="738" r:id="rId17"/>
    <p:sldId id="739" r:id="rId18"/>
    <p:sldId id="740" r:id="rId19"/>
    <p:sldId id="586" r:id="rId20"/>
    <p:sldId id="617" r:id="rId21"/>
    <p:sldId id="440" r:id="rId22"/>
    <p:sldId id="441" r:id="rId23"/>
    <p:sldId id="637" r:id="rId24"/>
    <p:sldId id="702" r:id="rId25"/>
    <p:sldId id="741" r:id="rId26"/>
    <p:sldId id="742" r:id="rId27"/>
    <p:sldId id="296" r:id="rId28"/>
    <p:sldId id="642" r:id="rId29"/>
    <p:sldId id="743" r:id="rId30"/>
    <p:sldId id="723" r:id="rId31"/>
    <p:sldId id="599" r:id="rId32"/>
    <p:sldId id="724" r:id="rId33"/>
    <p:sldId id="725" r:id="rId34"/>
    <p:sldId id="726" r:id="rId35"/>
    <p:sldId id="727" r:id="rId36"/>
    <p:sldId id="624" r:id="rId37"/>
    <p:sldId id="602" r:id="rId38"/>
    <p:sldId id="744" r:id="rId39"/>
    <p:sldId id="745" r:id="rId40"/>
    <p:sldId id="746" r:id="rId41"/>
    <p:sldId id="647" r:id="rId42"/>
    <p:sldId id="732" r:id="rId43"/>
    <p:sldId id="747" r:id="rId44"/>
    <p:sldId id="748" r:id="rId45"/>
    <p:sldId id="749" r:id="rId46"/>
    <p:sldId id="648" r:id="rId47"/>
    <p:sldId id="750" r:id="rId48"/>
    <p:sldId id="365" r:id="rId49"/>
    <p:sldId id="400" r:id="rId50"/>
    <p:sldId id="438" r:id="rId51"/>
    <p:sldId id="402" r:id="rId5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969"/>
    <a:srgbClr val="FFFFFF"/>
    <a:srgbClr val="E8E6ED"/>
    <a:srgbClr val="FDD6BC"/>
    <a:srgbClr val="FCE4E7"/>
    <a:srgbClr val="FFFBCD"/>
    <a:srgbClr val="EAF4E4"/>
    <a:srgbClr val="FDE0B0"/>
    <a:srgbClr val="FFF3F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E4790D-16FF-7840-3B5A-B202DB5DAFDA}" v="61" dt="2025-10-09T03:43:02.653"/>
    <p1510:client id="{AA4F89E4-1EC9-AA22-5445-BCF728116F39}" v="4" dt="2025-10-09T08:32:06.072"/>
    <p1510:client id="{B92A30A9-8508-70CB-203A-2883EBD8B52E}" v="1" dt="2025-10-09T04:00:19.580"/>
    <p1510:client id="{E1A99A38-8A8A-3AAE-DBCE-1DBEACE1E510}" v="149" dt="2025-10-09T03:58:33.5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60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ngkham030201@gmail.com" userId="S::urn:spo:guest#ningkham030201@gmail.com::" providerId="AD" clId="Web-{B92A30A9-8508-70CB-203A-2883EBD8B52E}"/>
    <pc:docChg chg="modSld">
      <pc:chgData name="ningkham030201@gmail.com" userId="S::urn:spo:guest#ningkham030201@gmail.com::" providerId="AD" clId="Web-{B92A30A9-8508-70CB-203A-2883EBD8B52E}" dt="2025-10-09T04:00:19.580" v="0" actId="1076"/>
      <pc:docMkLst>
        <pc:docMk/>
      </pc:docMkLst>
      <pc:sldChg chg="modSp">
        <pc:chgData name="ningkham030201@gmail.com" userId="S::urn:spo:guest#ningkham030201@gmail.com::" providerId="AD" clId="Web-{B92A30A9-8508-70CB-203A-2883EBD8B52E}" dt="2025-10-09T04:00:19.580" v="0" actId="1076"/>
        <pc:sldMkLst>
          <pc:docMk/>
          <pc:sldMk cId="2613744372" sldId="748"/>
        </pc:sldMkLst>
        <pc:spChg chg="mod">
          <ac:chgData name="ningkham030201@gmail.com" userId="S::urn:spo:guest#ningkham030201@gmail.com::" providerId="AD" clId="Web-{B92A30A9-8508-70CB-203A-2883EBD8B52E}" dt="2025-10-09T04:00:19.580" v="0" actId="1076"/>
          <ac:spMkLst>
            <pc:docMk/>
            <pc:sldMk cId="2613744372" sldId="748"/>
            <ac:spMk id="36" creationId="{5A62A19D-B516-4FE1-DECA-B3611E8057CB}"/>
          </ac:spMkLst>
        </pc:spChg>
      </pc:sldChg>
    </pc:docChg>
  </pc:docChgLst>
  <pc:docChgLst>
    <pc:chgData name="ningkham030201@gmail.com" userId="S::urn:spo:guest#ningkham030201@gmail.com::" providerId="AD" clId="Web-{21E4790D-16FF-7840-3B5A-B202DB5DAFDA}"/>
    <pc:docChg chg="modSld">
      <pc:chgData name="ningkham030201@gmail.com" userId="S::urn:spo:guest#ningkham030201@gmail.com::" providerId="AD" clId="Web-{21E4790D-16FF-7840-3B5A-B202DB5DAFDA}" dt="2025-10-09T03:43:02.653" v="60" actId="1076"/>
      <pc:docMkLst>
        <pc:docMk/>
      </pc:docMkLst>
      <pc:sldChg chg="addSp modSp modMedia addAnim">
        <pc:chgData name="ningkham030201@gmail.com" userId="S::urn:spo:guest#ningkham030201@gmail.com::" providerId="AD" clId="Web-{21E4790D-16FF-7840-3B5A-B202DB5DAFDA}" dt="2025-10-09T03:39:52.541" v="35" actId="1076"/>
        <pc:sldMkLst>
          <pc:docMk/>
          <pc:sldMk cId="3032298800" sldId="685"/>
        </pc:sldMkLst>
        <pc:picChg chg="add mod">
          <ac:chgData name="ningkham030201@gmail.com" userId="S::urn:spo:guest#ningkham030201@gmail.com::" providerId="AD" clId="Web-{21E4790D-16FF-7840-3B5A-B202DB5DAFDA}" dt="2025-10-09T03:39:52.541" v="35" actId="1076"/>
          <ac:picMkLst>
            <pc:docMk/>
            <pc:sldMk cId="3032298800" sldId="685"/>
            <ac:picMk id="3" creationId="{1B044EE1-0FEF-C26D-C3B3-370983924C6E}"/>
          </ac:picMkLst>
        </pc:picChg>
      </pc:sldChg>
      <pc:sldChg chg="addSp delSp modSp addAnim delAnim">
        <pc:chgData name="ningkham030201@gmail.com" userId="S::urn:spo:guest#ningkham030201@gmail.com::" providerId="AD" clId="Web-{21E4790D-16FF-7840-3B5A-B202DB5DAFDA}" dt="2025-10-09T03:42:02.528" v="51" actId="1076"/>
        <pc:sldMkLst>
          <pc:docMk/>
          <pc:sldMk cId="3810250568" sldId="687"/>
        </pc:sldMkLst>
        <pc:picChg chg="add del">
          <ac:chgData name="ningkham030201@gmail.com" userId="S::urn:spo:guest#ningkham030201@gmail.com::" providerId="AD" clId="Web-{21E4790D-16FF-7840-3B5A-B202DB5DAFDA}" dt="2025-10-09T03:41:56.763" v="43"/>
          <ac:picMkLst>
            <pc:docMk/>
            <pc:sldMk cId="3810250568" sldId="687"/>
            <ac:picMk id="5" creationId="{C1CDFB79-BAE2-35F7-64F4-7603ABEE3A74}"/>
          </ac:picMkLst>
        </pc:picChg>
        <pc:picChg chg="add del">
          <ac:chgData name="ningkham030201@gmail.com" userId="S::urn:spo:guest#ningkham030201@gmail.com::" providerId="AD" clId="Web-{21E4790D-16FF-7840-3B5A-B202DB5DAFDA}" dt="2025-10-09T03:41:56.763" v="42"/>
          <ac:picMkLst>
            <pc:docMk/>
            <pc:sldMk cId="3810250568" sldId="687"/>
            <ac:picMk id="8" creationId="{991952C0-F755-B764-7DA2-6723CC596A5D}"/>
          </ac:picMkLst>
        </pc:picChg>
        <pc:picChg chg="add del">
          <ac:chgData name="ningkham030201@gmail.com" userId="S::urn:spo:guest#ningkham030201@gmail.com::" providerId="AD" clId="Web-{21E4790D-16FF-7840-3B5A-B202DB5DAFDA}" dt="2025-10-09T03:41:56.763" v="41"/>
          <ac:picMkLst>
            <pc:docMk/>
            <pc:sldMk cId="3810250568" sldId="687"/>
            <ac:picMk id="10" creationId="{94910C02-6A87-5EFE-9BAA-000EB7F181AB}"/>
          </ac:picMkLst>
        </pc:picChg>
        <pc:picChg chg="add del">
          <ac:chgData name="ningkham030201@gmail.com" userId="S::urn:spo:guest#ningkham030201@gmail.com::" providerId="AD" clId="Web-{21E4790D-16FF-7840-3B5A-B202DB5DAFDA}" dt="2025-10-09T03:41:56.763" v="40"/>
          <ac:picMkLst>
            <pc:docMk/>
            <pc:sldMk cId="3810250568" sldId="687"/>
            <ac:picMk id="12" creationId="{DCAF6AE2-774A-8E9A-C917-B38325EFDF53}"/>
          </ac:picMkLst>
        </pc:picChg>
        <pc:picChg chg="add mod">
          <ac:chgData name="ningkham030201@gmail.com" userId="S::urn:spo:guest#ningkham030201@gmail.com::" providerId="AD" clId="Web-{21E4790D-16FF-7840-3B5A-B202DB5DAFDA}" dt="2025-10-09T03:42:02.528" v="48" actId="1076"/>
          <ac:picMkLst>
            <pc:docMk/>
            <pc:sldMk cId="3810250568" sldId="687"/>
            <ac:picMk id="14" creationId="{4E06E478-04D8-936F-9A37-F6D3DD094421}"/>
          </ac:picMkLst>
        </pc:picChg>
        <pc:picChg chg="add mod">
          <ac:chgData name="ningkham030201@gmail.com" userId="S::urn:spo:guest#ningkham030201@gmail.com::" providerId="AD" clId="Web-{21E4790D-16FF-7840-3B5A-B202DB5DAFDA}" dt="2025-10-09T03:42:02.528" v="49" actId="1076"/>
          <ac:picMkLst>
            <pc:docMk/>
            <pc:sldMk cId="3810250568" sldId="687"/>
            <ac:picMk id="16" creationId="{11AE7B87-91F6-A0BD-2C45-8C0217E81AFC}"/>
          </ac:picMkLst>
        </pc:picChg>
        <pc:picChg chg="add mod">
          <ac:chgData name="ningkham030201@gmail.com" userId="S::urn:spo:guest#ningkham030201@gmail.com::" providerId="AD" clId="Web-{21E4790D-16FF-7840-3B5A-B202DB5DAFDA}" dt="2025-10-09T03:42:02.528" v="50" actId="1076"/>
          <ac:picMkLst>
            <pc:docMk/>
            <pc:sldMk cId="3810250568" sldId="687"/>
            <ac:picMk id="18" creationId="{40E8752C-7F86-855A-61AE-527231F0C747}"/>
          </ac:picMkLst>
        </pc:picChg>
        <pc:picChg chg="add mod">
          <ac:chgData name="ningkham030201@gmail.com" userId="S::urn:spo:guest#ningkham030201@gmail.com::" providerId="AD" clId="Web-{21E4790D-16FF-7840-3B5A-B202DB5DAFDA}" dt="2025-10-09T03:42:02.528" v="51" actId="1076"/>
          <ac:picMkLst>
            <pc:docMk/>
            <pc:sldMk cId="3810250568" sldId="687"/>
            <ac:picMk id="20" creationId="{B12CA57F-48BF-5FDC-784E-3B0409F75A7F}"/>
          </ac:picMkLst>
        </pc:picChg>
      </pc:sldChg>
      <pc:sldChg chg="addSp modSp modMedia addAnim">
        <pc:chgData name="ningkham030201@gmail.com" userId="S::urn:spo:guest#ningkham030201@gmail.com::" providerId="AD" clId="Web-{21E4790D-16FF-7840-3B5A-B202DB5DAFDA}" dt="2025-10-09T03:42:43.341" v="57" actId="1076"/>
        <pc:sldMkLst>
          <pc:docMk/>
          <pc:sldMk cId="1501875209" sldId="689"/>
        </pc:sldMkLst>
        <pc:picChg chg="add mod">
          <ac:chgData name="ningkham030201@gmail.com" userId="S::urn:spo:guest#ningkham030201@gmail.com::" providerId="AD" clId="Web-{21E4790D-16FF-7840-3B5A-B202DB5DAFDA}" dt="2025-10-09T03:42:43.341" v="57" actId="1076"/>
          <ac:picMkLst>
            <pc:docMk/>
            <pc:sldMk cId="1501875209" sldId="689"/>
            <ac:picMk id="2" creationId="{1E60A8F2-3809-D811-065A-AF9C5EEDB573}"/>
          </ac:picMkLst>
        </pc:picChg>
      </pc:sldChg>
      <pc:sldChg chg="addSp modSp modMedia addAnim">
        <pc:chgData name="ningkham030201@gmail.com" userId="S::urn:spo:guest#ningkham030201@gmail.com::" providerId="AD" clId="Web-{21E4790D-16FF-7840-3B5A-B202DB5DAFDA}" dt="2025-10-09T03:38:36.740" v="27" actId="1076"/>
        <pc:sldMkLst>
          <pc:docMk/>
          <pc:sldMk cId="2353430490" sldId="713"/>
        </pc:sldMkLst>
        <pc:picChg chg="add mod">
          <ac:chgData name="ningkham030201@gmail.com" userId="S::urn:spo:guest#ningkham030201@gmail.com::" providerId="AD" clId="Web-{21E4790D-16FF-7840-3B5A-B202DB5DAFDA}" dt="2025-10-09T03:36:27.283" v="4" actId="1076"/>
          <ac:picMkLst>
            <pc:docMk/>
            <pc:sldMk cId="2353430490" sldId="713"/>
            <ac:picMk id="2" creationId="{DF3A3E43-E26B-F95B-E867-F160245F9807}"/>
          </ac:picMkLst>
        </pc:picChg>
        <pc:picChg chg="add mod">
          <ac:chgData name="ningkham030201@gmail.com" userId="S::urn:spo:guest#ningkham030201@gmail.com::" providerId="AD" clId="Web-{21E4790D-16FF-7840-3B5A-B202DB5DAFDA}" dt="2025-10-09T03:37:34.551" v="12" actId="1076"/>
          <ac:picMkLst>
            <pc:docMk/>
            <pc:sldMk cId="2353430490" sldId="713"/>
            <ac:picMk id="3" creationId="{BFAE7019-078E-1EEF-24F2-0B266E008F58}"/>
          </ac:picMkLst>
        </pc:picChg>
        <pc:picChg chg="add mod">
          <ac:chgData name="ningkham030201@gmail.com" userId="S::urn:spo:guest#ningkham030201@gmail.com::" providerId="AD" clId="Web-{21E4790D-16FF-7840-3B5A-B202DB5DAFDA}" dt="2025-10-09T03:38:02.489" v="19" actId="1076"/>
          <ac:picMkLst>
            <pc:docMk/>
            <pc:sldMk cId="2353430490" sldId="713"/>
            <ac:picMk id="5" creationId="{2863FAEA-B1B1-44CA-09AA-B557734CB303}"/>
          </ac:picMkLst>
        </pc:picChg>
        <pc:picChg chg="add mod">
          <ac:chgData name="ningkham030201@gmail.com" userId="S::urn:spo:guest#ningkham030201@gmail.com::" providerId="AD" clId="Web-{21E4790D-16FF-7840-3B5A-B202DB5DAFDA}" dt="2025-10-09T03:38:36.740" v="27" actId="1076"/>
          <ac:picMkLst>
            <pc:docMk/>
            <pc:sldMk cId="2353430490" sldId="713"/>
            <ac:picMk id="7" creationId="{71A4D89D-3ED5-89C2-F787-38DC08C8046A}"/>
          </ac:picMkLst>
        </pc:picChg>
      </pc:sldChg>
      <pc:sldChg chg="addSp modSp addAnim">
        <pc:chgData name="ningkham030201@gmail.com" userId="S::urn:spo:guest#ningkham030201@gmail.com::" providerId="AD" clId="Web-{21E4790D-16FF-7840-3B5A-B202DB5DAFDA}" dt="2025-10-09T03:38:43.349" v="29" actId="1076"/>
        <pc:sldMkLst>
          <pc:docMk/>
          <pc:sldMk cId="2214280038" sldId="734"/>
        </pc:sldMkLst>
        <pc:picChg chg="add mod">
          <ac:chgData name="ningkham030201@gmail.com" userId="S::urn:spo:guest#ningkham030201@gmail.com::" providerId="AD" clId="Web-{21E4790D-16FF-7840-3B5A-B202DB5DAFDA}" dt="2025-10-09T03:36:42.080" v="7" actId="1076"/>
          <ac:picMkLst>
            <pc:docMk/>
            <pc:sldMk cId="2214280038" sldId="734"/>
            <ac:picMk id="5" creationId="{4A79AA0E-AF0D-EF32-E6FD-088665E1F579}"/>
          </ac:picMkLst>
        </pc:picChg>
        <pc:picChg chg="add mod">
          <ac:chgData name="ningkham030201@gmail.com" userId="S::urn:spo:guest#ningkham030201@gmail.com::" providerId="AD" clId="Web-{21E4790D-16FF-7840-3B5A-B202DB5DAFDA}" dt="2025-10-09T03:37:42.754" v="14" actId="1076"/>
          <ac:picMkLst>
            <pc:docMk/>
            <pc:sldMk cId="2214280038" sldId="734"/>
            <ac:picMk id="8" creationId="{0496111F-A74E-AB6A-FEE8-7BCB9F8A38EB}"/>
          </ac:picMkLst>
        </pc:picChg>
        <pc:picChg chg="add mod">
          <ac:chgData name="ningkham030201@gmail.com" userId="S::urn:spo:guest#ningkham030201@gmail.com::" providerId="AD" clId="Web-{21E4790D-16FF-7840-3B5A-B202DB5DAFDA}" dt="2025-10-09T03:38:13.036" v="21" actId="1076"/>
          <ac:picMkLst>
            <pc:docMk/>
            <pc:sldMk cId="2214280038" sldId="734"/>
            <ac:picMk id="11" creationId="{C88A5528-5A2F-ED56-8A30-4411CE3A3392}"/>
          </ac:picMkLst>
        </pc:picChg>
        <pc:picChg chg="add mod">
          <ac:chgData name="ningkham030201@gmail.com" userId="S::urn:spo:guest#ningkham030201@gmail.com::" providerId="AD" clId="Web-{21E4790D-16FF-7840-3B5A-B202DB5DAFDA}" dt="2025-10-09T03:38:43.349" v="29" actId="1076"/>
          <ac:picMkLst>
            <pc:docMk/>
            <pc:sldMk cId="2214280038" sldId="734"/>
            <ac:picMk id="15" creationId="{263E682D-C3EE-49E4-4D06-1BD37FF75902}"/>
          </ac:picMkLst>
        </pc:picChg>
      </pc:sldChg>
      <pc:sldChg chg="addSp modSp addAnim">
        <pc:chgData name="ningkham030201@gmail.com" userId="S::urn:spo:guest#ningkham030201@gmail.com::" providerId="AD" clId="Web-{21E4790D-16FF-7840-3B5A-B202DB5DAFDA}" dt="2025-10-09T03:38:55.990" v="32" actId="1076"/>
        <pc:sldMkLst>
          <pc:docMk/>
          <pc:sldMk cId="751492920" sldId="735"/>
        </pc:sldMkLst>
        <pc:picChg chg="add mod">
          <ac:chgData name="ningkham030201@gmail.com" userId="S::urn:spo:guest#ningkham030201@gmail.com::" providerId="AD" clId="Web-{21E4790D-16FF-7840-3B5A-B202DB5DAFDA}" dt="2025-10-09T03:37:16.425" v="9" actId="1076"/>
          <ac:picMkLst>
            <pc:docMk/>
            <pc:sldMk cId="751492920" sldId="735"/>
            <ac:picMk id="3" creationId="{78FF5315-D07C-BD6C-2144-8835BA8F1CFF}"/>
          </ac:picMkLst>
        </pc:picChg>
        <pc:picChg chg="add mod">
          <ac:chgData name="ningkham030201@gmail.com" userId="S::urn:spo:guest#ningkham030201@gmail.com::" providerId="AD" clId="Web-{21E4790D-16FF-7840-3B5A-B202DB5DAFDA}" dt="2025-10-09T03:37:48.223" v="16" actId="1076"/>
          <ac:picMkLst>
            <pc:docMk/>
            <pc:sldMk cId="751492920" sldId="735"/>
            <ac:picMk id="7" creationId="{88E88055-773A-892A-878B-CD169F129E80}"/>
          </ac:picMkLst>
        </pc:picChg>
        <pc:picChg chg="add mod">
          <ac:chgData name="ningkham030201@gmail.com" userId="S::urn:spo:guest#ningkham030201@gmail.com::" providerId="AD" clId="Web-{21E4790D-16FF-7840-3B5A-B202DB5DAFDA}" dt="2025-10-09T03:38:19.223" v="23" actId="1076"/>
          <ac:picMkLst>
            <pc:docMk/>
            <pc:sldMk cId="751492920" sldId="735"/>
            <ac:picMk id="10" creationId="{AAA1C445-66E4-F3AC-4E9D-6675F2DCB408}"/>
          </ac:picMkLst>
        </pc:picChg>
        <pc:picChg chg="add mod">
          <ac:chgData name="ningkham030201@gmail.com" userId="S::urn:spo:guest#ningkham030201@gmail.com::" providerId="AD" clId="Web-{21E4790D-16FF-7840-3B5A-B202DB5DAFDA}" dt="2025-10-09T03:38:55.990" v="32" actId="1076"/>
          <ac:picMkLst>
            <pc:docMk/>
            <pc:sldMk cId="751492920" sldId="735"/>
            <ac:picMk id="14" creationId="{CF07BBA2-1422-A4F9-3A7E-27E23C557108}"/>
          </ac:picMkLst>
        </pc:picChg>
      </pc:sldChg>
      <pc:sldChg chg="addSp modSp addAnim">
        <pc:chgData name="ningkham030201@gmail.com" userId="S::urn:spo:guest#ningkham030201@gmail.com::" providerId="AD" clId="Web-{21E4790D-16FF-7840-3B5A-B202DB5DAFDA}" dt="2025-10-09T03:43:02.653" v="60" actId="1076"/>
        <pc:sldMkLst>
          <pc:docMk/>
          <pc:sldMk cId="422906365" sldId="738"/>
        </pc:sldMkLst>
        <pc:picChg chg="add mod">
          <ac:chgData name="ningkham030201@gmail.com" userId="S::urn:spo:guest#ningkham030201@gmail.com::" providerId="AD" clId="Web-{21E4790D-16FF-7840-3B5A-B202DB5DAFDA}" dt="2025-10-09T03:43:02.653" v="60" actId="1076"/>
          <ac:picMkLst>
            <pc:docMk/>
            <pc:sldMk cId="422906365" sldId="738"/>
            <ac:picMk id="8" creationId="{A9EAA4F3-57D7-070C-0B37-85EB51629DC6}"/>
          </ac:picMkLst>
        </pc:picChg>
      </pc:sldChg>
    </pc:docChg>
  </pc:docChgLst>
  <pc:docChgLst>
    <pc:chgData name="ningkham030201@gmail.com" userId="S::urn:spo:guest#ningkham030201@gmail.com::" providerId="AD" clId="Web-{AA4F89E4-1EC9-AA22-5445-BCF728116F39}"/>
    <pc:docChg chg="modSld">
      <pc:chgData name="ningkham030201@gmail.com" userId="S::urn:spo:guest#ningkham030201@gmail.com::" providerId="AD" clId="Web-{AA4F89E4-1EC9-AA22-5445-BCF728116F39}" dt="2025-10-09T08:32:06.056" v="3"/>
      <pc:docMkLst>
        <pc:docMk/>
      </pc:docMkLst>
      <pc:sldChg chg="delSp delAnim">
        <pc:chgData name="ningkham030201@gmail.com" userId="S::urn:spo:guest#ningkham030201@gmail.com::" providerId="AD" clId="Web-{AA4F89E4-1EC9-AA22-5445-BCF728116F39}" dt="2025-10-09T08:32:06.056" v="3"/>
        <pc:sldMkLst>
          <pc:docMk/>
          <pc:sldMk cId="91259371" sldId="617"/>
        </pc:sldMkLst>
        <pc:picChg chg="del">
          <ac:chgData name="ningkham030201@gmail.com" userId="S::urn:spo:guest#ningkham030201@gmail.com::" providerId="AD" clId="Web-{AA4F89E4-1EC9-AA22-5445-BCF728116F39}" dt="2025-10-09T08:32:06.056" v="3"/>
          <ac:picMkLst>
            <pc:docMk/>
            <pc:sldMk cId="91259371" sldId="617"/>
            <ac:picMk id="11" creationId="{9EFF46D6-6EED-6C87-7ED5-D8E2D73F83B2}"/>
          </ac:picMkLst>
        </pc:picChg>
        <pc:picChg chg="del">
          <ac:chgData name="ningkham030201@gmail.com" userId="S::urn:spo:guest#ningkham030201@gmail.com::" providerId="AD" clId="Web-{AA4F89E4-1EC9-AA22-5445-BCF728116F39}" dt="2025-10-09T08:32:06.041" v="2"/>
          <ac:picMkLst>
            <pc:docMk/>
            <pc:sldMk cId="91259371" sldId="617"/>
            <ac:picMk id="13" creationId="{D6FD3A40-179A-EBBB-CD46-448EF08D9DDF}"/>
          </ac:picMkLst>
        </pc:picChg>
        <pc:picChg chg="del">
          <ac:chgData name="ningkham030201@gmail.com" userId="S::urn:spo:guest#ningkham030201@gmail.com::" providerId="AD" clId="Web-{AA4F89E4-1EC9-AA22-5445-BCF728116F39}" dt="2025-10-09T08:32:06.010" v="1"/>
          <ac:picMkLst>
            <pc:docMk/>
            <pc:sldMk cId="91259371" sldId="617"/>
            <ac:picMk id="16" creationId="{CC27FAC5-D010-67C1-F039-10BC44092BFE}"/>
          </ac:picMkLst>
        </pc:picChg>
        <pc:picChg chg="del">
          <ac:chgData name="ningkham030201@gmail.com" userId="S::urn:spo:guest#ningkham030201@gmail.com::" providerId="AD" clId="Web-{AA4F89E4-1EC9-AA22-5445-BCF728116F39}" dt="2025-10-09T08:32:05.978" v="0"/>
          <ac:picMkLst>
            <pc:docMk/>
            <pc:sldMk cId="91259371" sldId="617"/>
            <ac:picMk id="18" creationId="{06E792A8-0A64-FD9A-EA4C-AE55237B4AF4}"/>
          </ac:picMkLst>
        </pc:picChg>
      </pc:sldChg>
    </pc:docChg>
  </pc:docChgLst>
  <pc:docChgLst>
    <pc:chgData name="ningkham030201@gmail.com" userId="S::urn:spo:guest#ningkham030201@gmail.com::" providerId="AD" clId="Web-{E1A99A38-8A8A-3AAE-DBCE-1DBEACE1E510}"/>
    <pc:docChg chg="addSld delSld modSld">
      <pc:chgData name="ningkham030201@gmail.com" userId="S::urn:spo:guest#ningkham030201@gmail.com::" providerId="AD" clId="Web-{E1A99A38-8A8A-3AAE-DBCE-1DBEACE1E510}" dt="2025-10-09T03:58:33.559" v="148" actId="1076"/>
      <pc:docMkLst>
        <pc:docMk/>
      </pc:docMkLst>
      <pc:sldChg chg="addSp modSp modMedia addAnim">
        <pc:chgData name="ningkham030201@gmail.com" userId="S::urn:spo:guest#ningkham030201@gmail.com::" providerId="AD" clId="Web-{E1A99A38-8A8A-3AAE-DBCE-1DBEACE1E510}" dt="2025-10-09T03:48:10.505" v="45" actId="1076"/>
        <pc:sldMkLst>
          <pc:docMk/>
          <pc:sldMk cId="2091162764" sldId="440"/>
        </pc:sldMkLst>
        <pc:picChg chg="add mod">
          <ac:chgData name="ningkham030201@gmail.com" userId="S::urn:spo:guest#ningkham030201@gmail.com::" providerId="AD" clId="Web-{E1A99A38-8A8A-3AAE-DBCE-1DBEACE1E510}" dt="2025-10-09T03:48:10.505" v="45" actId="1076"/>
          <ac:picMkLst>
            <pc:docMk/>
            <pc:sldMk cId="2091162764" sldId="440"/>
            <ac:picMk id="3" creationId="{B8BD9A22-06A7-A378-80E0-807C96FE8602}"/>
          </ac:picMkLst>
        </pc:picChg>
      </pc:sldChg>
      <pc:sldChg chg="addSp modSp modMedia addAnim">
        <pc:chgData name="ningkham030201@gmail.com" userId="S::urn:spo:guest#ningkham030201@gmail.com::" providerId="AD" clId="Web-{E1A99A38-8A8A-3AAE-DBCE-1DBEACE1E510}" dt="2025-10-09T03:54:36.721" v="105" actId="1076"/>
        <pc:sldMkLst>
          <pc:docMk/>
          <pc:sldMk cId="2282430761" sldId="599"/>
        </pc:sldMkLst>
        <pc:picChg chg="add mod">
          <ac:chgData name="ningkham030201@gmail.com" userId="S::urn:spo:guest#ningkham030201@gmail.com::" providerId="AD" clId="Web-{E1A99A38-8A8A-3AAE-DBCE-1DBEACE1E510}" dt="2025-10-09T03:54:36.721" v="105" actId="1076"/>
          <ac:picMkLst>
            <pc:docMk/>
            <pc:sldMk cId="2282430761" sldId="599"/>
            <ac:picMk id="2" creationId="{C2F18115-2030-D808-FA19-B416BC0C55A1}"/>
          </ac:picMkLst>
        </pc:picChg>
      </pc:sldChg>
      <pc:sldChg chg="addSp modSp modMedia addAnim">
        <pc:chgData name="ningkham030201@gmail.com" userId="S::urn:spo:guest#ningkham030201@gmail.com::" providerId="AD" clId="Web-{E1A99A38-8A8A-3AAE-DBCE-1DBEACE1E510}" dt="2025-10-09T03:55:34.755" v="112" actId="1076"/>
        <pc:sldMkLst>
          <pc:docMk/>
          <pc:sldMk cId="1835380246" sldId="602"/>
        </pc:sldMkLst>
        <pc:picChg chg="add mod">
          <ac:chgData name="ningkham030201@gmail.com" userId="S::urn:spo:guest#ningkham030201@gmail.com::" providerId="AD" clId="Web-{E1A99A38-8A8A-3AAE-DBCE-1DBEACE1E510}" dt="2025-10-09T03:55:34.755" v="112" actId="1076"/>
          <ac:picMkLst>
            <pc:docMk/>
            <pc:sldMk cId="1835380246" sldId="602"/>
            <ac:picMk id="3" creationId="{2A852528-F2F2-1D90-B379-EA9E14E11F1C}"/>
          </ac:picMkLst>
        </pc:picChg>
      </pc:sldChg>
      <pc:sldChg chg="addSp delSp modSp modMedia addAnim delAnim">
        <pc:chgData name="ningkham030201@gmail.com" userId="S::urn:spo:guest#ningkham030201@gmail.com::" providerId="AD" clId="Web-{E1A99A38-8A8A-3AAE-DBCE-1DBEACE1E510}" dt="2025-10-09T03:47:36.318" v="40" actId="1076"/>
        <pc:sldMkLst>
          <pc:docMk/>
          <pc:sldMk cId="91259371" sldId="617"/>
        </pc:sldMkLst>
        <pc:picChg chg="add mod">
          <ac:chgData name="ningkham030201@gmail.com" userId="S::urn:spo:guest#ningkham030201@gmail.com::" providerId="AD" clId="Web-{E1A99A38-8A8A-3AAE-DBCE-1DBEACE1E510}" dt="2025-10-09T03:46:35.692" v="19" actId="1076"/>
          <ac:picMkLst>
            <pc:docMk/>
            <pc:sldMk cId="91259371" sldId="617"/>
            <ac:picMk id="2" creationId="{4B0DC45D-8DAB-97EA-5008-AA0946799F83}"/>
          </ac:picMkLst>
        </pc:picChg>
        <pc:picChg chg="add mod">
          <ac:chgData name="ningkham030201@gmail.com" userId="S::urn:spo:guest#ningkham030201@gmail.com::" providerId="AD" clId="Web-{E1A99A38-8A8A-3AAE-DBCE-1DBEACE1E510}" dt="2025-10-09T03:44:50.675" v="8" actId="1076"/>
          <ac:picMkLst>
            <pc:docMk/>
            <pc:sldMk cId="91259371" sldId="617"/>
            <ac:picMk id="3" creationId="{12215693-84B1-0726-2870-F01DEF755B45}"/>
          </ac:picMkLst>
        </pc:picChg>
        <pc:picChg chg="add mod">
          <ac:chgData name="ningkham030201@gmail.com" userId="S::urn:spo:guest#ningkham030201@gmail.com::" providerId="AD" clId="Web-{E1A99A38-8A8A-3AAE-DBCE-1DBEACE1E510}" dt="2025-10-09T03:45:23.785" v="13" actId="1076"/>
          <ac:picMkLst>
            <pc:docMk/>
            <pc:sldMk cId="91259371" sldId="617"/>
            <ac:picMk id="5" creationId="{CC508665-D309-6DDB-2861-874011A7FA90}"/>
          </ac:picMkLst>
        </pc:picChg>
        <pc:picChg chg="add del mod">
          <ac:chgData name="ningkham030201@gmail.com" userId="S::urn:spo:guest#ningkham030201@gmail.com::" providerId="AD" clId="Web-{E1A99A38-8A8A-3AAE-DBCE-1DBEACE1E510}" dt="2025-10-09T03:46:46.801" v="27" actId="1076"/>
          <ac:picMkLst>
            <pc:docMk/>
            <pc:sldMk cId="91259371" sldId="617"/>
            <ac:picMk id="8" creationId="{52142929-A41B-4A6D-6A8A-61CE90802AD5}"/>
          </ac:picMkLst>
        </pc:picChg>
        <pc:picChg chg="add mod">
          <ac:chgData name="ningkham030201@gmail.com" userId="S::urn:spo:guest#ningkham030201@gmail.com::" providerId="AD" clId="Web-{E1A99A38-8A8A-3AAE-DBCE-1DBEACE1E510}" dt="2025-10-09T03:47:00.255" v="29" actId="1076"/>
          <ac:picMkLst>
            <pc:docMk/>
            <pc:sldMk cId="91259371" sldId="617"/>
            <ac:picMk id="11" creationId="{9EFF46D6-6EED-6C87-7ED5-D8E2D73F83B2}"/>
          </ac:picMkLst>
        </pc:picChg>
        <pc:picChg chg="add mod">
          <ac:chgData name="ningkham030201@gmail.com" userId="S::urn:spo:guest#ningkham030201@gmail.com::" providerId="AD" clId="Web-{E1A99A38-8A8A-3AAE-DBCE-1DBEACE1E510}" dt="2025-10-09T03:47:05.224" v="31" actId="1076"/>
          <ac:picMkLst>
            <pc:docMk/>
            <pc:sldMk cId="91259371" sldId="617"/>
            <ac:picMk id="13" creationId="{D6FD3A40-179A-EBBB-CD46-448EF08D9DDF}"/>
          </ac:picMkLst>
        </pc:picChg>
        <pc:picChg chg="add mod">
          <ac:chgData name="ningkham030201@gmail.com" userId="S::urn:spo:guest#ningkham030201@gmail.com::" providerId="AD" clId="Web-{E1A99A38-8A8A-3AAE-DBCE-1DBEACE1E510}" dt="2025-10-09T03:47:11.864" v="33" actId="1076"/>
          <ac:picMkLst>
            <pc:docMk/>
            <pc:sldMk cId="91259371" sldId="617"/>
            <ac:picMk id="16" creationId="{CC27FAC5-D010-67C1-F039-10BC44092BFE}"/>
          </ac:picMkLst>
        </pc:picChg>
        <pc:picChg chg="add mod">
          <ac:chgData name="ningkham030201@gmail.com" userId="S::urn:spo:guest#ningkham030201@gmail.com::" providerId="AD" clId="Web-{E1A99A38-8A8A-3AAE-DBCE-1DBEACE1E510}" dt="2025-10-09T03:47:36.318" v="40" actId="1076"/>
          <ac:picMkLst>
            <pc:docMk/>
            <pc:sldMk cId="91259371" sldId="617"/>
            <ac:picMk id="18" creationId="{06E792A8-0A64-FD9A-EA4C-AE55237B4AF4}"/>
          </ac:picMkLst>
        </pc:picChg>
      </pc:sldChg>
      <pc:sldChg chg="addSp modSp addAnim">
        <pc:chgData name="ningkham030201@gmail.com" userId="S::urn:spo:guest#ningkham030201@gmail.com::" providerId="AD" clId="Web-{E1A99A38-8A8A-3AAE-DBCE-1DBEACE1E510}" dt="2025-10-09T03:55:16.832" v="108" actId="1076"/>
        <pc:sldMkLst>
          <pc:docMk/>
          <pc:sldMk cId="3172215190" sldId="624"/>
        </pc:sldMkLst>
        <pc:picChg chg="add mod">
          <ac:chgData name="ningkham030201@gmail.com" userId="S::urn:spo:guest#ningkham030201@gmail.com::" providerId="AD" clId="Web-{E1A99A38-8A8A-3AAE-DBCE-1DBEACE1E510}" dt="2025-10-09T03:55:16.832" v="108" actId="1076"/>
          <ac:picMkLst>
            <pc:docMk/>
            <pc:sldMk cId="3172215190" sldId="624"/>
            <ac:picMk id="5" creationId="{700E4716-9986-EC6A-32F0-3FE4C91D1B4F}"/>
          </ac:picMkLst>
        </pc:picChg>
      </pc:sldChg>
      <pc:sldChg chg="addSp modSp addAnim">
        <pc:chgData name="ningkham030201@gmail.com" userId="S::urn:spo:guest#ningkham030201@gmail.com::" providerId="AD" clId="Web-{E1A99A38-8A8A-3AAE-DBCE-1DBEACE1E510}" dt="2025-10-09T03:49:03.115" v="47" actId="1076"/>
        <pc:sldMkLst>
          <pc:docMk/>
          <pc:sldMk cId="1923389791" sldId="637"/>
        </pc:sldMkLst>
        <pc:picChg chg="add mod">
          <ac:chgData name="ningkham030201@gmail.com" userId="S::urn:spo:guest#ningkham030201@gmail.com::" providerId="AD" clId="Web-{E1A99A38-8A8A-3AAE-DBCE-1DBEACE1E510}" dt="2025-10-09T03:49:03.115" v="47" actId="1076"/>
          <ac:picMkLst>
            <pc:docMk/>
            <pc:sldMk cId="1923389791" sldId="637"/>
            <ac:picMk id="5" creationId="{3DEC28D7-325E-6244-C3CE-432EC7AF7B62}"/>
          </ac:picMkLst>
        </pc:picChg>
      </pc:sldChg>
      <pc:sldChg chg="addSp modSp modMedia addAnim">
        <pc:chgData name="ningkham030201@gmail.com" userId="S::urn:spo:guest#ningkham030201@gmail.com::" providerId="AD" clId="Web-{E1A99A38-8A8A-3AAE-DBCE-1DBEACE1E510}" dt="2025-10-09T03:51:12.991" v="67" actId="1076"/>
        <pc:sldMkLst>
          <pc:docMk/>
          <pc:sldMk cId="4100083908" sldId="702"/>
        </pc:sldMkLst>
        <pc:picChg chg="add mod">
          <ac:chgData name="ningkham030201@gmail.com" userId="S::urn:spo:guest#ningkham030201@gmail.com::" providerId="AD" clId="Web-{E1A99A38-8A8A-3AAE-DBCE-1DBEACE1E510}" dt="2025-10-09T03:49:45.741" v="54" actId="1076"/>
          <ac:picMkLst>
            <pc:docMk/>
            <pc:sldMk cId="4100083908" sldId="702"/>
            <ac:picMk id="2" creationId="{E9EF6210-F802-9CB6-A4B6-88937790B34B}"/>
          </ac:picMkLst>
        </pc:picChg>
        <pc:picChg chg="add mod">
          <ac:chgData name="ningkham030201@gmail.com" userId="S::urn:spo:guest#ningkham030201@gmail.com::" providerId="AD" clId="Web-{E1A99A38-8A8A-3AAE-DBCE-1DBEACE1E510}" dt="2025-10-09T03:50:05.631" v="57" actId="1076"/>
          <ac:picMkLst>
            <pc:docMk/>
            <pc:sldMk cId="4100083908" sldId="702"/>
            <ac:picMk id="3" creationId="{1229CF44-C578-8BFE-CCCB-BEB930A66F72}"/>
          </ac:picMkLst>
        </pc:picChg>
        <pc:picChg chg="add mod">
          <ac:chgData name="ningkham030201@gmail.com" userId="S::urn:spo:guest#ningkham030201@gmail.com::" providerId="AD" clId="Web-{E1A99A38-8A8A-3AAE-DBCE-1DBEACE1E510}" dt="2025-10-09T03:50:33.585" v="61" actId="1076"/>
          <ac:picMkLst>
            <pc:docMk/>
            <pc:sldMk cId="4100083908" sldId="702"/>
            <ac:picMk id="6" creationId="{F7290B63-9954-C8E0-634C-E488B25156F4}"/>
          </ac:picMkLst>
        </pc:picChg>
        <pc:picChg chg="add mod">
          <ac:chgData name="ningkham030201@gmail.com" userId="S::urn:spo:guest#ningkham030201@gmail.com::" providerId="AD" clId="Web-{E1A99A38-8A8A-3AAE-DBCE-1DBEACE1E510}" dt="2025-10-09T03:50:54.632" v="64" actId="1076"/>
          <ac:picMkLst>
            <pc:docMk/>
            <pc:sldMk cId="4100083908" sldId="702"/>
            <ac:picMk id="7" creationId="{CEBC034A-0D2C-0C4B-4DEA-F79A6961D15A}"/>
          </ac:picMkLst>
        </pc:picChg>
        <pc:picChg chg="add mod">
          <ac:chgData name="ningkham030201@gmail.com" userId="S::urn:spo:guest#ningkham030201@gmail.com::" providerId="AD" clId="Web-{E1A99A38-8A8A-3AAE-DBCE-1DBEACE1E510}" dt="2025-10-09T03:51:12.991" v="67" actId="1076"/>
          <ac:picMkLst>
            <pc:docMk/>
            <pc:sldMk cId="4100083908" sldId="702"/>
            <ac:picMk id="8" creationId="{0383452A-F03C-42A5-C52C-CCB3995BCB86}"/>
          </ac:picMkLst>
        </pc:picChg>
      </pc:sldChg>
      <pc:sldChg chg="addSp modSp addAnim">
        <pc:chgData name="ningkham030201@gmail.com" userId="S::urn:spo:guest#ningkham030201@gmail.com::" providerId="AD" clId="Web-{E1A99A38-8A8A-3AAE-DBCE-1DBEACE1E510}" dt="2025-10-09T03:54:12.547" v="101" actId="1076"/>
        <pc:sldMkLst>
          <pc:docMk/>
          <pc:sldMk cId="363089368" sldId="723"/>
        </pc:sldMkLst>
        <pc:picChg chg="add mod">
          <ac:chgData name="ningkham030201@gmail.com" userId="S::urn:spo:guest#ningkham030201@gmail.com::" providerId="AD" clId="Web-{E1A99A38-8A8A-3AAE-DBCE-1DBEACE1E510}" dt="2025-10-09T03:54:12.547" v="101" actId="1076"/>
          <ac:picMkLst>
            <pc:docMk/>
            <pc:sldMk cId="363089368" sldId="723"/>
            <ac:picMk id="3" creationId="{CA179510-DD59-20BE-9C99-C35E0D4EA109}"/>
          </ac:picMkLst>
        </pc:picChg>
      </pc:sldChg>
      <pc:sldChg chg="addSp delSp modSp modMedia addAnim delAnim">
        <pc:chgData name="ningkham030201@gmail.com" userId="S::urn:spo:guest#ningkham030201@gmail.com::" providerId="AD" clId="Web-{E1A99A38-8A8A-3AAE-DBCE-1DBEACE1E510}" dt="2025-10-09T03:57:20.447" v="131" actId="1076"/>
        <pc:sldMkLst>
          <pc:docMk/>
          <pc:sldMk cId="3605441546" sldId="732"/>
        </pc:sldMkLst>
        <pc:picChg chg="add del mod">
          <ac:chgData name="ningkham030201@gmail.com" userId="S::urn:spo:guest#ningkham030201@gmail.com::" providerId="AD" clId="Web-{E1A99A38-8A8A-3AAE-DBCE-1DBEACE1E510}" dt="2025-10-09T03:56:47.696" v="122"/>
          <ac:picMkLst>
            <pc:docMk/>
            <pc:sldMk cId="3605441546" sldId="732"/>
            <ac:picMk id="2" creationId="{849077EE-1540-313B-321F-337B31BC1712}"/>
          </ac:picMkLst>
        </pc:picChg>
        <pc:picChg chg="add mod">
          <ac:chgData name="ningkham030201@gmail.com" userId="S::urn:spo:guest#ningkham030201@gmail.com::" providerId="AD" clId="Web-{E1A99A38-8A8A-3AAE-DBCE-1DBEACE1E510}" dt="2025-10-09T03:57:11.509" v="128" actId="1076"/>
          <ac:picMkLst>
            <pc:docMk/>
            <pc:sldMk cId="3605441546" sldId="732"/>
            <ac:picMk id="3" creationId="{51B6009F-CA18-23F2-8B08-FA3E3AD00869}"/>
          </ac:picMkLst>
        </pc:picChg>
        <pc:picChg chg="add mod">
          <ac:chgData name="ningkham030201@gmail.com" userId="S::urn:spo:guest#ningkham030201@gmail.com::" providerId="AD" clId="Web-{E1A99A38-8A8A-3AAE-DBCE-1DBEACE1E510}" dt="2025-10-09T03:57:20.447" v="131" actId="1076"/>
          <ac:picMkLst>
            <pc:docMk/>
            <pc:sldMk cId="3605441546" sldId="732"/>
            <ac:picMk id="6" creationId="{71C63FCD-B38F-8105-E27B-0FA54C3FBB99}"/>
          </ac:picMkLst>
        </pc:picChg>
      </pc:sldChg>
      <pc:sldChg chg="addSp delSp modSp addAnim delAnim">
        <pc:chgData name="ningkham030201@gmail.com" userId="S::urn:spo:guest#ningkham030201@gmail.com::" providerId="AD" clId="Web-{E1A99A38-8A8A-3AAE-DBCE-1DBEACE1E510}" dt="2025-10-09T03:53:02.167" v="94" actId="1076"/>
        <pc:sldMkLst>
          <pc:docMk/>
          <pc:sldMk cId="4199803793" sldId="741"/>
        </pc:sldMkLst>
        <pc:picChg chg="add del">
          <ac:chgData name="ningkham030201@gmail.com" userId="S::urn:spo:guest#ningkham030201@gmail.com::" providerId="AD" clId="Web-{E1A99A38-8A8A-3AAE-DBCE-1DBEACE1E510}" dt="2025-10-09T03:51:35.898" v="79"/>
          <ac:picMkLst>
            <pc:docMk/>
            <pc:sldMk cId="4199803793" sldId="741"/>
            <ac:picMk id="9" creationId="{C7DCF557-8C55-3F55-2D7C-ACD1C96A03CC}"/>
          </ac:picMkLst>
        </pc:picChg>
        <pc:picChg chg="add del">
          <ac:chgData name="ningkham030201@gmail.com" userId="S::urn:spo:guest#ningkham030201@gmail.com::" providerId="AD" clId="Web-{E1A99A38-8A8A-3AAE-DBCE-1DBEACE1E510}" dt="2025-10-09T03:51:35.898" v="78"/>
          <ac:picMkLst>
            <pc:docMk/>
            <pc:sldMk cId="4199803793" sldId="741"/>
            <ac:picMk id="19" creationId="{A2F6764F-BEFE-7B5D-CD9A-A5072724DFFC}"/>
          </ac:picMkLst>
        </pc:picChg>
        <pc:picChg chg="add del">
          <ac:chgData name="ningkham030201@gmail.com" userId="S::urn:spo:guest#ningkham030201@gmail.com::" providerId="AD" clId="Web-{E1A99A38-8A8A-3AAE-DBCE-1DBEACE1E510}" dt="2025-10-09T03:51:35.882" v="77"/>
          <ac:picMkLst>
            <pc:docMk/>
            <pc:sldMk cId="4199803793" sldId="741"/>
            <ac:picMk id="21" creationId="{55DC2789-A7B4-A937-B41B-A6E45FF3FCF4}"/>
          </ac:picMkLst>
        </pc:picChg>
        <pc:picChg chg="add del">
          <ac:chgData name="ningkham030201@gmail.com" userId="S::urn:spo:guest#ningkham030201@gmail.com::" providerId="AD" clId="Web-{E1A99A38-8A8A-3AAE-DBCE-1DBEACE1E510}" dt="2025-10-09T03:51:35.882" v="76"/>
          <ac:picMkLst>
            <pc:docMk/>
            <pc:sldMk cId="4199803793" sldId="741"/>
            <ac:picMk id="23" creationId="{70F0C67A-CF2C-9B94-8CDF-F7DFB6295D5A}"/>
          </ac:picMkLst>
        </pc:picChg>
        <pc:picChg chg="add del">
          <ac:chgData name="ningkham030201@gmail.com" userId="S::urn:spo:guest#ningkham030201@gmail.com::" providerId="AD" clId="Web-{E1A99A38-8A8A-3AAE-DBCE-1DBEACE1E510}" dt="2025-10-09T03:51:35.882" v="75"/>
          <ac:picMkLst>
            <pc:docMk/>
            <pc:sldMk cId="4199803793" sldId="741"/>
            <ac:picMk id="25" creationId="{3ADFC7B0-CCD5-376B-8DDD-64DB2119DAAE}"/>
          </ac:picMkLst>
        </pc:picChg>
        <pc:picChg chg="add del">
          <ac:chgData name="ningkham030201@gmail.com" userId="S::urn:spo:guest#ningkham030201@gmail.com::" providerId="AD" clId="Web-{E1A99A38-8A8A-3AAE-DBCE-1DBEACE1E510}" dt="2025-10-09T03:51:35.882" v="74"/>
          <ac:picMkLst>
            <pc:docMk/>
            <pc:sldMk cId="4199803793" sldId="741"/>
            <ac:picMk id="27" creationId="{0D86BD03-9D80-8012-6DE4-47EB506520E0}"/>
          </ac:picMkLst>
        </pc:picChg>
        <pc:picChg chg="add mod">
          <ac:chgData name="ningkham030201@gmail.com" userId="S::urn:spo:guest#ningkham030201@gmail.com::" providerId="AD" clId="Web-{E1A99A38-8A8A-3AAE-DBCE-1DBEACE1E510}" dt="2025-10-09T03:52:07.101" v="83" actId="1076"/>
          <ac:picMkLst>
            <pc:docMk/>
            <pc:sldMk cId="4199803793" sldId="741"/>
            <ac:picMk id="29" creationId="{DDD611AF-869D-C96E-0F2B-94C26542D2CF}"/>
          </ac:picMkLst>
        </pc:picChg>
        <pc:picChg chg="add mod">
          <ac:chgData name="ningkham030201@gmail.com" userId="S::urn:spo:guest#ningkham030201@gmail.com::" providerId="AD" clId="Web-{E1A99A38-8A8A-3AAE-DBCE-1DBEACE1E510}" dt="2025-10-09T03:52:19.554" v="85" actId="1076"/>
          <ac:picMkLst>
            <pc:docMk/>
            <pc:sldMk cId="4199803793" sldId="741"/>
            <ac:picMk id="31" creationId="{F35C6AA4-22A8-2C17-47C9-0FCF95814A6D}"/>
          </ac:picMkLst>
        </pc:picChg>
        <pc:picChg chg="add mod">
          <ac:chgData name="ningkham030201@gmail.com" userId="S::urn:spo:guest#ningkham030201@gmail.com::" providerId="AD" clId="Web-{E1A99A38-8A8A-3AAE-DBCE-1DBEACE1E510}" dt="2025-10-09T03:52:35.165" v="88" actId="1076"/>
          <ac:picMkLst>
            <pc:docMk/>
            <pc:sldMk cId="4199803793" sldId="741"/>
            <ac:picMk id="33" creationId="{E2CB3869-8387-0656-9960-EF7AF51B73CD}"/>
          </ac:picMkLst>
        </pc:picChg>
        <pc:picChg chg="add mod">
          <ac:chgData name="ningkham030201@gmail.com" userId="S::urn:spo:guest#ningkham030201@gmail.com::" providerId="AD" clId="Web-{E1A99A38-8A8A-3AAE-DBCE-1DBEACE1E510}" dt="2025-10-09T03:52:49.088" v="91" actId="1076"/>
          <ac:picMkLst>
            <pc:docMk/>
            <pc:sldMk cId="4199803793" sldId="741"/>
            <ac:picMk id="35" creationId="{3C777D7C-694B-3AE1-EFDB-37E55A806124}"/>
          </ac:picMkLst>
        </pc:picChg>
        <pc:picChg chg="add mod">
          <ac:chgData name="ningkham030201@gmail.com" userId="S::urn:spo:guest#ningkham030201@gmail.com::" providerId="AD" clId="Web-{E1A99A38-8A8A-3AAE-DBCE-1DBEACE1E510}" dt="2025-10-09T03:53:02.167" v="94" actId="1076"/>
          <ac:picMkLst>
            <pc:docMk/>
            <pc:sldMk cId="4199803793" sldId="741"/>
            <ac:picMk id="37" creationId="{1C6606D6-821F-CE7E-0B42-802B5493EFD4}"/>
          </ac:picMkLst>
        </pc:picChg>
      </pc:sldChg>
      <pc:sldChg chg="addSp modSp modMedia addAnim">
        <pc:chgData name="ningkham030201@gmail.com" userId="S::urn:spo:guest#ningkham030201@gmail.com::" providerId="AD" clId="Web-{E1A99A38-8A8A-3AAE-DBCE-1DBEACE1E510}" dt="2025-10-09T03:53:34.139" v="98" actId="1076"/>
        <pc:sldMkLst>
          <pc:docMk/>
          <pc:sldMk cId="1043608378" sldId="743"/>
        </pc:sldMkLst>
        <pc:picChg chg="add mod">
          <ac:chgData name="ningkham030201@gmail.com" userId="S::urn:spo:guest#ningkham030201@gmail.com::" providerId="AD" clId="Web-{E1A99A38-8A8A-3AAE-DBCE-1DBEACE1E510}" dt="2025-10-09T03:53:34.139" v="98" actId="1076"/>
          <ac:picMkLst>
            <pc:docMk/>
            <pc:sldMk cId="1043608378" sldId="743"/>
            <ac:picMk id="2" creationId="{9E5DD3C1-DEC8-FE56-A8E4-A4C292A23943}"/>
          </ac:picMkLst>
        </pc:picChg>
      </pc:sldChg>
      <pc:sldChg chg="addSp modSp addAnim">
        <pc:chgData name="ningkham030201@gmail.com" userId="S::urn:spo:guest#ningkham030201@gmail.com::" providerId="AD" clId="Web-{E1A99A38-8A8A-3AAE-DBCE-1DBEACE1E510}" dt="2025-10-09T03:55:48.850" v="115" actId="1076"/>
        <pc:sldMkLst>
          <pc:docMk/>
          <pc:sldMk cId="271136495" sldId="744"/>
        </pc:sldMkLst>
        <pc:picChg chg="add mod">
          <ac:chgData name="ningkham030201@gmail.com" userId="S::urn:spo:guest#ningkham030201@gmail.com::" providerId="AD" clId="Web-{E1A99A38-8A8A-3AAE-DBCE-1DBEACE1E510}" dt="2025-10-09T03:55:48.850" v="115" actId="1076"/>
          <ac:picMkLst>
            <pc:docMk/>
            <pc:sldMk cId="271136495" sldId="744"/>
            <ac:picMk id="12" creationId="{ECC1638C-48DE-14D0-E17A-FB1C6A4F27DB}"/>
          </ac:picMkLst>
        </pc:picChg>
      </pc:sldChg>
      <pc:sldChg chg="addSp modSp modMedia addAnim">
        <pc:chgData name="ningkham030201@gmail.com" userId="S::urn:spo:guest#ningkham030201@gmail.com::" providerId="AD" clId="Web-{E1A99A38-8A8A-3AAE-DBCE-1DBEACE1E510}" dt="2025-10-09T03:57:53.620" v="141" actId="1076"/>
        <pc:sldMkLst>
          <pc:docMk/>
          <pc:sldMk cId="1646889483" sldId="747"/>
        </pc:sldMkLst>
        <pc:picChg chg="add mod">
          <ac:chgData name="ningkham030201@gmail.com" userId="S::urn:spo:guest#ningkham030201@gmail.com::" providerId="AD" clId="Web-{E1A99A38-8A8A-3AAE-DBCE-1DBEACE1E510}" dt="2025-10-09T03:57:42.791" v="135" actId="1076"/>
          <ac:picMkLst>
            <pc:docMk/>
            <pc:sldMk cId="1646889483" sldId="747"/>
            <ac:picMk id="2" creationId="{83747CEA-DCDF-337B-AB75-6DEA0FAE3184}"/>
          </ac:picMkLst>
        </pc:picChg>
        <pc:picChg chg="add mod">
          <ac:chgData name="ningkham030201@gmail.com" userId="S::urn:spo:guest#ningkham030201@gmail.com::" providerId="AD" clId="Web-{E1A99A38-8A8A-3AAE-DBCE-1DBEACE1E510}" dt="2025-10-09T03:57:53.620" v="141" actId="1076"/>
          <ac:picMkLst>
            <pc:docMk/>
            <pc:sldMk cId="1646889483" sldId="747"/>
            <ac:picMk id="5" creationId="{E919B08B-7E68-0373-DA2C-E3FF2CED956D}"/>
          </ac:picMkLst>
        </pc:picChg>
      </pc:sldChg>
      <pc:sldChg chg="addSp modSp modMedia addAnim">
        <pc:chgData name="ningkham030201@gmail.com" userId="S::urn:spo:guest#ningkham030201@gmail.com::" providerId="AD" clId="Web-{E1A99A38-8A8A-3AAE-DBCE-1DBEACE1E510}" dt="2025-10-09T03:58:33.559" v="148" actId="1076"/>
        <pc:sldMkLst>
          <pc:docMk/>
          <pc:sldMk cId="2613744372" sldId="748"/>
        </pc:sldMkLst>
        <pc:picChg chg="add mod">
          <ac:chgData name="ningkham030201@gmail.com" userId="S::urn:spo:guest#ningkham030201@gmail.com::" providerId="AD" clId="Web-{E1A99A38-8A8A-3AAE-DBCE-1DBEACE1E510}" dt="2025-10-09T03:58:20.230" v="145" actId="1076"/>
          <ac:picMkLst>
            <pc:docMk/>
            <pc:sldMk cId="2613744372" sldId="748"/>
            <ac:picMk id="2" creationId="{189BE33E-8EE0-B671-FD27-2E8EBABDFCE7}"/>
          </ac:picMkLst>
        </pc:picChg>
        <pc:picChg chg="add mod">
          <ac:chgData name="ningkham030201@gmail.com" userId="S::urn:spo:guest#ningkham030201@gmail.com::" providerId="AD" clId="Web-{E1A99A38-8A8A-3AAE-DBCE-1DBEACE1E510}" dt="2025-10-09T03:58:33.559" v="148" actId="1076"/>
          <ac:picMkLst>
            <pc:docMk/>
            <pc:sldMk cId="2613744372" sldId="748"/>
            <ac:picMk id="5" creationId="{FD181C4E-AD3C-D0FF-1574-6F667035C604}"/>
          </ac:picMkLst>
        </pc:picChg>
      </pc:sldChg>
      <pc:sldChg chg="add del replId">
        <pc:chgData name="ningkham030201@gmail.com" userId="S::urn:spo:guest#ningkham030201@gmail.com::" providerId="AD" clId="Web-{E1A99A38-8A8A-3AAE-DBCE-1DBEACE1E510}" dt="2025-10-09T03:47:23.114" v="37"/>
        <pc:sldMkLst>
          <pc:docMk/>
          <pc:sldMk cId="2480436968" sldId="751"/>
        </pc:sldMkLst>
      </pc:sldChg>
      <pc:sldChg chg="add del replId">
        <pc:chgData name="ningkham030201@gmail.com" userId="S::urn:spo:guest#ningkham030201@gmail.com::" providerId="AD" clId="Web-{E1A99A38-8A8A-3AAE-DBCE-1DBEACE1E510}" dt="2025-10-09T03:47:19.083" v="35"/>
        <pc:sldMkLst>
          <pc:docMk/>
          <pc:sldMk cId="4110545188" sldId="75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1E7FEEF8-0BFE-05E3-6510-8C316AFEA0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8743B5A-B760-AC62-04F3-5580AD449A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0B00B-D4F5-4A16-BF60-049B0E9065A4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78CFDB-B775-D778-5D7F-69370FA6E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0C64E3-30E7-D5D2-E124-C7CA76B54A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BF06-BD78-4105-8FE1-90D66F3062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238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75C3-AFF7-46CB-A9A2-5D3316E27CF9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AEBD4-CD0F-4C9C-AAD4-78EC7D13CE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4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5849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5033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8295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5679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5923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2217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93364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3365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09194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09608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0062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9581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56048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5848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08952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77602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77368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09309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5154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46700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4006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378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36079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94354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13266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19394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91556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75047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86477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12856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636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7368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7824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1186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8180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8704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4346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69CF3-BB12-CE5E-6E74-6A84C82E7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A6FC91-649C-B3AA-9460-1A659C4E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A13EE3-9C43-EFBC-8027-1D60D8C2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3CAD93-4B05-22CC-6F01-C7C1A831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292DE8-589C-EAE7-841E-ED80551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02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72C13-67F1-0D98-86DA-3AFEF343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2B6221-07F7-610B-F7A0-7DAC28571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5372C-F1FE-0A09-0E82-F91DF93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B439D-6937-DD6C-DF26-F1F175AA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249AA0-02C7-6D90-554A-8C8FA631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96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8C0A08-D6D1-17FA-48EE-C5892544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4AB4E8-5B5A-B099-B3BA-C221F318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0C4D75-7B88-C58E-6F07-2BF44D81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386F75-64E3-459F-E50F-B8948A17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23BF21-7FDC-D399-8DA3-F34B2351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12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4B6D20-F43D-6BA1-1288-3D3E1FC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3F5661-D92A-58F0-4AA5-19F90C7CD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7B59B0-CF00-A4D6-7F86-4E277503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3151D0-EA72-CF08-4C8C-9EFC6333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37486D-70C9-08FE-EA7C-0C542DFC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3974A9-4A66-426B-3451-8346273B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3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B0663-941D-AF71-04B9-0F326FFC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BF8F41-4037-88A9-B44F-17201B67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49E0511-BBC6-A388-A0BB-B4F0903A5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3361684-760D-C242-FB74-9157F511D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A7FA76-DA6D-6967-EBB2-544928238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3590D30-D9B0-2B18-A35B-D21B91D7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55E1F6-6DC6-5465-6104-88E67402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0A0A854-D6F5-E573-A5DF-3A1EAA54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81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AB5D97-F627-AA01-2239-C6795A7C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CE95740-6295-E23D-B369-2A426B7C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5F96D6-5470-3D63-00FE-CBCD3EE0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B25EFF-C864-5E97-20EC-97713DBB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85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B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26B29CF-1379-71F4-43E1-97DD706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タイトルいの書式設定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43DA49-6F27-5C3A-0715-D0803B373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5486C-6F90-9DAA-5D23-52C55A0F6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A5E9-E679-44B4-B8D8-C9EBF30AFF97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4FE60-3A0F-C106-CAB8-94E03DC4B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D80D8C-8C6A-B5D8-EDA6-047551832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1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microsoft.com/office/2007/relationships/media" Target="../media/media2.mp3"/><Relationship Id="rId21" Type="http://schemas.openxmlformats.org/officeDocument/2006/relationships/image" Target="../media/image34.png"/><Relationship Id="rId7" Type="http://schemas.microsoft.com/office/2007/relationships/media" Target="../media/media4.mp3"/><Relationship Id="rId12" Type="http://schemas.openxmlformats.org/officeDocument/2006/relationships/image" Target="../media/image4.png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7.png"/><Relationship Id="rId5" Type="http://schemas.microsoft.com/office/2007/relationships/media" Target="../media/media3.mp3"/><Relationship Id="rId15" Type="http://schemas.openxmlformats.org/officeDocument/2006/relationships/image" Target="../media/image28.png"/><Relationship Id="rId10" Type="http://schemas.openxmlformats.org/officeDocument/2006/relationships/notesSlide" Target="../notesSlides/notesSlide7.xml"/><Relationship Id="rId19" Type="http://schemas.openxmlformats.org/officeDocument/2006/relationships/image" Target="../media/image3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7.png"/><Relationship Id="rId2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4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35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.png"/><Relationship Id="rId9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microsoft.com/office/2007/relationships/media" Target="../media/media8.mp3"/><Relationship Id="rId7" Type="http://schemas.microsoft.com/office/2007/relationships/media" Target="../media/media10.mp3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audio" Target="../media/media7.mp3"/><Relationship Id="rId16" Type="http://schemas.openxmlformats.org/officeDocument/2006/relationships/image" Target="../media/image61.png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56.png"/><Relationship Id="rId5" Type="http://schemas.microsoft.com/office/2007/relationships/media" Target="../media/media9.mp3"/><Relationship Id="rId15" Type="http://schemas.openxmlformats.org/officeDocument/2006/relationships/image" Target="../media/image60.png"/><Relationship Id="rId10" Type="http://schemas.openxmlformats.org/officeDocument/2006/relationships/notesSlide" Target="../notesSlides/notesSlide13.xml"/><Relationship Id="rId19" Type="http://schemas.openxmlformats.org/officeDocument/2006/relationships/image" Target="../media/image10.png"/><Relationship Id="rId4" Type="http://schemas.openxmlformats.org/officeDocument/2006/relationships/audio" Target="../media/media8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7.png"/><Relationship Id="rId5" Type="http://schemas.openxmlformats.org/officeDocument/2006/relationships/image" Target="../media/image64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9.png"/><Relationship Id="rId12" Type="http://schemas.openxmlformats.org/officeDocument/2006/relationships/image" Target="../media/image10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8.png"/><Relationship Id="rId11" Type="http://schemas.openxmlformats.org/officeDocument/2006/relationships/image" Target="../media/image73.png"/><Relationship Id="rId5" Type="http://schemas.openxmlformats.org/officeDocument/2006/relationships/image" Target="../media/image17.png"/><Relationship Id="rId10" Type="http://schemas.openxmlformats.org/officeDocument/2006/relationships/image" Target="../media/image72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p3"/><Relationship Id="rId13" Type="http://schemas.openxmlformats.org/officeDocument/2006/relationships/image" Target="../media/image74.png"/><Relationship Id="rId3" Type="http://schemas.microsoft.com/office/2007/relationships/media" Target="../media/media13.mp3"/><Relationship Id="rId7" Type="http://schemas.microsoft.com/office/2007/relationships/media" Target="../media/media15.mp3"/><Relationship Id="rId12" Type="http://schemas.openxmlformats.org/officeDocument/2006/relationships/notesSlide" Target="../notesSlides/notesSlide16.xml"/><Relationship Id="rId17" Type="http://schemas.openxmlformats.org/officeDocument/2006/relationships/image" Target="../media/image10.png"/><Relationship Id="rId2" Type="http://schemas.openxmlformats.org/officeDocument/2006/relationships/audio" Target="../media/media12.mp3"/><Relationship Id="rId16" Type="http://schemas.openxmlformats.org/officeDocument/2006/relationships/image" Target="../media/image76.png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openxmlformats.org/officeDocument/2006/relationships/slideLayout" Target="../slideLayouts/slideLayout2.xml"/><Relationship Id="rId5" Type="http://schemas.microsoft.com/office/2007/relationships/media" Target="../media/media14.mp3"/><Relationship Id="rId15" Type="http://schemas.openxmlformats.org/officeDocument/2006/relationships/image" Target="../media/image75.png"/><Relationship Id="rId10" Type="http://schemas.openxmlformats.org/officeDocument/2006/relationships/audio" Target="../media/media16.mp3"/><Relationship Id="rId4" Type="http://schemas.openxmlformats.org/officeDocument/2006/relationships/audio" Target="../media/media13.mp3"/><Relationship Id="rId9" Type="http://schemas.microsoft.com/office/2007/relationships/media" Target="../media/media16.mp3"/><Relationship Id="rId1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p3"/><Relationship Id="rId13" Type="http://schemas.openxmlformats.org/officeDocument/2006/relationships/image" Target="../media/image74.png"/><Relationship Id="rId3" Type="http://schemas.microsoft.com/office/2007/relationships/media" Target="../media/media13.mp3"/><Relationship Id="rId7" Type="http://schemas.microsoft.com/office/2007/relationships/media" Target="../media/media15.mp3"/><Relationship Id="rId12" Type="http://schemas.openxmlformats.org/officeDocument/2006/relationships/notesSlide" Target="../notesSlides/notesSlide17.xml"/><Relationship Id="rId17" Type="http://schemas.openxmlformats.org/officeDocument/2006/relationships/image" Target="../media/image10.png"/><Relationship Id="rId2" Type="http://schemas.openxmlformats.org/officeDocument/2006/relationships/audio" Target="../media/media12.mp3"/><Relationship Id="rId16" Type="http://schemas.openxmlformats.org/officeDocument/2006/relationships/image" Target="../media/image77.png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openxmlformats.org/officeDocument/2006/relationships/slideLayout" Target="../slideLayouts/slideLayout2.xml"/><Relationship Id="rId5" Type="http://schemas.microsoft.com/office/2007/relationships/media" Target="../media/media14.mp3"/><Relationship Id="rId15" Type="http://schemas.openxmlformats.org/officeDocument/2006/relationships/image" Target="../media/image76.png"/><Relationship Id="rId10" Type="http://schemas.openxmlformats.org/officeDocument/2006/relationships/audio" Target="../media/media16.mp3"/><Relationship Id="rId4" Type="http://schemas.openxmlformats.org/officeDocument/2006/relationships/audio" Target="../media/media13.mp3"/><Relationship Id="rId9" Type="http://schemas.microsoft.com/office/2007/relationships/media" Target="../media/media16.mp3"/><Relationship Id="rId1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83.png"/><Relationship Id="rId11" Type="http://schemas.openxmlformats.org/officeDocument/2006/relationships/image" Target="../media/image90.png"/><Relationship Id="rId5" Type="http://schemas.openxmlformats.org/officeDocument/2006/relationships/image" Target="../media/image82.png"/><Relationship Id="rId10" Type="http://schemas.openxmlformats.org/officeDocument/2006/relationships/image" Target="../media/image89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3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7.png"/><Relationship Id="rId12" Type="http://schemas.openxmlformats.org/officeDocument/2006/relationships/image" Target="../media/image10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7.png"/><Relationship Id="rId11" Type="http://schemas.openxmlformats.org/officeDocument/2006/relationships/image" Target="../media/image100.png"/><Relationship Id="rId5" Type="http://schemas.openxmlformats.org/officeDocument/2006/relationships/image" Target="../media/image96.png"/><Relationship Id="rId10" Type="http://schemas.openxmlformats.org/officeDocument/2006/relationships/image" Target="../media/image99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5" Type="http://schemas.openxmlformats.org/officeDocument/2006/relationships/image" Target="../media/image8.png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8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107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0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109.png"/><Relationship Id="rId5" Type="http://schemas.openxmlformats.org/officeDocument/2006/relationships/image" Target="../media/image83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1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109.png"/><Relationship Id="rId5" Type="http://schemas.openxmlformats.org/officeDocument/2006/relationships/image" Target="../media/image83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1.png"/><Relationship Id="rId4" Type="http://schemas.openxmlformats.org/officeDocument/2006/relationships/image" Target="../media/image10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83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image" Target="../media/image109.png"/><Relationship Id="rId9" Type="http://schemas.openxmlformats.org/officeDocument/2006/relationships/image" Target="../media/image1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1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5" Type="http://schemas.openxmlformats.org/officeDocument/2006/relationships/image" Target="../media/image12.png"/><Relationship Id="rId10" Type="http://schemas.openxmlformats.org/officeDocument/2006/relationships/notesSlide" Target="../notesSlides/notesSlide4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9.png"/><Relationship Id="rId12" Type="http://schemas.openxmlformats.org/officeDocument/2006/relationships/image" Target="../media/image10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122.png"/><Relationship Id="rId11" Type="http://schemas.openxmlformats.org/officeDocument/2006/relationships/image" Target="../media/image133.png"/><Relationship Id="rId5" Type="http://schemas.openxmlformats.org/officeDocument/2006/relationships/image" Target="../media/image121.png"/><Relationship Id="rId10" Type="http://schemas.openxmlformats.org/officeDocument/2006/relationships/image" Target="../media/image132.pn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13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4.png"/><Relationship Id="rId12" Type="http://schemas.openxmlformats.org/officeDocument/2006/relationships/image" Target="../media/image139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122.png"/><Relationship Id="rId11" Type="http://schemas.openxmlformats.org/officeDocument/2006/relationships/image" Target="../media/image138.png"/><Relationship Id="rId5" Type="http://schemas.openxmlformats.org/officeDocument/2006/relationships/image" Target="../media/image121.png"/><Relationship Id="rId10" Type="http://schemas.openxmlformats.org/officeDocument/2006/relationships/image" Target="../media/image137.pn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1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10" Type="http://schemas.openxmlformats.org/officeDocument/2006/relationships/image" Target="../media/image148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.png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5" Type="http://schemas.openxmlformats.org/officeDocument/2006/relationships/image" Target="../media/image15.png"/><Relationship Id="rId10" Type="http://schemas.openxmlformats.org/officeDocument/2006/relationships/notesSlide" Target="../notesSlides/notesSlide5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11" Type="http://schemas.openxmlformats.org/officeDocument/2006/relationships/image" Target="../media/image10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F57562-6214-ED99-FCD7-B032634D1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C9279FD-4EC9-5564-7E3D-63BABA7B93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02" y="1160975"/>
            <a:ext cx="12037996" cy="297409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D9364E8-AF7B-C157-1D29-B9F923BFED6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168" y="4335039"/>
            <a:ext cx="11276798" cy="164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3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B0BE646-1EC5-9D50-8C57-2703B64ABD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96598"/>
            <a:ext cx="10154287" cy="593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65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B2A3E6E9-1A85-7B32-BC66-FA9DA37C07D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748" y="60742"/>
            <a:ext cx="6105896" cy="44646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AB2530C-026B-FF78-D56A-3166D96CCAA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931040"/>
            <a:ext cx="6105896" cy="707580"/>
          </a:xfrm>
          <a:prstGeom prst="rect">
            <a:avLst/>
          </a:prstGeom>
        </p:spPr>
      </p:pic>
      <p:pic>
        <p:nvPicPr>
          <p:cNvPr id="1026" name="Picture 2" descr="Y_13_1_04_nakunaru">
            <a:extLst>
              <a:ext uri="{FF2B5EF4-FFF2-40B4-BE49-F238E27FC236}">
                <a16:creationId xmlns:a16="http://schemas.microsoft.com/office/drawing/2014/main" id="{91B05ECE-7A93-A8D8-3B66-96E8EC20E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904" y="1796651"/>
            <a:ext cx="2267030" cy="226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_13_1_02_otogasuru">
            <a:extLst>
              <a:ext uri="{FF2B5EF4-FFF2-40B4-BE49-F238E27FC236}">
                <a16:creationId xmlns:a16="http://schemas.microsoft.com/office/drawing/2014/main" id="{CB6567BD-6855-80B1-C615-D5EF68EA2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5493" y="1796651"/>
            <a:ext cx="2267030" cy="226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Y_13_1_03_ugokanai">
            <a:extLst>
              <a:ext uri="{FF2B5EF4-FFF2-40B4-BE49-F238E27FC236}">
                <a16:creationId xmlns:a16="http://schemas.microsoft.com/office/drawing/2014/main" id="{DFF658D8-E95D-60E9-1062-C361EEF4D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0082" y="1796651"/>
            <a:ext cx="2267030" cy="226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Y_13_1_01_tsukanai">
            <a:extLst>
              <a:ext uri="{FF2B5EF4-FFF2-40B4-BE49-F238E27FC236}">
                <a16:creationId xmlns:a16="http://schemas.microsoft.com/office/drawing/2014/main" id="{B729BA6C-EA49-D50D-8CCD-6CC7D2049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4671" y="1796651"/>
            <a:ext cx="2267030" cy="226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Y_13_1_08_tottekuru">
            <a:extLst>
              <a:ext uri="{FF2B5EF4-FFF2-40B4-BE49-F238E27FC236}">
                <a16:creationId xmlns:a16="http://schemas.microsoft.com/office/drawing/2014/main" id="{A31B48D0-6C53-2C33-10CC-D357E6D75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904" y="4405694"/>
            <a:ext cx="2267030" cy="226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Y_13_1_05_denwasuru">
            <a:extLst>
              <a:ext uri="{FF2B5EF4-FFF2-40B4-BE49-F238E27FC236}">
                <a16:creationId xmlns:a16="http://schemas.microsoft.com/office/drawing/2014/main" id="{D767099A-B574-A031-E0E6-FAB1FC1CF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5493" y="4405694"/>
            <a:ext cx="2267030" cy="226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Y_13_1_06_saikidoosuru">
            <a:extLst>
              <a:ext uri="{FF2B5EF4-FFF2-40B4-BE49-F238E27FC236}">
                <a16:creationId xmlns:a16="http://schemas.microsoft.com/office/drawing/2014/main" id="{77B3F9EB-35C8-FF62-14A2-C321BEEDD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0082" y="4405694"/>
            <a:ext cx="2267030" cy="226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Y_13_1_07_renrakusuru">
            <a:extLst>
              <a:ext uri="{FF2B5EF4-FFF2-40B4-BE49-F238E27FC236}">
                <a16:creationId xmlns:a16="http://schemas.microsoft.com/office/drawing/2014/main" id="{971D4DBC-8D66-581F-B57A-4BCE5681E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4671" y="4405694"/>
            <a:ext cx="2267030" cy="226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Y_[13-01]_kiku1">
            <a:hlinkClick r:id="" action="ppaction://media"/>
            <a:extLst>
              <a:ext uri="{FF2B5EF4-FFF2-40B4-BE49-F238E27FC236}">
                <a16:creationId xmlns:a16="http://schemas.microsoft.com/office/drawing/2014/main" id="{4E06E478-04D8-936F-9A37-F6D3DD0944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341251" y="1022772"/>
            <a:ext cx="390441" cy="359548"/>
          </a:xfrm>
          <a:prstGeom prst="rect">
            <a:avLst/>
          </a:prstGeom>
        </p:spPr>
      </p:pic>
      <p:pic>
        <p:nvPicPr>
          <p:cNvPr id="16" name="Y_[13-02]_kiku2">
            <a:hlinkClick r:id="" action="ppaction://media"/>
            <a:extLst>
              <a:ext uri="{FF2B5EF4-FFF2-40B4-BE49-F238E27FC236}">
                <a16:creationId xmlns:a16="http://schemas.microsoft.com/office/drawing/2014/main" id="{11AE7B87-91F6-A0BD-2C45-8C0217E81A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835520" y="1022772"/>
            <a:ext cx="369845" cy="369845"/>
          </a:xfrm>
          <a:prstGeom prst="rect">
            <a:avLst/>
          </a:prstGeom>
        </p:spPr>
      </p:pic>
      <p:pic>
        <p:nvPicPr>
          <p:cNvPr id="18" name="Y_[13-03]_kiku3">
            <a:hlinkClick r:id="" action="ppaction://media"/>
            <a:extLst>
              <a:ext uri="{FF2B5EF4-FFF2-40B4-BE49-F238E27FC236}">
                <a16:creationId xmlns:a16="http://schemas.microsoft.com/office/drawing/2014/main" id="{40E8752C-7F86-855A-61AE-527231F0C74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319493" y="1022772"/>
            <a:ext cx="369845" cy="369845"/>
          </a:xfrm>
          <a:prstGeom prst="rect">
            <a:avLst/>
          </a:prstGeom>
        </p:spPr>
      </p:pic>
      <p:pic>
        <p:nvPicPr>
          <p:cNvPr id="20" name="Y_[13-04]_kiku4">
            <a:hlinkClick r:id="" action="ppaction://media"/>
            <a:extLst>
              <a:ext uri="{FF2B5EF4-FFF2-40B4-BE49-F238E27FC236}">
                <a16:creationId xmlns:a16="http://schemas.microsoft.com/office/drawing/2014/main" id="{B12CA57F-48BF-5FDC-784E-3B0409F75A7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782872" y="1022772"/>
            <a:ext cx="380143" cy="38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5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34C6F24-6B07-C621-F418-D1671055BBD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21" y="44390"/>
            <a:ext cx="2968451" cy="61756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87C04E9-8519-AB54-E7A1-46C5D23FDD0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748" y="60742"/>
            <a:ext cx="6105896" cy="44646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925ADBF-BCE9-3F7F-BF81-DEF3DC569C9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449" y="2121114"/>
            <a:ext cx="6096000" cy="189732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DB898E4-1524-80D0-D5DC-A42FA54FA30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10" y="815943"/>
            <a:ext cx="3089429" cy="630269"/>
          </a:xfrm>
          <a:prstGeom prst="rect">
            <a:avLst/>
          </a:prstGeom>
        </p:spPr>
      </p:pic>
      <p:pic>
        <p:nvPicPr>
          <p:cNvPr id="2" name="Y_[13-06]_hanasu">
            <a:hlinkClick r:id="" action="ppaction://media"/>
            <a:extLst>
              <a:ext uri="{FF2B5EF4-FFF2-40B4-BE49-F238E27FC236}">
                <a16:creationId xmlns:a16="http://schemas.microsoft.com/office/drawing/2014/main" id="{1E60A8F2-3809-D811-065A-AF9C5EEDB5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41745" y="888309"/>
            <a:ext cx="310598" cy="34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7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34C6F24-6B07-C621-F418-D1671055BBD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21" y="44390"/>
            <a:ext cx="2968451" cy="61756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87C04E9-8519-AB54-E7A1-46C5D23FDD0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748" y="60742"/>
            <a:ext cx="6105896" cy="44646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925ADBF-BCE9-3F7F-BF81-DEF3DC569C9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449" y="2121114"/>
            <a:ext cx="6096000" cy="189732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C1B7E7B-D362-FAB8-8875-E53618B4509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43" y="793919"/>
            <a:ext cx="3793724" cy="667089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5796D34-8090-9827-7658-EC4311B521B6}"/>
              </a:ext>
            </a:extLst>
          </p:cNvPr>
          <p:cNvSpPr/>
          <p:nvPr/>
        </p:nvSpPr>
        <p:spPr>
          <a:xfrm>
            <a:off x="4877839" y="3339385"/>
            <a:ext cx="2627791" cy="431470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A27D368-D0DE-AE50-2424-164661F3FBD5}"/>
              </a:ext>
            </a:extLst>
          </p:cNvPr>
          <p:cNvSpPr/>
          <p:nvPr/>
        </p:nvSpPr>
        <p:spPr>
          <a:xfrm>
            <a:off x="3689906" y="2383642"/>
            <a:ext cx="2890570" cy="431470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Y_[13-06]_hanasu">
            <a:hlinkClick r:id="" action="ppaction://media"/>
            <a:extLst>
              <a:ext uri="{FF2B5EF4-FFF2-40B4-BE49-F238E27FC236}">
                <a16:creationId xmlns:a16="http://schemas.microsoft.com/office/drawing/2014/main" id="{A9EAA4F3-57D7-070C-0B37-85EB51629D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03137" y="866222"/>
            <a:ext cx="310598" cy="34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34C6F24-6B07-C621-F418-D1671055BB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21" y="44390"/>
            <a:ext cx="2968451" cy="61756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87C04E9-8519-AB54-E7A1-46C5D23FDD0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748" y="60742"/>
            <a:ext cx="6105896" cy="44646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925ADBF-BCE9-3F7F-BF81-DEF3DC569C9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3966" y="604109"/>
            <a:ext cx="5198034" cy="161783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CE2BF08-195B-3837-1756-35F23933E95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925" y="773969"/>
            <a:ext cx="3479198" cy="617565"/>
          </a:xfrm>
          <a:prstGeom prst="rect">
            <a:avLst/>
          </a:prstGeom>
        </p:spPr>
      </p:pic>
      <p:pic>
        <p:nvPicPr>
          <p:cNvPr id="6" name="Picture 2" descr="Y_13_1_04_nakunaru">
            <a:extLst>
              <a:ext uri="{FF2B5EF4-FFF2-40B4-BE49-F238E27FC236}">
                <a16:creationId xmlns:a16="http://schemas.microsoft.com/office/drawing/2014/main" id="{477DF0E0-A57C-66EC-7AED-09BBD3B2D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016" y="2333960"/>
            <a:ext cx="1967559" cy="196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Y_13_1_02_otogasuru">
            <a:extLst>
              <a:ext uri="{FF2B5EF4-FFF2-40B4-BE49-F238E27FC236}">
                <a16:creationId xmlns:a16="http://schemas.microsoft.com/office/drawing/2014/main" id="{DA81405A-CC27-9135-81C1-9D4EBF831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8463" y="2333960"/>
            <a:ext cx="1967559" cy="196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Y_13_1_03_ugokanai">
            <a:extLst>
              <a:ext uri="{FF2B5EF4-FFF2-40B4-BE49-F238E27FC236}">
                <a16:creationId xmlns:a16="http://schemas.microsoft.com/office/drawing/2014/main" id="{1F9D6435-8E9E-D38C-C7EA-6C3522DF8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7788" y="2333960"/>
            <a:ext cx="1967559" cy="196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Y_13_1_01_tsukanai">
            <a:extLst>
              <a:ext uri="{FF2B5EF4-FFF2-40B4-BE49-F238E27FC236}">
                <a16:creationId xmlns:a16="http://schemas.microsoft.com/office/drawing/2014/main" id="{C29C8D9A-AD1A-31CC-FA26-C7DAEC2F2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7113" y="2333960"/>
            <a:ext cx="1967559" cy="196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Y_13_1_08_tottekuru">
            <a:extLst>
              <a:ext uri="{FF2B5EF4-FFF2-40B4-BE49-F238E27FC236}">
                <a16:creationId xmlns:a16="http://schemas.microsoft.com/office/drawing/2014/main" id="{3B2F9806-BBEE-BFED-4FC1-25186FA4E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016" y="4518312"/>
            <a:ext cx="1967559" cy="196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Y_13_1_05_denwasuru">
            <a:extLst>
              <a:ext uri="{FF2B5EF4-FFF2-40B4-BE49-F238E27FC236}">
                <a16:creationId xmlns:a16="http://schemas.microsoft.com/office/drawing/2014/main" id="{C56D01E4-1AB9-A884-1684-9808772A9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8463" y="4518312"/>
            <a:ext cx="1967559" cy="196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Y_13_1_06_saikidoosuru">
            <a:extLst>
              <a:ext uri="{FF2B5EF4-FFF2-40B4-BE49-F238E27FC236}">
                <a16:creationId xmlns:a16="http://schemas.microsoft.com/office/drawing/2014/main" id="{CC2F7E2F-110C-2D22-C908-8B3B934AC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7788" y="4518312"/>
            <a:ext cx="1967559" cy="196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Y_13_1_07_renrakusuru">
            <a:extLst>
              <a:ext uri="{FF2B5EF4-FFF2-40B4-BE49-F238E27FC236}">
                <a16:creationId xmlns:a16="http://schemas.microsoft.com/office/drawing/2014/main" id="{26EFDFED-DB87-2839-0EF0-3665440AB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7113" y="4518312"/>
            <a:ext cx="1967559" cy="196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279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吹き出し: 円形 5">
            <a:extLst>
              <a:ext uri="{FF2B5EF4-FFF2-40B4-BE49-F238E27FC236}">
                <a16:creationId xmlns:a16="http://schemas.microsoft.com/office/drawing/2014/main" id="{DA8E41A3-072C-B353-A0EB-19E6C754436B}"/>
              </a:ext>
            </a:extLst>
          </p:cNvPr>
          <p:cNvSpPr/>
          <p:nvPr/>
        </p:nvSpPr>
        <p:spPr>
          <a:xfrm>
            <a:off x="922970" y="2484786"/>
            <a:ext cx="5131778" cy="2244192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34C6F24-6B07-C621-F418-D1671055BB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21" y="44390"/>
            <a:ext cx="2968451" cy="61756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87C04E9-8519-AB54-E7A1-46C5D23FDD0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748" y="60742"/>
            <a:ext cx="6105896" cy="44646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925ADBF-BCE9-3F7F-BF81-DEF3DC569C9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519" y="2359331"/>
            <a:ext cx="4993703" cy="155424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4D6FAF6-759E-E872-6D40-F947BAD773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307" y="808436"/>
            <a:ext cx="4308629" cy="1166196"/>
          </a:xfrm>
          <a:prstGeom prst="rect">
            <a:avLst/>
          </a:prstGeom>
        </p:spPr>
      </p:pic>
      <p:pic>
        <p:nvPicPr>
          <p:cNvPr id="3076" name="Picture 4" descr="いろいろな睨み合う会社員たちのイラスト | かわいいフリー素材集 ...">
            <a:extLst>
              <a:ext uri="{FF2B5EF4-FFF2-40B4-BE49-F238E27FC236}">
                <a16:creationId xmlns:a16="http://schemas.microsoft.com/office/drawing/2014/main" id="{A6E420E9-1BA5-86BF-EE14-AA9891309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7432" y="3015297"/>
            <a:ext cx="1052171" cy="99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いろいろな会社での相談のイラスト | かわいいフリー素材集 いらすとや">
            <a:extLst>
              <a:ext uri="{FF2B5EF4-FFF2-40B4-BE49-F238E27FC236}">
                <a16:creationId xmlns:a16="http://schemas.microsoft.com/office/drawing/2014/main" id="{6CDF7E57-985E-F6F8-1FDD-741CEE1B5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134" y="4328180"/>
            <a:ext cx="2496238" cy="252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パソコンを壊した人のイラスト（女性） | かわいいフリー素材集 いらすとや">
            <a:extLst>
              <a:ext uri="{FF2B5EF4-FFF2-40B4-BE49-F238E27FC236}">
                <a16:creationId xmlns:a16="http://schemas.microsoft.com/office/drawing/2014/main" id="{D6EBC3A9-2BCB-1D62-BDF6-BF0CBFAC1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5702" y="3417092"/>
            <a:ext cx="992959" cy="99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BD6922C-5448-8D2D-1D68-B32113ADA1D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2189" y="2989573"/>
            <a:ext cx="1224742" cy="123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00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F57562-6214-ED99-FCD7-B032634D1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2AF6C0F-B2FA-9261-42AA-A1673925AD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778" y="2088411"/>
            <a:ext cx="11890443" cy="268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83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>
            <a:extLst>
              <a:ext uri="{FF2B5EF4-FFF2-40B4-BE49-F238E27FC236}">
                <a16:creationId xmlns:a16="http://schemas.microsoft.com/office/drawing/2014/main" id="{B7E35A00-C574-9938-DCC5-F404A980484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0962" y="3706343"/>
            <a:ext cx="9157886" cy="99070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ACEFE53-708B-9064-6CAB-E21298510D1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440"/>
            <a:ext cx="2675106" cy="711676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0175F4F-5E86-83E5-77E7-D5521597AB47}"/>
              </a:ext>
            </a:extLst>
          </p:cNvPr>
          <p:cNvSpPr txBox="1"/>
          <p:nvPr/>
        </p:nvSpPr>
        <p:spPr>
          <a:xfrm>
            <a:off x="3512103" y="4201696"/>
            <a:ext cx="71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>
                <a:solidFill>
                  <a:srgbClr val="FF0000"/>
                </a:solidFill>
                <a:latin typeface="+mj-ea"/>
                <a:ea typeface="+mj-ea"/>
              </a:rPr>
              <a:t>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62C306B-B0DC-5DE4-ADAD-478EF71A4642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9905" y="58748"/>
            <a:ext cx="5023455" cy="46194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B11E343-B6FA-A57A-68CE-28D6F09961F5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843" y="703016"/>
            <a:ext cx="3935767" cy="63366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2ED0688-CF82-48CC-112F-2773921B2342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65" y="1448282"/>
            <a:ext cx="3634917" cy="711675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1D63EA67-BD4C-DD4D-C4D3-D1BC7411783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1456" y="1227342"/>
            <a:ext cx="8131701" cy="2306046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791D835B-2E34-4A80-49A5-930CCC98A46D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64" y="4994439"/>
            <a:ext cx="5854929" cy="656299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2C433360-C253-3BBA-B040-6BD242C67518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174" y="5766782"/>
            <a:ext cx="2976979" cy="859431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9E61886-1A52-BFBA-2F9E-C1BD958CD3CF}"/>
              </a:ext>
            </a:extLst>
          </p:cNvPr>
          <p:cNvSpPr txBox="1"/>
          <p:nvPr/>
        </p:nvSpPr>
        <p:spPr>
          <a:xfrm>
            <a:off x="5736647" y="4201696"/>
            <a:ext cx="71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F388EC1-454D-B563-C925-C31D313FCC7A}"/>
              </a:ext>
            </a:extLst>
          </p:cNvPr>
          <p:cNvSpPr txBox="1"/>
          <p:nvPr/>
        </p:nvSpPr>
        <p:spPr>
          <a:xfrm>
            <a:off x="7961191" y="4201696"/>
            <a:ext cx="71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578D96E-EE95-5CA3-33B1-111E25B9AFDB}"/>
              </a:ext>
            </a:extLst>
          </p:cNvPr>
          <p:cNvSpPr txBox="1"/>
          <p:nvPr/>
        </p:nvSpPr>
        <p:spPr>
          <a:xfrm>
            <a:off x="10185735" y="4201695"/>
            <a:ext cx="71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Y_[13-07]_kiku1">
            <a:hlinkClick r:id="" action="ppaction://media"/>
            <a:extLst>
              <a:ext uri="{FF2B5EF4-FFF2-40B4-BE49-F238E27FC236}">
                <a16:creationId xmlns:a16="http://schemas.microsoft.com/office/drawing/2014/main" id="{4B0DC45D-8DAB-97EA-5008-AA0946799F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378614" y="3803787"/>
            <a:ext cx="365816" cy="365816"/>
          </a:xfrm>
          <a:prstGeom prst="rect">
            <a:avLst/>
          </a:prstGeom>
        </p:spPr>
      </p:pic>
      <p:pic>
        <p:nvPicPr>
          <p:cNvPr id="3" name="Y_[13-08]_kiku2">
            <a:hlinkClick r:id="" action="ppaction://media"/>
            <a:extLst>
              <a:ext uri="{FF2B5EF4-FFF2-40B4-BE49-F238E27FC236}">
                <a16:creationId xmlns:a16="http://schemas.microsoft.com/office/drawing/2014/main" id="{12215693-84B1-0726-2870-F01DEF755B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620440" y="3803788"/>
            <a:ext cx="354772" cy="354772"/>
          </a:xfrm>
          <a:prstGeom prst="rect">
            <a:avLst/>
          </a:prstGeom>
        </p:spPr>
      </p:pic>
      <p:pic>
        <p:nvPicPr>
          <p:cNvPr id="5" name="Y_[13-09]_kiku3">
            <a:hlinkClick r:id="" action="ppaction://media"/>
            <a:extLst>
              <a:ext uri="{FF2B5EF4-FFF2-40B4-BE49-F238E27FC236}">
                <a16:creationId xmlns:a16="http://schemas.microsoft.com/office/drawing/2014/main" id="{CC508665-D309-6DDB-2861-874011A7FA9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917484" y="3803787"/>
            <a:ext cx="365816" cy="365816"/>
          </a:xfrm>
          <a:prstGeom prst="rect">
            <a:avLst/>
          </a:prstGeom>
        </p:spPr>
      </p:pic>
      <p:pic>
        <p:nvPicPr>
          <p:cNvPr id="8" name="Y_[13-10]_kiku4">
            <a:hlinkClick r:id="" action="ppaction://media"/>
            <a:extLst>
              <a:ext uri="{FF2B5EF4-FFF2-40B4-BE49-F238E27FC236}">
                <a16:creationId xmlns:a16="http://schemas.microsoft.com/office/drawing/2014/main" id="{52142929-A41B-4A6D-6A8A-61CE90802AD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126179" y="3803788"/>
            <a:ext cx="365816" cy="35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4" grpId="0"/>
      <p:bldP spid="26" grpId="0"/>
      <p:bldP spid="27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6DC034EC-9994-0E5B-6599-198707E5E5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082" y="1759729"/>
            <a:ext cx="5903614" cy="113145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D6DDFD1-F5FE-313B-97EF-34A246F0A5BC}"/>
              </a:ext>
            </a:extLst>
          </p:cNvPr>
          <p:cNvSpPr txBox="1"/>
          <p:nvPr/>
        </p:nvSpPr>
        <p:spPr>
          <a:xfrm>
            <a:off x="3077357" y="1811759"/>
            <a:ext cx="1383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そう</a:t>
            </a:r>
            <a:endParaRPr lang="en-US" altLang="ja-JP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C05649C-ACAD-4BA2-E50F-3357295F5A2F}"/>
              </a:ext>
            </a:extLst>
          </p:cNvPr>
          <p:cNvSpPr txBox="1"/>
          <p:nvPr/>
        </p:nvSpPr>
        <p:spPr>
          <a:xfrm>
            <a:off x="3849131" y="2325454"/>
            <a:ext cx="1549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そう</a:t>
            </a:r>
            <a:endParaRPr lang="en-US" altLang="ja-JP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7E21099-7AA8-FFE9-F876-F3E767DBB74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9905" y="58748"/>
            <a:ext cx="5023455" cy="46194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9BA5D8E-43E8-2450-5C43-D38CF994098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75" y="915117"/>
            <a:ext cx="4850292" cy="70234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FA143148-645C-C90C-59C1-98E0252527F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8425" y="3332147"/>
            <a:ext cx="4921188" cy="729330"/>
          </a:xfrm>
          <a:prstGeom prst="rect">
            <a:avLst/>
          </a:prstGeom>
        </p:spPr>
      </p:pic>
      <p:pic>
        <p:nvPicPr>
          <p:cNvPr id="3" name="Y_[13-11]_katachi">
            <a:hlinkClick r:id="" action="ppaction://media"/>
            <a:extLst>
              <a:ext uri="{FF2B5EF4-FFF2-40B4-BE49-F238E27FC236}">
                <a16:creationId xmlns:a16="http://schemas.microsoft.com/office/drawing/2014/main" id="{B8BD9A22-06A7-A378-80E0-807C96FE8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28353" y="1053960"/>
            <a:ext cx="255382" cy="25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6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F9685E5-C3CC-0CD4-08FC-00BAF416E7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404" y="79248"/>
            <a:ext cx="10860866" cy="385356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B536659-F590-BAC1-A347-8B8CB11979E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0236" y="4138786"/>
            <a:ext cx="4882719" cy="252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4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F57562-6214-ED99-FCD7-B032634D1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AAB77C1-7588-0EB3-1FF6-F769B2E7BA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78" y="2339887"/>
            <a:ext cx="11980244" cy="217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72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8AFF259D-7BC4-A195-DF8F-E46AA4E940C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9905" y="58748"/>
            <a:ext cx="5023455" cy="46194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9C29C32-F008-0B50-DBFD-25CE6FAA042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1057820"/>
            <a:ext cx="5829379" cy="819618"/>
          </a:xfrm>
          <a:prstGeom prst="rect">
            <a:avLst/>
          </a:prstGeom>
        </p:spPr>
      </p:pic>
      <p:pic>
        <p:nvPicPr>
          <p:cNvPr id="7170" name="Picture 2" descr="Y_13_2_02_daijoobu">
            <a:extLst>
              <a:ext uri="{FF2B5EF4-FFF2-40B4-BE49-F238E27FC236}">
                <a16:creationId xmlns:a16="http://schemas.microsoft.com/office/drawing/2014/main" id="{6DC2D35A-C274-3D1E-D2BC-CA133ACB3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462" y="2220807"/>
            <a:ext cx="2759756" cy="275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Y_13_2_01_wakaranai">
            <a:extLst>
              <a:ext uri="{FF2B5EF4-FFF2-40B4-BE49-F238E27FC236}">
                <a16:creationId xmlns:a16="http://schemas.microsoft.com/office/drawing/2014/main" id="{F2243E1B-4BAB-03E7-8F1F-7219C05CA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7598" y="2220807"/>
            <a:ext cx="2759756" cy="275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Y_13_2_04_moosugu-owaru">
            <a:extLst>
              <a:ext uri="{FF2B5EF4-FFF2-40B4-BE49-F238E27FC236}">
                <a16:creationId xmlns:a16="http://schemas.microsoft.com/office/drawing/2014/main" id="{EFDCC53B-F5C6-7D24-2574-D2BC447D4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3734" y="2220807"/>
            <a:ext cx="2759756" cy="275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Y_13_2_03_moo-owatta">
            <a:extLst>
              <a:ext uri="{FF2B5EF4-FFF2-40B4-BE49-F238E27FC236}">
                <a16:creationId xmlns:a16="http://schemas.microsoft.com/office/drawing/2014/main" id="{ABA7F161-D145-97BE-053C-C68530083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99870" y="2220807"/>
            <a:ext cx="2759756" cy="275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Y_[13-09]_kiku3">
            <a:hlinkClick r:id="" action="ppaction://media"/>
            <a:extLst>
              <a:ext uri="{FF2B5EF4-FFF2-40B4-BE49-F238E27FC236}">
                <a16:creationId xmlns:a16="http://schemas.microsoft.com/office/drawing/2014/main" id="{3DEC28D7-325E-6244-C3CE-432EC7AF7B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35745" y="1087091"/>
            <a:ext cx="365816" cy="36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8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C589407-EA8D-3327-4578-497A11C4A84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074"/>
            <a:ext cx="3571783" cy="68019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AC71B37-464B-38C7-0CC8-0ACE3CEC481D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9905" y="58748"/>
            <a:ext cx="5023455" cy="46194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F771C0D-4C92-CE31-584B-F77D6011A457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78158"/>
            <a:ext cx="6898855" cy="68019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B4FB933-FB0E-0F4F-5376-F9E2C05F89A3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947" y="1910698"/>
            <a:ext cx="10744940" cy="4329946"/>
          </a:xfrm>
          <a:prstGeom prst="rect">
            <a:avLst/>
          </a:prstGeom>
        </p:spPr>
      </p:pic>
      <p:pic>
        <p:nvPicPr>
          <p:cNvPr id="2" name="Y_[13-12]_hanasu1-1">
            <a:hlinkClick r:id="" action="ppaction://media"/>
            <a:extLst>
              <a:ext uri="{FF2B5EF4-FFF2-40B4-BE49-F238E27FC236}">
                <a16:creationId xmlns:a16="http://schemas.microsoft.com/office/drawing/2014/main" id="{E9EF6210-F802-9CB6-A4B6-88937790B3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318440" y="932484"/>
            <a:ext cx="321641" cy="310597"/>
          </a:xfrm>
          <a:prstGeom prst="rect">
            <a:avLst/>
          </a:prstGeom>
        </p:spPr>
      </p:pic>
      <p:pic>
        <p:nvPicPr>
          <p:cNvPr id="3" name="Y_[13-13]_hanasu1-2">
            <a:hlinkClick r:id="" action="ppaction://media"/>
            <a:extLst>
              <a:ext uri="{FF2B5EF4-FFF2-40B4-BE49-F238E27FC236}">
                <a16:creationId xmlns:a16="http://schemas.microsoft.com/office/drawing/2014/main" id="{1229CF44-C578-8BFE-CCCB-BEB930A66F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168788" y="954570"/>
            <a:ext cx="288511" cy="255381"/>
          </a:xfrm>
          <a:prstGeom prst="rect">
            <a:avLst/>
          </a:prstGeom>
        </p:spPr>
      </p:pic>
      <p:pic>
        <p:nvPicPr>
          <p:cNvPr id="6" name="Y_[13-14]_hanasu2-1">
            <a:hlinkClick r:id="" action="ppaction://media"/>
            <a:extLst>
              <a:ext uri="{FF2B5EF4-FFF2-40B4-BE49-F238E27FC236}">
                <a16:creationId xmlns:a16="http://schemas.microsoft.com/office/drawing/2014/main" id="{F7290B63-9954-C8E0-634C-E488B25156F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17919" y="965613"/>
            <a:ext cx="288511" cy="255381"/>
          </a:xfrm>
          <a:prstGeom prst="rect">
            <a:avLst/>
          </a:prstGeom>
        </p:spPr>
      </p:pic>
      <p:pic>
        <p:nvPicPr>
          <p:cNvPr id="7" name="Y_[13-15]_hanasu2-2">
            <a:hlinkClick r:id="" action="ppaction://media"/>
            <a:extLst>
              <a:ext uri="{FF2B5EF4-FFF2-40B4-BE49-F238E27FC236}">
                <a16:creationId xmlns:a16="http://schemas.microsoft.com/office/drawing/2014/main" id="{CEBC034A-0D2C-0C4B-4DEA-F79A6961D15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112440" y="965614"/>
            <a:ext cx="288511" cy="255381"/>
          </a:xfrm>
          <a:prstGeom prst="rect">
            <a:avLst/>
          </a:prstGeom>
        </p:spPr>
      </p:pic>
      <p:pic>
        <p:nvPicPr>
          <p:cNvPr id="8" name="Y_[13-16]_hanasu2-3">
            <a:hlinkClick r:id="" action="ppaction://media"/>
            <a:extLst>
              <a:ext uri="{FF2B5EF4-FFF2-40B4-BE49-F238E27FC236}">
                <a16:creationId xmlns:a16="http://schemas.microsoft.com/office/drawing/2014/main" id="{0383452A-F03C-42A5-C52C-CCB3995BCB8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029049" y="987701"/>
            <a:ext cx="288511" cy="25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08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C589407-EA8D-3327-4578-497A11C4A84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074"/>
            <a:ext cx="3571783" cy="68019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AC71B37-464B-38C7-0CC8-0ACE3CEC481D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9905" y="58748"/>
            <a:ext cx="5023455" cy="46194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B4FB933-FB0E-0F4F-5376-F9E2C05F89A3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947" y="1910698"/>
            <a:ext cx="10744940" cy="432994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4427F82-7144-533E-E2A4-D65F4CDF0657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55" y="749821"/>
            <a:ext cx="6825456" cy="606924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FEA51F5-0749-2052-9CED-67E1E469136E}"/>
              </a:ext>
            </a:extLst>
          </p:cNvPr>
          <p:cNvSpPr/>
          <p:nvPr/>
        </p:nvSpPr>
        <p:spPr>
          <a:xfrm>
            <a:off x="1305033" y="2458570"/>
            <a:ext cx="2388901" cy="356587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0C48C77-D4AC-E9FB-66EF-C5A03C3F6FB3}"/>
              </a:ext>
            </a:extLst>
          </p:cNvPr>
          <p:cNvSpPr/>
          <p:nvPr/>
        </p:nvSpPr>
        <p:spPr>
          <a:xfrm>
            <a:off x="6378293" y="2474120"/>
            <a:ext cx="1974298" cy="356586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EF17933-4885-B9FD-C714-E38F8BC44ACB}"/>
              </a:ext>
            </a:extLst>
          </p:cNvPr>
          <p:cNvSpPr/>
          <p:nvPr/>
        </p:nvSpPr>
        <p:spPr>
          <a:xfrm>
            <a:off x="6378293" y="3077048"/>
            <a:ext cx="1794816" cy="294699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5C5D45D-D216-E5E4-08A1-7930C619BADC}"/>
              </a:ext>
            </a:extLst>
          </p:cNvPr>
          <p:cNvSpPr/>
          <p:nvPr/>
        </p:nvSpPr>
        <p:spPr>
          <a:xfrm>
            <a:off x="1890005" y="4379279"/>
            <a:ext cx="1954026" cy="431470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2238A93-D069-F326-3F0A-88E5B5509D23}"/>
              </a:ext>
            </a:extLst>
          </p:cNvPr>
          <p:cNvSpPr/>
          <p:nvPr/>
        </p:nvSpPr>
        <p:spPr>
          <a:xfrm>
            <a:off x="1732912" y="4969902"/>
            <a:ext cx="3179627" cy="924897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C07EE49-EC0B-8401-5CC3-2D125EEDDBF6}"/>
              </a:ext>
            </a:extLst>
          </p:cNvPr>
          <p:cNvSpPr/>
          <p:nvPr/>
        </p:nvSpPr>
        <p:spPr>
          <a:xfrm>
            <a:off x="6729384" y="5055863"/>
            <a:ext cx="3246414" cy="35658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A1AAE4D3-2887-1AAD-8AD1-6BFBB1D19265}"/>
              </a:ext>
            </a:extLst>
          </p:cNvPr>
          <p:cNvSpPr/>
          <p:nvPr/>
        </p:nvSpPr>
        <p:spPr>
          <a:xfrm>
            <a:off x="1278933" y="3090444"/>
            <a:ext cx="2388901" cy="267909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79EA1C0-85F4-C9BD-AF3D-E8229080A6EA}"/>
              </a:ext>
            </a:extLst>
          </p:cNvPr>
          <p:cNvSpPr/>
          <p:nvPr/>
        </p:nvSpPr>
        <p:spPr>
          <a:xfrm>
            <a:off x="6743533" y="4486580"/>
            <a:ext cx="2890570" cy="324169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48B406E-35B1-F01E-A9C0-901B81ECADEE}"/>
              </a:ext>
            </a:extLst>
          </p:cNvPr>
          <p:cNvSpPr/>
          <p:nvPr/>
        </p:nvSpPr>
        <p:spPr>
          <a:xfrm>
            <a:off x="6786044" y="5491413"/>
            <a:ext cx="3847349" cy="431470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EA12A17-B97E-D3CE-50E6-7ABD71A1F5A5}"/>
              </a:ext>
            </a:extLst>
          </p:cNvPr>
          <p:cNvSpPr/>
          <p:nvPr/>
        </p:nvSpPr>
        <p:spPr>
          <a:xfrm>
            <a:off x="6318740" y="3571462"/>
            <a:ext cx="3179627" cy="294699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9" name="Y_[13-12]_hanasu1-1">
            <a:hlinkClick r:id="" action="ppaction://media"/>
            <a:extLst>
              <a:ext uri="{FF2B5EF4-FFF2-40B4-BE49-F238E27FC236}">
                <a16:creationId xmlns:a16="http://schemas.microsoft.com/office/drawing/2014/main" id="{DDD611AF-869D-C96E-0F2B-94C26542D2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671832" y="766832"/>
            <a:ext cx="321641" cy="310597"/>
          </a:xfrm>
          <a:prstGeom prst="rect">
            <a:avLst/>
          </a:prstGeom>
        </p:spPr>
      </p:pic>
      <p:pic>
        <p:nvPicPr>
          <p:cNvPr id="31" name="Y_[13-13]_hanasu1-2">
            <a:hlinkClick r:id="" action="ppaction://media"/>
            <a:extLst>
              <a:ext uri="{FF2B5EF4-FFF2-40B4-BE49-F238E27FC236}">
                <a16:creationId xmlns:a16="http://schemas.microsoft.com/office/drawing/2014/main" id="{F35C6AA4-22A8-2C17-47C9-0FCF95814A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33832" y="799961"/>
            <a:ext cx="288511" cy="255381"/>
          </a:xfrm>
          <a:prstGeom prst="rect">
            <a:avLst/>
          </a:prstGeom>
        </p:spPr>
      </p:pic>
      <p:pic>
        <p:nvPicPr>
          <p:cNvPr id="33" name="Y_[13-14]_hanasu2-1">
            <a:hlinkClick r:id="" action="ppaction://media"/>
            <a:extLst>
              <a:ext uri="{FF2B5EF4-FFF2-40B4-BE49-F238E27FC236}">
                <a16:creationId xmlns:a16="http://schemas.microsoft.com/office/drawing/2014/main" id="{E2CB3869-8387-0656-9960-EF7AF51B73C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449832" y="788917"/>
            <a:ext cx="288511" cy="255381"/>
          </a:xfrm>
          <a:prstGeom prst="rect">
            <a:avLst/>
          </a:prstGeom>
        </p:spPr>
      </p:pic>
      <p:pic>
        <p:nvPicPr>
          <p:cNvPr id="35" name="Y_[13-15]_hanasu2-2">
            <a:hlinkClick r:id="" action="ppaction://media"/>
            <a:extLst>
              <a:ext uri="{FF2B5EF4-FFF2-40B4-BE49-F238E27FC236}">
                <a16:creationId xmlns:a16="http://schemas.microsoft.com/office/drawing/2014/main" id="{3C777D7C-694B-3AE1-EFDB-37E55A80612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289136" y="799962"/>
            <a:ext cx="288511" cy="255381"/>
          </a:xfrm>
          <a:prstGeom prst="rect">
            <a:avLst/>
          </a:prstGeom>
        </p:spPr>
      </p:pic>
      <p:pic>
        <p:nvPicPr>
          <p:cNvPr id="37" name="Y_[13-16]_hanasu2-3">
            <a:hlinkClick r:id="" action="ppaction://media"/>
            <a:extLst>
              <a:ext uri="{FF2B5EF4-FFF2-40B4-BE49-F238E27FC236}">
                <a16:creationId xmlns:a16="http://schemas.microsoft.com/office/drawing/2014/main" id="{1C6606D6-821F-CE7E-0B42-802B5493EFD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117397" y="799962"/>
            <a:ext cx="288511" cy="25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0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C589407-EA8D-3327-4578-497A11C4A8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074"/>
            <a:ext cx="3571783" cy="68019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AC71B37-464B-38C7-0CC8-0ACE3CEC481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9905" y="58748"/>
            <a:ext cx="5023455" cy="46194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B4FB933-FB0E-0F4F-5376-F9E2C05F89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803" y="2213119"/>
            <a:ext cx="6034514" cy="243176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E6E7D66-74AC-3531-C5B6-1673CE0F54A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880" y="670119"/>
            <a:ext cx="7202750" cy="1111613"/>
          </a:xfrm>
          <a:prstGeom prst="rect">
            <a:avLst/>
          </a:prstGeom>
        </p:spPr>
      </p:pic>
      <p:pic>
        <p:nvPicPr>
          <p:cNvPr id="8196" name="Picture 4" descr="仕事の監視のイラスト（女性）">
            <a:extLst>
              <a:ext uri="{FF2B5EF4-FFF2-40B4-BE49-F238E27FC236}">
                <a16:creationId xmlns:a16="http://schemas.microsoft.com/office/drawing/2014/main" id="{AC108B50-0E80-B41D-163B-154F310F7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5983" y="3586916"/>
            <a:ext cx="2519297" cy="279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0696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07147E-C8E4-DF68-66A0-C75B0C46A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E0B0ECE-0699-BCD9-8FA6-3E4BDF4B36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95" y="2245657"/>
            <a:ext cx="11948809" cy="236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067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C3E12F9-453D-6333-092E-0EC8AF4C6F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13" y="49230"/>
            <a:ext cx="2516897" cy="68626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5F07A77-784E-5649-C872-53D4650C11A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5491" y="49230"/>
            <a:ext cx="5226996" cy="42903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1DF7508-3B41-8049-B4BE-1D5682B508D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31" y="806585"/>
            <a:ext cx="5584055" cy="64781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0711265-3195-975C-A637-BA574F86489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523" y="1514356"/>
            <a:ext cx="9439536" cy="522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766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C3E12F9-453D-6333-092E-0EC8AF4C6F0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13" y="49230"/>
            <a:ext cx="2516897" cy="68626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5F07A77-784E-5649-C872-53D4650C11A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5491" y="49230"/>
            <a:ext cx="5226996" cy="42903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1DF7508-3B41-8049-B4BE-1D5682B508D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31" y="806586"/>
            <a:ext cx="5308847" cy="61588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0711265-3195-975C-A637-BA574F86489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7" t="-437"/>
          <a:stretch/>
        </p:blipFill>
        <p:spPr>
          <a:xfrm>
            <a:off x="5287747" y="1114530"/>
            <a:ext cx="6904253" cy="407857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D8CB245-3CA6-DBDE-9FCD-9414299CA84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29" y="1812879"/>
            <a:ext cx="6163760" cy="68626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756F323-FE54-C34C-F16C-A5048DE111B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298" y="3031930"/>
            <a:ext cx="5306509" cy="725058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8E3AB93F-20D2-AD48-DD19-3DDE6A0991B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88" y="3885927"/>
            <a:ext cx="3089130" cy="977392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B9BAF225-6731-D629-C825-597484CBFF2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01" y="5057288"/>
            <a:ext cx="4219852" cy="977392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56ACBDC-3D81-F4DA-7EBF-B1377C6F5183}"/>
              </a:ext>
            </a:extLst>
          </p:cNvPr>
          <p:cNvSpPr txBox="1"/>
          <p:nvPr/>
        </p:nvSpPr>
        <p:spPr>
          <a:xfrm>
            <a:off x="1337961" y="4320996"/>
            <a:ext cx="504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>
                <a:solidFill>
                  <a:srgbClr val="FF0000"/>
                </a:solidFill>
                <a:latin typeface="+mj-ea"/>
                <a:ea typeface="+mj-ea"/>
              </a:rPr>
              <a:t>c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A8F6E30-701F-9CC9-AD20-131D90A3BDA3}"/>
              </a:ext>
            </a:extLst>
          </p:cNvPr>
          <p:cNvSpPr txBox="1"/>
          <p:nvPr/>
        </p:nvSpPr>
        <p:spPr>
          <a:xfrm>
            <a:off x="2330827" y="4320996"/>
            <a:ext cx="504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>
                <a:solidFill>
                  <a:srgbClr val="FF0000"/>
                </a:solidFill>
                <a:latin typeface="+mj-ea"/>
                <a:ea typeface="+mj-ea"/>
              </a:rPr>
              <a:t>a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0E26160-66F7-7A27-3EFE-7702C619759C}"/>
              </a:ext>
            </a:extLst>
          </p:cNvPr>
          <p:cNvSpPr txBox="1"/>
          <p:nvPr/>
        </p:nvSpPr>
        <p:spPr>
          <a:xfrm>
            <a:off x="3323693" y="4320996"/>
            <a:ext cx="504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>
                <a:solidFill>
                  <a:srgbClr val="FF0000"/>
                </a:solidFill>
                <a:latin typeface="+mj-ea"/>
                <a:ea typeface="+mj-ea"/>
              </a:rPr>
              <a:t>b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951C2D6-0A6D-62FF-DFF2-EE8F75E8EA53}"/>
              </a:ext>
            </a:extLst>
          </p:cNvPr>
          <p:cNvSpPr txBox="1"/>
          <p:nvPr/>
        </p:nvSpPr>
        <p:spPr>
          <a:xfrm>
            <a:off x="994355" y="5891455"/>
            <a:ext cx="5667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両面コピーと カラーコピーの やりかた</a:t>
            </a:r>
            <a:endParaRPr lang="en-US" altLang="ja-JP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Y_[13-17]_kaiwa">
            <a:hlinkClick r:id="" action="ppaction://media"/>
            <a:extLst>
              <a:ext uri="{FF2B5EF4-FFF2-40B4-BE49-F238E27FC236}">
                <a16:creationId xmlns:a16="http://schemas.microsoft.com/office/drawing/2014/main" id="{9E5DD3C1-DEC8-FE56-A8E4-A4C292A239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946788" y="1838049"/>
            <a:ext cx="354772" cy="31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0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B209EF6B-CEE5-0B2D-C197-AB96AD4DF91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748" y="3125239"/>
            <a:ext cx="5834270" cy="102852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43B9599-F3A9-56A7-CCF5-2BB98DCD2ED8}"/>
              </a:ext>
            </a:extLst>
          </p:cNvPr>
          <p:cNvSpPr txBox="1"/>
          <p:nvPr/>
        </p:nvSpPr>
        <p:spPr>
          <a:xfrm>
            <a:off x="1082028" y="3430613"/>
            <a:ext cx="495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できるだけ白黒にしてください。</a:t>
            </a:r>
            <a:endParaRPr lang="en-US" altLang="ja-JP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0C929EB-C55A-3E25-2CE5-E10BBCA676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34987"/>
            <a:ext cx="4703368" cy="144411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853613B-B263-1C26-8B01-D941A9BFAE1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5491" y="49230"/>
            <a:ext cx="5226996" cy="429034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4C03D1B5-77C5-67B0-9E1E-72A48CCF3E3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13" y="4828567"/>
            <a:ext cx="8057105" cy="200180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253E425A-D880-C07E-926C-4A4B53101A3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2166" y="620578"/>
            <a:ext cx="5226996" cy="4482953"/>
          </a:xfrm>
          <a:prstGeom prst="rect">
            <a:avLst/>
          </a:prstGeom>
        </p:spPr>
      </p:pic>
      <p:pic>
        <p:nvPicPr>
          <p:cNvPr id="3" name="Y_[13-17]_kaiwa">
            <a:hlinkClick r:id="" action="ppaction://media"/>
            <a:extLst>
              <a:ext uri="{FF2B5EF4-FFF2-40B4-BE49-F238E27FC236}">
                <a16:creationId xmlns:a16="http://schemas.microsoft.com/office/drawing/2014/main" id="{CA179510-DD59-20BE-9C99-C35E0D4EA1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19745" y="446571"/>
            <a:ext cx="354772" cy="31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8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A9483FD3-2160-B164-9D3D-C9A999F6F8C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898" y="2081631"/>
            <a:ext cx="7338646" cy="379647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D6DDFD1-F5FE-313B-97EF-34A246F0A5BC}"/>
              </a:ext>
            </a:extLst>
          </p:cNvPr>
          <p:cNvSpPr txBox="1"/>
          <p:nvPr/>
        </p:nvSpPr>
        <p:spPr>
          <a:xfrm>
            <a:off x="2679426" y="2141249"/>
            <a:ext cx="1658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とき</a:t>
            </a:r>
            <a:endParaRPr lang="en-US" altLang="ja-JP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475C3B6-4D7D-9225-2FAF-8F6809631994}"/>
              </a:ext>
            </a:extLst>
          </p:cNvPr>
          <p:cNvSpPr txBox="1"/>
          <p:nvPr/>
        </p:nvSpPr>
        <p:spPr>
          <a:xfrm>
            <a:off x="4252160" y="2115116"/>
            <a:ext cx="2356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どうすれば</a:t>
            </a:r>
            <a:endParaRPr lang="en-US" altLang="ja-JP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1858806-F438-F2A6-0AD1-1A61468E6219}"/>
              </a:ext>
            </a:extLst>
          </p:cNvPr>
          <p:cNvSpPr txBox="1"/>
          <p:nvPr/>
        </p:nvSpPr>
        <p:spPr>
          <a:xfrm>
            <a:off x="3454699" y="3256329"/>
            <a:ext cx="1157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と</a:t>
            </a:r>
            <a:endParaRPr lang="en-US" altLang="ja-JP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6B60237-65A8-3B9F-EE4C-AF7A5735DD7F}"/>
              </a:ext>
            </a:extLst>
          </p:cNvPr>
          <p:cNvSpPr txBox="1"/>
          <p:nvPr/>
        </p:nvSpPr>
        <p:spPr>
          <a:xfrm>
            <a:off x="2470860" y="3758542"/>
            <a:ext cx="1157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と</a:t>
            </a:r>
            <a:endParaRPr lang="en-US" altLang="ja-JP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1A40C7D-CA14-E3ED-C80E-2A4E8C67341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007" y="1060779"/>
            <a:ext cx="6635262" cy="81248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FCD0CDF-468C-D9E6-0CAB-77E44919089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5491" y="49230"/>
            <a:ext cx="5226996" cy="429034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AD318E2-485A-73AE-C4E8-67914266B888}"/>
              </a:ext>
            </a:extLst>
          </p:cNvPr>
          <p:cNvSpPr txBox="1"/>
          <p:nvPr/>
        </p:nvSpPr>
        <p:spPr>
          <a:xfrm>
            <a:off x="3628638" y="4783975"/>
            <a:ext cx="1157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ない</a:t>
            </a:r>
            <a:endParaRPr lang="en-US" altLang="ja-JP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5C00BBD-760D-8ADA-7460-26122B2AA937}"/>
              </a:ext>
            </a:extLst>
          </p:cNvPr>
          <p:cNvSpPr txBox="1"/>
          <p:nvPr/>
        </p:nvSpPr>
        <p:spPr>
          <a:xfrm>
            <a:off x="1406166" y="5326914"/>
            <a:ext cx="1157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はい</a:t>
            </a:r>
            <a:endParaRPr lang="en-US" altLang="ja-JP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7F1F6298-450D-1BC3-EC71-47B64AD20A0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8044" y="3712609"/>
            <a:ext cx="5475058" cy="692708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D47F7467-FA71-FC4F-A5CE-24EEC02CA2A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8044" y="4714495"/>
            <a:ext cx="5226996" cy="662180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6366FE8D-0715-9353-E43F-9C50E61A6B0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1604" y="5588524"/>
            <a:ext cx="4434230" cy="741415"/>
          </a:xfrm>
          <a:prstGeom prst="rect">
            <a:avLst/>
          </a:prstGeom>
        </p:spPr>
      </p:pic>
      <p:pic>
        <p:nvPicPr>
          <p:cNvPr id="2" name="Y_[13-18]_katachi">
            <a:hlinkClick r:id="" action="ppaction://media"/>
            <a:extLst>
              <a:ext uri="{FF2B5EF4-FFF2-40B4-BE49-F238E27FC236}">
                <a16:creationId xmlns:a16="http://schemas.microsoft.com/office/drawing/2014/main" id="{C2F18115-2030-D808-FA19-B416BC0C55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64005" y="1087092"/>
            <a:ext cx="365816" cy="33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3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6" grpId="0"/>
      <p:bldP spid="17" grpId="0"/>
      <p:bldP spid="15" grpId="0"/>
      <p:bldP spid="18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 descr="テキスト, 手紙&#10;&#10;自動的に生成された説明">
            <a:extLst>
              <a:ext uri="{FF2B5EF4-FFF2-40B4-BE49-F238E27FC236}">
                <a16:creationId xmlns:a16="http://schemas.microsoft.com/office/drawing/2014/main" id="{3D469FB1-DCE6-3D40-9669-4187A668B8C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546" y="159147"/>
            <a:ext cx="11478454" cy="3703955"/>
          </a:xfrm>
          <a:prstGeom prst="rect">
            <a:avLst/>
          </a:prstGeom>
        </p:spPr>
      </p:pic>
      <p:pic>
        <p:nvPicPr>
          <p:cNvPr id="9" name="図 8" descr="テキスト, 手紙&#10;&#10;自動的に生成された説明">
            <a:extLst>
              <a:ext uri="{FF2B5EF4-FFF2-40B4-BE49-F238E27FC236}">
                <a16:creationId xmlns:a16="http://schemas.microsoft.com/office/drawing/2014/main" id="{8E75177E-DA20-99E0-8D01-E0857168AC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9259" y="4252595"/>
            <a:ext cx="8378933" cy="224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248E8D6-2B4A-4699-B6CB-F8F38B244FF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748" y="60742"/>
            <a:ext cx="6105896" cy="44646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E5A117C-1CE0-2FDE-728C-1AC5B012B71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7" y="77064"/>
            <a:ext cx="2605966" cy="62543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B50E0BF-5280-5EF4-C1E3-D713AE88514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33" y="838928"/>
            <a:ext cx="2743200" cy="67306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ED70C72-55C4-A12F-6DC1-7505EDDBF79B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70" y="1511994"/>
            <a:ext cx="4868634" cy="839893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B5996E07-69A1-6C54-8672-A714CB8A10C0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839" y="2478877"/>
            <a:ext cx="9796509" cy="2909427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3B603AEC-3DD3-58BA-9B81-44BBB1CA083D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72" y="5737703"/>
            <a:ext cx="10916110" cy="1043233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BDDA9B1-E80C-12F6-D7CC-D2C9AA6E0E74}"/>
              </a:ext>
            </a:extLst>
          </p:cNvPr>
          <p:cNvSpPr txBox="1"/>
          <p:nvPr/>
        </p:nvSpPr>
        <p:spPr>
          <a:xfrm>
            <a:off x="2772076" y="6259319"/>
            <a:ext cx="53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28405CB-8951-C43B-C099-AF4D9797A69B}"/>
              </a:ext>
            </a:extLst>
          </p:cNvPr>
          <p:cNvSpPr txBox="1"/>
          <p:nvPr/>
        </p:nvSpPr>
        <p:spPr>
          <a:xfrm>
            <a:off x="5061284" y="6241362"/>
            <a:ext cx="53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2D4C7E0-510A-277C-17EA-77673461C99D}"/>
              </a:ext>
            </a:extLst>
          </p:cNvPr>
          <p:cNvSpPr txBox="1"/>
          <p:nvPr/>
        </p:nvSpPr>
        <p:spPr>
          <a:xfrm>
            <a:off x="7350492" y="6241362"/>
            <a:ext cx="53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393EF19-869C-14E0-E6B4-88EE795C3636}"/>
              </a:ext>
            </a:extLst>
          </p:cNvPr>
          <p:cNvSpPr txBox="1"/>
          <p:nvPr/>
        </p:nvSpPr>
        <p:spPr>
          <a:xfrm>
            <a:off x="9726328" y="6241362"/>
            <a:ext cx="53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Y_[13-01]_kiku1">
            <a:hlinkClick r:id="" action="ppaction://media"/>
            <a:extLst>
              <a:ext uri="{FF2B5EF4-FFF2-40B4-BE49-F238E27FC236}">
                <a16:creationId xmlns:a16="http://schemas.microsoft.com/office/drawing/2014/main" id="{DF3A3E43-E26B-F95B-E867-F160245F98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693172" y="5885334"/>
            <a:ext cx="390441" cy="359548"/>
          </a:xfrm>
          <a:prstGeom prst="rect">
            <a:avLst/>
          </a:prstGeom>
        </p:spPr>
      </p:pic>
      <p:pic>
        <p:nvPicPr>
          <p:cNvPr id="3" name="Y_[13-02]_kiku2">
            <a:hlinkClick r:id="" action="ppaction://media"/>
            <a:extLst>
              <a:ext uri="{FF2B5EF4-FFF2-40B4-BE49-F238E27FC236}">
                <a16:creationId xmlns:a16="http://schemas.microsoft.com/office/drawing/2014/main" id="{BFAE7019-078E-1EEF-24F2-0B266E008F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061550" y="5875037"/>
            <a:ext cx="369845" cy="369845"/>
          </a:xfrm>
          <a:prstGeom prst="rect">
            <a:avLst/>
          </a:prstGeom>
        </p:spPr>
      </p:pic>
      <p:pic>
        <p:nvPicPr>
          <p:cNvPr id="5" name="Y_[13-03]_kiku3">
            <a:hlinkClick r:id="" action="ppaction://media"/>
            <a:extLst>
              <a:ext uri="{FF2B5EF4-FFF2-40B4-BE49-F238E27FC236}">
                <a16:creationId xmlns:a16="http://schemas.microsoft.com/office/drawing/2014/main" id="{2863FAEA-B1B1-44CA-09AA-B557734CB30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47550" y="5875037"/>
            <a:ext cx="369845" cy="369845"/>
          </a:xfrm>
          <a:prstGeom prst="rect">
            <a:avLst/>
          </a:prstGeom>
        </p:spPr>
      </p:pic>
      <p:pic>
        <p:nvPicPr>
          <p:cNvPr id="7" name="Y_[13-04]_kiku4">
            <a:hlinkClick r:id="" action="ppaction://media"/>
            <a:extLst>
              <a:ext uri="{FF2B5EF4-FFF2-40B4-BE49-F238E27FC236}">
                <a16:creationId xmlns:a16="http://schemas.microsoft.com/office/drawing/2014/main" id="{71A4D89D-3ED5-89C2-F787-38DC08C8046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633550" y="5864740"/>
            <a:ext cx="380143" cy="38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3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FC2B52E-4B60-024E-B160-10B54B8CC8C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253900"/>
            <a:ext cx="11382235" cy="337322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4AFC4D8-0B84-7F39-8EE7-1E7DCE558E0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9300" y="4070654"/>
            <a:ext cx="7513320" cy="207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69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4CD4A54-433E-AF23-8041-4C1FD5CAD3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59147"/>
            <a:ext cx="11197005" cy="490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52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EBBEB5A-E306-4BD6-B2C9-01FCC2C51D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1080972"/>
            <a:ext cx="9601200" cy="341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590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ECD0A87-FF1E-15AB-E82A-C7ACCAA0398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22" y="984637"/>
            <a:ext cx="6534278" cy="102985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C0CC909-C8D6-86D8-7577-7E59FF68252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363" y="2308412"/>
            <a:ext cx="7811757" cy="432265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002C0DB-A09C-1471-1A0D-0FF592117F6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5491" y="49230"/>
            <a:ext cx="5226996" cy="429034"/>
          </a:xfrm>
          <a:prstGeom prst="rect">
            <a:avLst/>
          </a:prstGeom>
        </p:spPr>
      </p:pic>
      <p:pic>
        <p:nvPicPr>
          <p:cNvPr id="5" name="Y_[13-17]_kaiwa">
            <a:hlinkClick r:id="" action="ppaction://media"/>
            <a:extLst>
              <a:ext uri="{FF2B5EF4-FFF2-40B4-BE49-F238E27FC236}">
                <a16:creationId xmlns:a16="http://schemas.microsoft.com/office/drawing/2014/main" id="{700E4716-9986-EC6A-32F0-3FE4C91D1B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62788" y="1175441"/>
            <a:ext cx="354772" cy="31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1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DBDBEFF-4E70-0D4F-7261-C724FEA6752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5491" y="49230"/>
            <a:ext cx="5226996" cy="429034"/>
          </a:xfrm>
          <a:prstGeom prst="rect">
            <a:avLst/>
          </a:prstGeom>
        </p:spPr>
      </p:pic>
      <p:pic>
        <p:nvPicPr>
          <p:cNvPr id="6" name="図 5" descr="テキスト&#10;&#10;自動的に生成された説明">
            <a:extLst>
              <a:ext uri="{FF2B5EF4-FFF2-40B4-BE49-F238E27FC236}">
                <a16:creationId xmlns:a16="http://schemas.microsoft.com/office/drawing/2014/main" id="{9C52C662-124D-0AAA-2919-A8AA72AA429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7249"/>
            <a:ext cx="5306509" cy="1035416"/>
          </a:xfrm>
          <a:prstGeom prst="rect">
            <a:avLst/>
          </a:prstGeom>
        </p:spPr>
      </p:pic>
      <p:pic>
        <p:nvPicPr>
          <p:cNvPr id="12" name="図 11" descr="テキスト&#10;&#10;自動的に生成された説明">
            <a:extLst>
              <a:ext uri="{FF2B5EF4-FFF2-40B4-BE49-F238E27FC236}">
                <a16:creationId xmlns:a16="http://schemas.microsoft.com/office/drawing/2014/main" id="{03050884-741F-AA83-AC61-DD394D1E908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4034"/>
            <a:ext cx="4221480" cy="926666"/>
          </a:xfrm>
          <a:prstGeom prst="rect">
            <a:avLst/>
          </a:prstGeom>
        </p:spPr>
      </p:pic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316A2E8F-5425-6373-CE7A-6E617F14D82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4114" y="1839450"/>
            <a:ext cx="8941526" cy="45796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Y_[13-19]_hanasu">
            <a:hlinkClick r:id="" action="ppaction://media"/>
            <a:extLst>
              <a:ext uri="{FF2B5EF4-FFF2-40B4-BE49-F238E27FC236}">
                <a16:creationId xmlns:a16="http://schemas.microsoft.com/office/drawing/2014/main" id="{2A852528-F2F2-1D90-B379-EA9E14E11F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70614" y="1020831"/>
            <a:ext cx="365816" cy="36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8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DBDBEFF-4E70-0D4F-7261-C724FEA6752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5491" y="49230"/>
            <a:ext cx="5226996" cy="429034"/>
          </a:xfrm>
          <a:prstGeom prst="rect">
            <a:avLst/>
          </a:prstGeom>
        </p:spPr>
      </p:pic>
      <p:pic>
        <p:nvPicPr>
          <p:cNvPr id="6" name="図 5" descr="テキスト&#10;&#10;自動的に生成された説明">
            <a:extLst>
              <a:ext uri="{FF2B5EF4-FFF2-40B4-BE49-F238E27FC236}">
                <a16:creationId xmlns:a16="http://schemas.microsoft.com/office/drawing/2014/main" id="{9C52C662-124D-0AAA-2919-A8AA72AA429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7249"/>
            <a:ext cx="5306509" cy="1035416"/>
          </a:xfrm>
          <a:prstGeom prst="rect">
            <a:avLst/>
          </a:prstGeom>
        </p:spPr>
      </p:pic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316A2E8F-5425-6373-CE7A-6E617F14D8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4114" y="1839450"/>
            <a:ext cx="8941526" cy="45796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C33D67F-5393-D445-3BCF-5D85882C17C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31" y="878167"/>
            <a:ext cx="4773561" cy="80453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4AEA50D-726E-85C9-09D4-DA91AA9CDC35}"/>
              </a:ext>
            </a:extLst>
          </p:cNvPr>
          <p:cNvSpPr/>
          <p:nvPr/>
        </p:nvSpPr>
        <p:spPr>
          <a:xfrm>
            <a:off x="4313938" y="2945077"/>
            <a:ext cx="1348472" cy="356587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20C469F-01E5-DB72-D50E-FD8197D7582B}"/>
              </a:ext>
            </a:extLst>
          </p:cNvPr>
          <p:cNvSpPr/>
          <p:nvPr/>
        </p:nvSpPr>
        <p:spPr>
          <a:xfrm>
            <a:off x="2520770" y="2141064"/>
            <a:ext cx="3815912" cy="39224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8D0304B-C226-E519-04D6-599E965DBAC8}"/>
              </a:ext>
            </a:extLst>
          </p:cNvPr>
          <p:cNvSpPr/>
          <p:nvPr/>
        </p:nvSpPr>
        <p:spPr>
          <a:xfrm>
            <a:off x="2598157" y="3691619"/>
            <a:ext cx="4195697" cy="39224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FB9722B-5777-FB3A-1648-84219FDD7878}"/>
              </a:ext>
            </a:extLst>
          </p:cNvPr>
          <p:cNvSpPr/>
          <p:nvPr/>
        </p:nvSpPr>
        <p:spPr>
          <a:xfrm>
            <a:off x="2535518" y="4155400"/>
            <a:ext cx="4320977" cy="39224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0FABE5B-4A7E-753F-3AAA-8566017EC033}"/>
              </a:ext>
            </a:extLst>
          </p:cNvPr>
          <p:cNvSpPr/>
          <p:nvPr/>
        </p:nvSpPr>
        <p:spPr>
          <a:xfrm>
            <a:off x="4360068" y="4943994"/>
            <a:ext cx="2890570" cy="324170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54070A6-0B7E-0E0C-284D-BBDEDE5099C3}"/>
              </a:ext>
            </a:extLst>
          </p:cNvPr>
          <p:cNvSpPr/>
          <p:nvPr/>
        </p:nvSpPr>
        <p:spPr>
          <a:xfrm>
            <a:off x="2597480" y="5712708"/>
            <a:ext cx="3179627" cy="39224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Y_[13-19]_hanasu">
            <a:hlinkClick r:id="" action="ppaction://media"/>
            <a:extLst>
              <a:ext uri="{FF2B5EF4-FFF2-40B4-BE49-F238E27FC236}">
                <a16:creationId xmlns:a16="http://schemas.microsoft.com/office/drawing/2014/main" id="{ECC1638C-48DE-14D0-E17A-FB1C6A4F27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21571" y="932483"/>
            <a:ext cx="365816" cy="36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DBDBEFF-4E70-0D4F-7261-C724FEA675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5491" y="49230"/>
            <a:ext cx="5226996" cy="429034"/>
          </a:xfrm>
          <a:prstGeom prst="rect">
            <a:avLst/>
          </a:prstGeom>
        </p:spPr>
      </p:pic>
      <p:pic>
        <p:nvPicPr>
          <p:cNvPr id="6" name="図 5" descr="テキスト&#10;&#10;自動的に生成された説明">
            <a:extLst>
              <a:ext uri="{FF2B5EF4-FFF2-40B4-BE49-F238E27FC236}">
                <a16:creationId xmlns:a16="http://schemas.microsoft.com/office/drawing/2014/main" id="{9C52C662-124D-0AAA-2919-A8AA72AA42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7249"/>
            <a:ext cx="5306509" cy="1035416"/>
          </a:xfrm>
          <a:prstGeom prst="rect">
            <a:avLst/>
          </a:prstGeom>
        </p:spPr>
      </p:pic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316A2E8F-5425-6373-CE7A-6E617F14D8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4114" y="1839450"/>
            <a:ext cx="8941526" cy="45796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70E4477-5AFA-E623-F030-37F17C9BC5E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80" y="893284"/>
            <a:ext cx="6154712" cy="773284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5A7A898-6F75-7651-37AD-29AF0255919B}"/>
              </a:ext>
            </a:extLst>
          </p:cNvPr>
          <p:cNvSpPr/>
          <p:nvPr/>
        </p:nvSpPr>
        <p:spPr>
          <a:xfrm>
            <a:off x="2595717" y="3716593"/>
            <a:ext cx="988142" cy="368709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53C7C8E-C79E-79EC-7D05-17F7DE9C4940}"/>
              </a:ext>
            </a:extLst>
          </p:cNvPr>
          <p:cNvSpPr/>
          <p:nvPr/>
        </p:nvSpPr>
        <p:spPr>
          <a:xfrm>
            <a:off x="2549499" y="4158760"/>
            <a:ext cx="1195652" cy="368709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DFE5C6B-FB63-3C25-9FE2-DC123BF81B8F}"/>
              </a:ext>
            </a:extLst>
          </p:cNvPr>
          <p:cNvSpPr/>
          <p:nvPr/>
        </p:nvSpPr>
        <p:spPr>
          <a:xfrm>
            <a:off x="4347568" y="4930592"/>
            <a:ext cx="1591413" cy="368709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90756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DBDBEFF-4E70-0D4F-7261-C724FEA675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5491" y="49230"/>
            <a:ext cx="5226996" cy="429034"/>
          </a:xfrm>
          <a:prstGeom prst="rect">
            <a:avLst/>
          </a:prstGeom>
        </p:spPr>
      </p:pic>
      <p:pic>
        <p:nvPicPr>
          <p:cNvPr id="6" name="図 5" descr="テキスト&#10;&#10;自動的に生成された説明">
            <a:extLst>
              <a:ext uri="{FF2B5EF4-FFF2-40B4-BE49-F238E27FC236}">
                <a16:creationId xmlns:a16="http://schemas.microsoft.com/office/drawing/2014/main" id="{9C52C662-124D-0AAA-2919-A8AA72AA42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7249"/>
            <a:ext cx="5306509" cy="1035416"/>
          </a:xfrm>
          <a:prstGeom prst="rect">
            <a:avLst/>
          </a:prstGeom>
        </p:spPr>
      </p:pic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316A2E8F-5425-6373-CE7A-6E617F14D8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6425" y="3429000"/>
            <a:ext cx="5276489" cy="270248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吹き出し: 円形 2">
            <a:extLst>
              <a:ext uri="{FF2B5EF4-FFF2-40B4-BE49-F238E27FC236}">
                <a16:creationId xmlns:a16="http://schemas.microsoft.com/office/drawing/2014/main" id="{57C19F65-F403-503B-04EC-11C60AF22DF4}"/>
              </a:ext>
            </a:extLst>
          </p:cNvPr>
          <p:cNvSpPr/>
          <p:nvPr/>
        </p:nvSpPr>
        <p:spPr>
          <a:xfrm>
            <a:off x="479086" y="3277344"/>
            <a:ext cx="5381223" cy="2702489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1026" name="Picture 2" descr="上司の検索結果 | かわいいフリー素材集 いらすとや">
            <a:extLst>
              <a:ext uri="{FF2B5EF4-FFF2-40B4-BE49-F238E27FC236}">
                <a16:creationId xmlns:a16="http://schemas.microsoft.com/office/drawing/2014/main" id="{D73D5F25-9C25-33D3-F26C-9509E48898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07574" y="5276282"/>
            <a:ext cx="2545572" cy="158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D5F0471-797F-74B9-2C11-6E69FB87CDC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28" y="878167"/>
            <a:ext cx="8652387" cy="2370517"/>
          </a:xfrm>
          <a:prstGeom prst="rect">
            <a:avLst/>
          </a:prstGeom>
        </p:spPr>
      </p:pic>
      <p:pic>
        <p:nvPicPr>
          <p:cNvPr id="1030" name="Picture 6" descr="複合機のイラスト | かわいいフリー素材集 いらすとや">
            <a:extLst>
              <a:ext uri="{FF2B5EF4-FFF2-40B4-BE49-F238E27FC236}">
                <a16:creationId xmlns:a16="http://schemas.microsoft.com/office/drawing/2014/main" id="{DEF6F3FB-6167-451D-7A30-FBCB853DA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7337" y="3504904"/>
            <a:ext cx="1362953" cy="154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シュレッダーのイラスト">
            <a:extLst>
              <a:ext uri="{FF2B5EF4-FFF2-40B4-BE49-F238E27FC236}">
                <a16:creationId xmlns:a16="http://schemas.microsoft.com/office/drawing/2014/main" id="{1D0508C2-1A82-979B-FA32-AF8C5D32D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457" y="4037214"/>
            <a:ext cx="1100823" cy="131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エスプレッソ・マシーンのイラスト">
            <a:extLst>
              <a:ext uri="{FF2B5EF4-FFF2-40B4-BE49-F238E27FC236}">
                <a16:creationId xmlns:a16="http://schemas.microsoft.com/office/drawing/2014/main" id="{F3AA5444-DC97-238E-EAEF-D51BDA5E5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1764" y="4099494"/>
            <a:ext cx="1208138" cy="120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0580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2E10D2A4-A3D8-AACA-77DF-8C8A509AB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F248802-6124-7D67-9BAF-51FBAF0289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" y="2148142"/>
            <a:ext cx="11795760" cy="266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90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3064732-A2EE-81F0-D136-6ABD42B0C15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387" y="58992"/>
            <a:ext cx="5302873" cy="50525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C64F14F-3563-7903-0B73-754478BE94F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0" y="58992"/>
            <a:ext cx="2984548" cy="79261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6800B31-3513-90D1-CBEF-FDC1580DF36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0" y="851603"/>
            <a:ext cx="3383943" cy="92883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BBA079F-E598-8A77-B0F8-BDBB95E47A9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27" y="2880337"/>
            <a:ext cx="5753213" cy="711949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BB8D2904-94FF-3D6D-FB09-3FE77E88BC1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6400" y="955448"/>
            <a:ext cx="3702131" cy="5843560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1F3F42AF-0227-4DC5-003D-3BF139E01ACA}"/>
              </a:ext>
            </a:extLst>
          </p:cNvPr>
          <p:cNvSpPr/>
          <p:nvPr/>
        </p:nvSpPr>
        <p:spPr>
          <a:xfrm>
            <a:off x="9013371" y="2764971"/>
            <a:ext cx="1197429" cy="827315"/>
          </a:xfrm>
          <a:prstGeom prst="rect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F37334AD-7246-3FF8-CAF2-49F3BD2E4E0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564" y="4057422"/>
            <a:ext cx="4958972" cy="711949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7E2B8EEE-8F30-E53B-409C-70A8D99858E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27" y="4887560"/>
            <a:ext cx="7362873" cy="757104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D3DBB3F6-2C01-3CDC-5698-17D61113136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50" y="1880272"/>
            <a:ext cx="4308053" cy="881449"/>
          </a:xfrm>
          <a:prstGeom prst="rect">
            <a:avLst/>
          </a:prstGeom>
        </p:spPr>
      </p:pic>
      <p:pic>
        <p:nvPicPr>
          <p:cNvPr id="3" name="Y_[13-20]_kiku1">
            <a:hlinkClick r:id="" action="ppaction://media"/>
            <a:extLst>
              <a:ext uri="{FF2B5EF4-FFF2-40B4-BE49-F238E27FC236}">
                <a16:creationId xmlns:a16="http://schemas.microsoft.com/office/drawing/2014/main" id="{51B6009F-CA18-23F2-8B08-FA3E3AD008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968874" y="2920308"/>
            <a:ext cx="321642" cy="398946"/>
          </a:xfrm>
          <a:prstGeom prst="rect">
            <a:avLst/>
          </a:prstGeom>
        </p:spPr>
      </p:pic>
      <p:pic>
        <p:nvPicPr>
          <p:cNvPr id="6" name="Y_[13-20]_kiku1">
            <a:hlinkClick r:id="" action="ppaction://media"/>
            <a:extLst>
              <a:ext uri="{FF2B5EF4-FFF2-40B4-BE49-F238E27FC236}">
                <a16:creationId xmlns:a16="http://schemas.microsoft.com/office/drawing/2014/main" id="{71C63FCD-B38F-8105-E27B-0FA54C3FBB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15100" y="4110795"/>
            <a:ext cx="321642" cy="39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4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248E8D6-2B4A-4699-B6CB-F8F38B244FF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748" y="60742"/>
            <a:ext cx="6105896" cy="44646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294FEB3-464B-D376-E401-1009B6A4127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34" y="5738721"/>
            <a:ext cx="10992052" cy="105772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E5A117C-1CE0-2FDE-728C-1AC5B012B719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7" y="77064"/>
            <a:ext cx="2605966" cy="62543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B50E0BF-5280-5EF4-C1E3-D713AE885147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33" y="838928"/>
            <a:ext cx="2743200" cy="673066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BDDA9B1-E80C-12F6-D7CC-D2C9AA6E0E74}"/>
              </a:ext>
            </a:extLst>
          </p:cNvPr>
          <p:cNvSpPr txBox="1"/>
          <p:nvPr/>
        </p:nvSpPr>
        <p:spPr>
          <a:xfrm>
            <a:off x="2772076" y="6259319"/>
            <a:ext cx="53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エ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28405CB-8951-C43B-C099-AF4D9797A69B}"/>
              </a:ext>
            </a:extLst>
          </p:cNvPr>
          <p:cNvSpPr txBox="1"/>
          <p:nvPr/>
        </p:nvSpPr>
        <p:spPr>
          <a:xfrm>
            <a:off x="5061284" y="6241362"/>
            <a:ext cx="53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>
                <a:solidFill>
                  <a:srgbClr val="FF0000"/>
                </a:solidFill>
                <a:latin typeface="+mj-ea"/>
                <a:ea typeface="+mj-ea"/>
              </a:rPr>
              <a:t>ア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2D4C7E0-510A-277C-17EA-77673461C99D}"/>
              </a:ext>
            </a:extLst>
          </p:cNvPr>
          <p:cNvSpPr txBox="1"/>
          <p:nvPr/>
        </p:nvSpPr>
        <p:spPr>
          <a:xfrm>
            <a:off x="7350492" y="6241362"/>
            <a:ext cx="53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>
                <a:solidFill>
                  <a:srgbClr val="FF0000"/>
                </a:solidFill>
                <a:latin typeface="+mj-ea"/>
                <a:ea typeface="+mj-ea"/>
              </a:rPr>
              <a:t>イ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393EF19-869C-14E0-E6B4-88EE795C3636}"/>
              </a:ext>
            </a:extLst>
          </p:cNvPr>
          <p:cNvSpPr txBox="1"/>
          <p:nvPr/>
        </p:nvSpPr>
        <p:spPr>
          <a:xfrm>
            <a:off x="9726328" y="6241362"/>
            <a:ext cx="53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>
                <a:solidFill>
                  <a:srgbClr val="FF0000"/>
                </a:solidFill>
                <a:latin typeface="+mj-ea"/>
                <a:ea typeface="+mj-ea"/>
              </a:rPr>
              <a:t>ウ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F2DC6BB-6356-350D-D81C-F32074D8E991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13" y="1511994"/>
            <a:ext cx="7432486" cy="85043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F9AB810-4018-61A3-0335-8311876F7999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411" y="2457242"/>
            <a:ext cx="9689432" cy="2823506"/>
          </a:xfrm>
          <a:prstGeom prst="rect">
            <a:avLst/>
          </a:prstGeom>
        </p:spPr>
      </p:pic>
      <p:pic>
        <p:nvPicPr>
          <p:cNvPr id="5" name="Y_[13-01]_kiku1">
            <a:hlinkClick r:id="" action="ppaction://media"/>
            <a:extLst>
              <a:ext uri="{FF2B5EF4-FFF2-40B4-BE49-F238E27FC236}">
                <a16:creationId xmlns:a16="http://schemas.microsoft.com/office/drawing/2014/main" id="{4A79AA0E-AF0D-EF32-E6FD-088665E1F5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54956" y="5875037"/>
            <a:ext cx="390441" cy="359548"/>
          </a:xfrm>
          <a:prstGeom prst="rect">
            <a:avLst/>
          </a:prstGeom>
        </p:spPr>
      </p:pic>
      <p:pic>
        <p:nvPicPr>
          <p:cNvPr id="8" name="Y_[13-02]_kiku2">
            <a:hlinkClick r:id="" action="ppaction://media"/>
            <a:extLst>
              <a:ext uri="{FF2B5EF4-FFF2-40B4-BE49-F238E27FC236}">
                <a16:creationId xmlns:a16="http://schemas.microsoft.com/office/drawing/2014/main" id="{0496111F-A74E-AB6A-FEE8-7BCB9F8A38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082145" y="5875037"/>
            <a:ext cx="369845" cy="369845"/>
          </a:xfrm>
          <a:prstGeom prst="rect">
            <a:avLst/>
          </a:prstGeom>
        </p:spPr>
      </p:pic>
      <p:pic>
        <p:nvPicPr>
          <p:cNvPr id="11" name="Y_[13-03]_kiku3">
            <a:hlinkClick r:id="" action="ppaction://media"/>
            <a:extLst>
              <a:ext uri="{FF2B5EF4-FFF2-40B4-BE49-F238E27FC236}">
                <a16:creationId xmlns:a16="http://schemas.microsoft.com/office/drawing/2014/main" id="{C88A5528-5A2F-ED56-8A30-4411CE3A339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99036" y="5875037"/>
            <a:ext cx="369845" cy="369845"/>
          </a:xfrm>
          <a:prstGeom prst="rect">
            <a:avLst/>
          </a:prstGeom>
        </p:spPr>
      </p:pic>
      <p:pic>
        <p:nvPicPr>
          <p:cNvPr id="15" name="Y_[13-04]_kiku4">
            <a:hlinkClick r:id="" action="ppaction://media"/>
            <a:extLst>
              <a:ext uri="{FF2B5EF4-FFF2-40B4-BE49-F238E27FC236}">
                <a16:creationId xmlns:a16="http://schemas.microsoft.com/office/drawing/2014/main" id="{263E682D-C3EE-49E4-4D06-1BD37FF7590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736523" y="5864740"/>
            <a:ext cx="380143" cy="38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8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3064732-A2EE-81F0-D136-6ABD42B0C15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387" y="58992"/>
            <a:ext cx="5302873" cy="50525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C64F14F-3563-7903-0B73-754478BE94F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0" y="58992"/>
            <a:ext cx="2984548" cy="79261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160C379-C979-8A6B-00C4-DD971F2BF69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9432" y="971570"/>
            <a:ext cx="5065709" cy="3595494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1F3F42AF-0227-4DC5-003D-3BF139E01ACA}"/>
              </a:ext>
            </a:extLst>
          </p:cNvPr>
          <p:cNvSpPr/>
          <p:nvPr/>
        </p:nvSpPr>
        <p:spPr>
          <a:xfrm>
            <a:off x="8164287" y="2464436"/>
            <a:ext cx="457200" cy="827315"/>
          </a:xfrm>
          <a:prstGeom prst="rect">
            <a:avLst/>
          </a:prstGeom>
          <a:solidFill>
            <a:srgbClr val="FF6969"/>
          </a:solidFill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2B12F67C-17CB-6483-C243-A1B1A39D473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053" y="2329071"/>
            <a:ext cx="6741647" cy="867985"/>
          </a:xfrm>
          <a:prstGeom prst="rect">
            <a:avLst/>
          </a:prstGeom>
        </p:spPr>
      </p:pic>
      <p:sp>
        <p:nvSpPr>
          <p:cNvPr id="15" name="楕円 14">
            <a:extLst>
              <a:ext uri="{FF2B5EF4-FFF2-40B4-BE49-F238E27FC236}">
                <a16:creationId xmlns:a16="http://schemas.microsoft.com/office/drawing/2014/main" id="{07B1CD4D-7188-AD22-119F-439ED62E7FBB}"/>
              </a:ext>
            </a:extLst>
          </p:cNvPr>
          <p:cNvSpPr/>
          <p:nvPr/>
        </p:nvSpPr>
        <p:spPr>
          <a:xfrm>
            <a:off x="8909776" y="1645975"/>
            <a:ext cx="388377" cy="440246"/>
          </a:xfrm>
          <a:prstGeom prst="ellipse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9A3E1044-D84E-DE54-1821-10C2AB807671}"/>
              </a:ext>
            </a:extLst>
          </p:cNvPr>
          <p:cNvSpPr/>
          <p:nvPr/>
        </p:nvSpPr>
        <p:spPr>
          <a:xfrm>
            <a:off x="8909777" y="2329071"/>
            <a:ext cx="388377" cy="440246"/>
          </a:xfrm>
          <a:prstGeom prst="ellipse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33F7E690-5A50-2B61-C5DE-2C3C5B5741E2}"/>
              </a:ext>
            </a:extLst>
          </p:cNvPr>
          <p:cNvSpPr/>
          <p:nvPr/>
        </p:nvSpPr>
        <p:spPr>
          <a:xfrm>
            <a:off x="8909777" y="3007821"/>
            <a:ext cx="388377" cy="440246"/>
          </a:xfrm>
          <a:prstGeom prst="ellipse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221FF621-73DC-2B7C-7C1D-6F222CE4BAD0}"/>
              </a:ext>
            </a:extLst>
          </p:cNvPr>
          <p:cNvSpPr/>
          <p:nvPr/>
        </p:nvSpPr>
        <p:spPr>
          <a:xfrm>
            <a:off x="9532603" y="1626908"/>
            <a:ext cx="388377" cy="440246"/>
          </a:xfrm>
          <a:prstGeom prst="ellipse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CE9D51E9-DBA2-7057-0D2B-6505CD708F8B}"/>
              </a:ext>
            </a:extLst>
          </p:cNvPr>
          <p:cNvSpPr/>
          <p:nvPr/>
        </p:nvSpPr>
        <p:spPr>
          <a:xfrm>
            <a:off x="9532604" y="2310004"/>
            <a:ext cx="388377" cy="440246"/>
          </a:xfrm>
          <a:prstGeom prst="ellipse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EABDCF34-2DD3-629F-FF3C-AF55B117C4E2}"/>
              </a:ext>
            </a:extLst>
          </p:cNvPr>
          <p:cNvSpPr/>
          <p:nvPr/>
        </p:nvSpPr>
        <p:spPr>
          <a:xfrm>
            <a:off x="9532604" y="2988754"/>
            <a:ext cx="388377" cy="440246"/>
          </a:xfrm>
          <a:prstGeom prst="ellipse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DEE803B4-164B-20A9-2560-EA77120E81A4}"/>
              </a:ext>
            </a:extLst>
          </p:cNvPr>
          <p:cNvSpPr/>
          <p:nvPr/>
        </p:nvSpPr>
        <p:spPr>
          <a:xfrm>
            <a:off x="10155429" y="1626908"/>
            <a:ext cx="388377" cy="440246"/>
          </a:xfrm>
          <a:prstGeom prst="ellipse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94EDC64A-3B9D-218D-19E3-D9FFDDC0F320}"/>
              </a:ext>
            </a:extLst>
          </p:cNvPr>
          <p:cNvSpPr/>
          <p:nvPr/>
        </p:nvSpPr>
        <p:spPr>
          <a:xfrm>
            <a:off x="10155430" y="2310004"/>
            <a:ext cx="388377" cy="440246"/>
          </a:xfrm>
          <a:prstGeom prst="ellipse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B1F9A6B5-AEE3-CC06-1DED-7A68224E4C56}"/>
              </a:ext>
            </a:extLst>
          </p:cNvPr>
          <p:cNvSpPr/>
          <p:nvPr/>
        </p:nvSpPr>
        <p:spPr>
          <a:xfrm>
            <a:off x="10155430" y="2988754"/>
            <a:ext cx="388377" cy="440246"/>
          </a:xfrm>
          <a:prstGeom prst="ellipse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A59D72E0-7F65-8534-2D84-53A5C4BEADC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59" y="3660945"/>
            <a:ext cx="6901731" cy="906119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12471998-A2D6-7407-2784-8CF84A3061E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329" y="4665693"/>
            <a:ext cx="8525614" cy="1460826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6E831716-1CC9-F09E-C21B-4219D948BB5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053" y="1003242"/>
            <a:ext cx="5286455" cy="1063911"/>
          </a:xfrm>
          <a:prstGeom prst="rect">
            <a:avLst/>
          </a:prstGeom>
        </p:spPr>
      </p:pic>
      <p:pic>
        <p:nvPicPr>
          <p:cNvPr id="2" name="Y_[13-21]_kiku2">
            <a:hlinkClick r:id="" action="ppaction://media"/>
            <a:extLst>
              <a:ext uri="{FF2B5EF4-FFF2-40B4-BE49-F238E27FC236}">
                <a16:creationId xmlns:a16="http://schemas.microsoft.com/office/drawing/2014/main" id="{83747CEA-DCDF-337B-AB75-6DEA0FAE31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7136" y="2412310"/>
            <a:ext cx="354772" cy="332685"/>
          </a:xfrm>
          <a:prstGeom prst="rect">
            <a:avLst/>
          </a:prstGeom>
        </p:spPr>
      </p:pic>
      <p:pic>
        <p:nvPicPr>
          <p:cNvPr id="5" name="Y_[13-21]_kiku2">
            <a:hlinkClick r:id="" action="ppaction://media"/>
            <a:extLst>
              <a:ext uri="{FF2B5EF4-FFF2-40B4-BE49-F238E27FC236}">
                <a16:creationId xmlns:a16="http://schemas.microsoft.com/office/drawing/2014/main" id="{E919B08B-7E68-0373-DA2C-E3FF2CED95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4927" y="3856798"/>
            <a:ext cx="354772" cy="33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8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" grpId="0" animBg="1"/>
      <p:bldP spid="20" grpId="1" animBg="1"/>
      <p:bldP spid="15" grpId="0" animBg="1"/>
      <p:bldP spid="16" grpId="0" animBg="1"/>
      <p:bldP spid="17" grpId="0" animBg="1"/>
      <p:bldP spid="18" grpId="0" animBg="1"/>
      <p:bldP spid="21" grpId="0" animBg="1"/>
      <p:bldP spid="22" grpId="0" animBg="1"/>
      <p:bldP spid="24" grpId="0" animBg="1"/>
      <p:bldP spid="25" grpId="0" animBg="1"/>
      <p:bldP spid="2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3064732-A2EE-81F0-D136-6ABD42B0C15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387" y="58992"/>
            <a:ext cx="5302873" cy="50525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C64F14F-3563-7903-0B73-754478BE94F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0" y="58992"/>
            <a:ext cx="2984548" cy="79261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4AE1C16-7F79-5E12-3E0A-E2E5464D966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14" y="1714518"/>
            <a:ext cx="8780893" cy="82469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EF0858A-438F-86EA-7C12-FE695797FEE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0289" y="2710020"/>
            <a:ext cx="8489509" cy="170500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1FF87F58-A1B3-963B-89A9-AA7CE920784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45" y="806171"/>
            <a:ext cx="3180892" cy="933430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8D324ABC-3A73-00B2-42FE-58F781C7012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14" y="3519183"/>
            <a:ext cx="3187923" cy="824690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B2FE3881-1202-A967-1A2A-6A0A2445352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14" y="4727580"/>
            <a:ext cx="5850786" cy="859149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632A3485-AE62-653C-D7E4-A2EA906A93E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435" y="5537250"/>
            <a:ext cx="8194235" cy="1315462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42E484D-8EF7-E03D-8C53-3CA294DCBD2C}"/>
              </a:ext>
            </a:extLst>
          </p:cNvPr>
          <p:cNvSpPr txBox="1"/>
          <p:nvPr/>
        </p:nvSpPr>
        <p:spPr>
          <a:xfrm>
            <a:off x="1778094" y="3516134"/>
            <a:ext cx="53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9CB8251E-930D-505A-F876-7BFB5D88DA9C}"/>
              </a:ext>
            </a:extLst>
          </p:cNvPr>
          <p:cNvSpPr txBox="1"/>
          <p:nvPr/>
        </p:nvSpPr>
        <p:spPr>
          <a:xfrm>
            <a:off x="2519273" y="3516134"/>
            <a:ext cx="53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>
                <a:solidFill>
                  <a:srgbClr val="FF0000"/>
                </a:solidFill>
                <a:latin typeface="+mj-ea"/>
                <a:ea typeface="+mj-ea"/>
              </a:rPr>
              <a:t>e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08393ED2-05BB-4B7C-601C-3092C4626990}"/>
              </a:ext>
            </a:extLst>
          </p:cNvPr>
          <p:cNvSpPr txBox="1"/>
          <p:nvPr/>
        </p:nvSpPr>
        <p:spPr>
          <a:xfrm>
            <a:off x="1778094" y="3903397"/>
            <a:ext cx="53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5A62A19D-B516-4FE1-DECA-B3611E8057CB}"/>
              </a:ext>
            </a:extLst>
          </p:cNvPr>
          <p:cNvSpPr txBox="1"/>
          <p:nvPr/>
        </p:nvSpPr>
        <p:spPr>
          <a:xfrm>
            <a:off x="2516660" y="3893100"/>
            <a:ext cx="53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Y_[13-22]_kiku3">
            <a:hlinkClick r:id="" action="ppaction://media"/>
            <a:extLst>
              <a:ext uri="{FF2B5EF4-FFF2-40B4-BE49-F238E27FC236}">
                <a16:creationId xmlns:a16="http://schemas.microsoft.com/office/drawing/2014/main" id="{189BE33E-8EE0-B671-FD27-2E8EBABDFC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917484" y="1871179"/>
            <a:ext cx="354772" cy="332686"/>
          </a:xfrm>
          <a:prstGeom prst="rect">
            <a:avLst/>
          </a:prstGeom>
        </p:spPr>
      </p:pic>
      <p:pic>
        <p:nvPicPr>
          <p:cNvPr id="5" name="Y_[13-22]_kiku3">
            <a:hlinkClick r:id="" action="ppaction://media"/>
            <a:extLst>
              <a:ext uri="{FF2B5EF4-FFF2-40B4-BE49-F238E27FC236}">
                <a16:creationId xmlns:a16="http://schemas.microsoft.com/office/drawing/2014/main" id="{FD181C4E-AD3C-D0FF-1574-6F667035C6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002006" y="4875005"/>
            <a:ext cx="354772" cy="33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74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1" grpId="0"/>
      <p:bldP spid="33" grpId="0"/>
      <p:bldP spid="35" grpId="0"/>
      <p:bldP spid="3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2E10D2A4-A3D8-AACA-77DF-8C8A509AB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FE8F7DD-F41A-500B-1D25-3B926BD92C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49" y="2145451"/>
            <a:ext cx="11840901" cy="283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326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5EBCA350-0CC5-1F69-AED9-D679939ACDFA}"/>
              </a:ext>
            </a:extLst>
          </p:cNvPr>
          <p:cNvSpPr txBox="1"/>
          <p:nvPr/>
        </p:nvSpPr>
        <p:spPr>
          <a:xfrm>
            <a:off x="436085" y="3232974"/>
            <a:ext cx="4669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6969"/>
                </a:solidFill>
                <a:latin typeface="+mj-ea"/>
                <a:ea typeface="+mj-ea"/>
              </a:rPr>
              <a:t>うちあわせの日時と場所</a:t>
            </a:r>
            <a:endParaRPr kumimoji="1" lang="ja-JP" altLang="en-US" sz="2800">
              <a:solidFill>
                <a:srgbClr val="FF6969"/>
              </a:solidFill>
              <a:latin typeface="+mj-ea"/>
              <a:ea typeface="+mj-ea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0D28CA9-8FFD-69B3-2C6C-96C6EB7C89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5182" y="57875"/>
            <a:ext cx="4830501" cy="50449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7C0371F-A5C1-8737-3AB9-427B35319A9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17" y="85222"/>
            <a:ext cx="2908302" cy="66265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960886B-2B69-5ED9-F0F8-C3DCE88F587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82" y="818355"/>
            <a:ext cx="2824371" cy="77254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AE5472A-9B27-92D2-6256-FC07528B192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9817"/>
            <a:ext cx="6640286" cy="65596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689B88A-C35C-8DB0-024E-72D5388498F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033" y="818355"/>
            <a:ext cx="5585967" cy="3764508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27EFC6D-38AC-4805-B4E7-FABF82A8DF5D}"/>
              </a:ext>
            </a:extLst>
          </p:cNvPr>
          <p:cNvSpPr/>
          <p:nvPr/>
        </p:nvSpPr>
        <p:spPr>
          <a:xfrm>
            <a:off x="6674539" y="1229964"/>
            <a:ext cx="2590041" cy="305475"/>
          </a:xfrm>
          <a:prstGeom prst="rect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8767029B-7E01-C8D0-0C50-2670845B7EB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17" y="2429345"/>
            <a:ext cx="3229976" cy="753988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9CBF14C8-E7BC-97CC-9E23-548C929699F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76" y="3648660"/>
            <a:ext cx="4294354" cy="756055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68A4E22-A4C4-6DB6-2D05-B52FF368BC5C}"/>
              </a:ext>
            </a:extLst>
          </p:cNvPr>
          <p:cNvSpPr txBox="1"/>
          <p:nvPr/>
        </p:nvSpPr>
        <p:spPr>
          <a:xfrm>
            <a:off x="436056" y="4437661"/>
            <a:ext cx="62590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6969"/>
                </a:solidFill>
                <a:latin typeface="+mj-ea"/>
                <a:ea typeface="+mj-ea"/>
              </a:rPr>
              <a:t>いつ：</a:t>
            </a:r>
            <a:r>
              <a:rPr lang="en-US" altLang="ja-JP" sz="2800">
                <a:solidFill>
                  <a:srgbClr val="FF6969"/>
                </a:solidFill>
                <a:latin typeface="+mj-ea"/>
                <a:ea typeface="+mj-ea"/>
              </a:rPr>
              <a:t>10</a:t>
            </a:r>
            <a:r>
              <a:rPr lang="ja-JP" altLang="en-US" sz="2800">
                <a:solidFill>
                  <a:srgbClr val="FF6969"/>
                </a:solidFill>
                <a:latin typeface="+mj-ea"/>
                <a:ea typeface="+mj-ea"/>
              </a:rPr>
              <a:t>月</a:t>
            </a:r>
            <a:r>
              <a:rPr lang="en-US" altLang="ja-JP" sz="2800">
                <a:solidFill>
                  <a:srgbClr val="FF6969"/>
                </a:solidFill>
                <a:latin typeface="+mj-ea"/>
                <a:ea typeface="+mj-ea"/>
              </a:rPr>
              <a:t>16</a:t>
            </a:r>
            <a:r>
              <a:rPr lang="ja-JP" altLang="en-US" sz="2800">
                <a:solidFill>
                  <a:srgbClr val="FF6969"/>
                </a:solidFill>
                <a:latin typeface="+mj-ea"/>
                <a:ea typeface="+mj-ea"/>
              </a:rPr>
              <a:t>日（木）</a:t>
            </a:r>
            <a:r>
              <a:rPr lang="en-US" altLang="ja-JP" sz="2800">
                <a:solidFill>
                  <a:srgbClr val="FF6969"/>
                </a:solidFill>
                <a:latin typeface="+mj-ea"/>
                <a:ea typeface="+mj-ea"/>
              </a:rPr>
              <a:t>14:00 </a:t>
            </a:r>
            <a:r>
              <a:rPr lang="ja-JP" altLang="en-US" sz="2800">
                <a:solidFill>
                  <a:srgbClr val="FF6969"/>
                </a:solidFill>
                <a:latin typeface="+mj-ea"/>
                <a:ea typeface="+mj-ea"/>
              </a:rPr>
              <a:t>～ </a:t>
            </a:r>
            <a:r>
              <a:rPr lang="en-US" altLang="ja-JP" sz="2800">
                <a:solidFill>
                  <a:srgbClr val="FF6969"/>
                </a:solidFill>
                <a:latin typeface="+mj-ea"/>
                <a:ea typeface="+mj-ea"/>
              </a:rPr>
              <a:t>15:00</a:t>
            </a:r>
          </a:p>
          <a:p>
            <a:r>
              <a:rPr lang="ja-JP" altLang="en-US" sz="2800">
                <a:solidFill>
                  <a:srgbClr val="FF6969"/>
                </a:solidFill>
                <a:latin typeface="+mj-ea"/>
                <a:ea typeface="+mj-ea"/>
              </a:rPr>
              <a:t>どこ：第５会議室</a:t>
            </a:r>
            <a:endParaRPr kumimoji="1" lang="ja-JP" altLang="en-US" sz="2800">
              <a:solidFill>
                <a:srgbClr val="FF6969"/>
              </a:solidFill>
              <a:latin typeface="+mj-ea"/>
              <a:ea typeface="+mj-ea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AB0FC204-97B6-42EB-E09A-80FD17CEBBE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3779" y="5194637"/>
            <a:ext cx="8743663" cy="151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0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6" grpId="0" animBg="1"/>
      <p:bldP spid="2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0D28CA9-8FFD-69B3-2C6C-96C6EB7C89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5182" y="57875"/>
            <a:ext cx="4830501" cy="50449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7C0371F-A5C1-8737-3AB9-427B35319A9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17" y="85222"/>
            <a:ext cx="2908302" cy="66265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960886B-2B69-5ED9-F0F8-C3DCE88F587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82" y="818355"/>
            <a:ext cx="2824371" cy="77254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689B88A-C35C-8DB0-024E-72D5388498F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953" y="562366"/>
            <a:ext cx="8000085" cy="5391436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AB0FC204-97B6-42EB-E09A-80FD17CEBBE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938" y="5548880"/>
            <a:ext cx="7217940" cy="125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617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B14320-AA6D-8EAC-033A-0638CF2E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/>
              <a:t>Can-do </a:t>
            </a:r>
            <a:r>
              <a:rPr kumimoji="1" lang="ja-JP" altLang="en-US"/>
              <a:t>チェック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FEC142E-DCAB-1758-75AA-264DB5A36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DC9EB07-8162-C56B-F520-E0AE83AAF9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0938" y="1057842"/>
            <a:ext cx="9489271" cy="580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003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12F4D4-CEB8-FEC1-0BAE-B78A35610C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855F4CF-EF79-24B5-9806-709B5163E0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88" y="615272"/>
            <a:ext cx="4642483" cy="895020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7DF9338-09F2-45AF-07E2-A5FD1EAED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i="1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4D4957C-1C19-4EE9-2300-B51C68A96F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424" y="1490013"/>
            <a:ext cx="7909290" cy="535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995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F481151-54D6-D546-196C-8C522B6744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15" y="633129"/>
            <a:ext cx="5995341" cy="940489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3909095-8081-03C4-00E5-EC66ABD16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CE289B3-0CF8-0F32-3CB0-49DCE89754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4694107-4052-6782-BC6D-4BAB2099E1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813" y="1585353"/>
            <a:ext cx="8050925" cy="512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6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B352F5F-7C9E-594E-DF89-D01C0B88E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9818" y="4421914"/>
            <a:ext cx="1738312" cy="218622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544032-67CA-A8AC-2692-62734593ED1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08" y="5454490"/>
            <a:ext cx="9528428" cy="1124575"/>
          </a:xfrm>
          <a:prstGeom prst="rect">
            <a:avLst/>
          </a:prstGeom>
        </p:spPr>
      </p:pic>
      <p:pic>
        <p:nvPicPr>
          <p:cNvPr id="7" name="コンテンツ プレースホルダー 19">
            <a:extLst>
              <a:ext uri="{FF2B5EF4-FFF2-40B4-BE49-F238E27FC236}">
                <a16:creationId xmlns:a16="http://schemas.microsoft.com/office/drawing/2014/main" id="{7B54886E-60ED-DAB3-679E-562C41BB52A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0462" y="2810633"/>
            <a:ext cx="2113155" cy="161128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C2834A1-726C-506A-A7A2-72BC313B519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83917F3-C175-8D0F-4D98-17B458C86B2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838" y="678293"/>
            <a:ext cx="7734955" cy="492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84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248E8D6-2B4A-4699-B6CB-F8F38B244FF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748" y="60742"/>
            <a:ext cx="6105896" cy="44646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E5A117C-1CE0-2FDE-728C-1AC5B012B71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7" y="77064"/>
            <a:ext cx="2605966" cy="62543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B50E0BF-5280-5EF4-C1E3-D713AE88514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33" y="838928"/>
            <a:ext cx="2743200" cy="67306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29AD394-AFF1-C30D-4ECE-9A4EFC3249D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33" y="1750616"/>
            <a:ext cx="6926981" cy="83225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C5423FD-0573-A8BB-9B0C-BC492308D503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268" y="2690861"/>
            <a:ext cx="10507579" cy="1174275"/>
          </a:xfrm>
          <a:prstGeom prst="rect">
            <a:avLst/>
          </a:prstGeom>
        </p:spPr>
      </p:pic>
      <p:pic>
        <p:nvPicPr>
          <p:cNvPr id="3" name="Y_[13-01]_kiku1">
            <a:hlinkClick r:id="" action="ppaction://media"/>
            <a:extLst>
              <a:ext uri="{FF2B5EF4-FFF2-40B4-BE49-F238E27FC236}">
                <a16:creationId xmlns:a16="http://schemas.microsoft.com/office/drawing/2014/main" id="{78FF5315-D07C-BD6C-2144-8835BA8F1C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213686" y="1817902"/>
            <a:ext cx="390441" cy="359548"/>
          </a:xfrm>
          <a:prstGeom prst="rect">
            <a:avLst/>
          </a:prstGeom>
        </p:spPr>
      </p:pic>
      <p:pic>
        <p:nvPicPr>
          <p:cNvPr id="7" name="Y_[13-02]_kiku2">
            <a:hlinkClick r:id="" action="ppaction://media"/>
            <a:extLst>
              <a:ext uri="{FF2B5EF4-FFF2-40B4-BE49-F238E27FC236}">
                <a16:creationId xmlns:a16="http://schemas.microsoft.com/office/drawing/2014/main" id="{88E88055-773A-892A-878B-CD169F129E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707955" y="1817902"/>
            <a:ext cx="369845" cy="369845"/>
          </a:xfrm>
          <a:prstGeom prst="rect">
            <a:avLst/>
          </a:prstGeom>
        </p:spPr>
      </p:pic>
      <p:pic>
        <p:nvPicPr>
          <p:cNvPr id="10" name="Y_[13-03]_kiku3">
            <a:hlinkClick r:id="" action="ppaction://media"/>
            <a:extLst>
              <a:ext uri="{FF2B5EF4-FFF2-40B4-BE49-F238E27FC236}">
                <a16:creationId xmlns:a16="http://schemas.microsoft.com/office/drawing/2014/main" id="{AAA1C445-66E4-F3AC-4E9D-6675F2DCB40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191928" y="1817902"/>
            <a:ext cx="369845" cy="369845"/>
          </a:xfrm>
          <a:prstGeom prst="rect">
            <a:avLst/>
          </a:prstGeom>
        </p:spPr>
      </p:pic>
      <p:pic>
        <p:nvPicPr>
          <p:cNvPr id="14" name="Y_[13-04]_kiku4">
            <a:hlinkClick r:id="" action="ppaction://media"/>
            <a:extLst>
              <a:ext uri="{FF2B5EF4-FFF2-40B4-BE49-F238E27FC236}">
                <a16:creationId xmlns:a16="http://schemas.microsoft.com/office/drawing/2014/main" id="{CF07BBA2-1422-A4F9-3A7E-27E23C55710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655307" y="1817902"/>
            <a:ext cx="380143" cy="38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49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FA4D8B38-88E5-3DF1-8F8B-C05CE32C6F3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41" y="1936622"/>
            <a:ext cx="7456371" cy="292781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D6DDFD1-F5FE-313B-97EF-34A246F0A5BC}"/>
              </a:ext>
            </a:extLst>
          </p:cNvPr>
          <p:cNvSpPr txBox="1"/>
          <p:nvPr/>
        </p:nvSpPr>
        <p:spPr>
          <a:xfrm>
            <a:off x="5135414" y="2186520"/>
            <a:ext cx="3286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んですが</a:t>
            </a:r>
            <a:endParaRPr lang="en-US" altLang="ja-JP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C514D50-FD8F-1BD6-1446-DA122D39A993}"/>
              </a:ext>
            </a:extLst>
          </p:cNvPr>
          <p:cNvSpPr txBox="1"/>
          <p:nvPr/>
        </p:nvSpPr>
        <p:spPr>
          <a:xfrm>
            <a:off x="2664933" y="2847113"/>
            <a:ext cx="308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んですが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8E0CA9E-CC98-C941-6C9C-BF4555C5B23F}"/>
              </a:ext>
            </a:extLst>
          </p:cNvPr>
          <p:cNvSpPr txBox="1"/>
          <p:nvPr/>
        </p:nvSpPr>
        <p:spPr>
          <a:xfrm>
            <a:off x="3600139" y="3556810"/>
            <a:ext cx="2020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んですが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440DB47-BEA0-CAB7-EC05-9E92780954B1}"/>
              </a:ext>
            </a:extLst>
          </p:cNvPr>
          <p:cNvSpPr txBox="1"/>
          <p:nvPr/>
        </p:nvSpPr>
        <p:spPr>
          <a:xfrm>
            <a:off x="3046885" y="4210625"/>
            <a:ext cx="2020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>
                <a:solidFill>
                  <a:srgbClr val="FF0000"/>
                </a:solidFill>
                <a:latin typeface="+mj-ea"/>
                <a:ea typeface="+mj-ea"/>
              </a:rPr>
              <a:t>んですが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C2CF2366-78D9-E466-2AD7-A4B3EA091E1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748" y="60742"/>
            <a:ext cx="6105896" cy="44646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5435362-E8AF-1EEA-B504-102F9389B82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41" y="963859"/>
            <a:ext cx="5353186" cy="693355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3DE58E52-7F13-99BB-FF63-5CBE03DB505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435" y="4566323"/>
            <a:ext cx="5396564" cy="733607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E48408A7-6A19-4E03-BA91-F71AD176168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435" y="5515100"/>
            <a:ext cx="5396564" cy="853379"/>
          </a:xfrm>
          <a:prstGeom prst="rect">
            <a:avLst/>
          </a:prstGeom>
        </p:spPr>
      </p:pic>
      <p:pic>
        <p:nvPicPr>
          <p:cNvPr id="3" name="Y_[13-05]_katachi">
            <a:hlinkClick r:id="" action="ppaction://media"/>
            <a:extLst>
              <a:ext uri="{FF2B5EF4-FFF2-40B4-BE49-F238E27FC236}">
                <a16:creationId xmlns:a16="http://schemas.microsoft.com/office/drawing/2014/main" id="{1B044EE1-0FEF-C26D-C3B3-370983924C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5010" y="1066199"/>
            <a:ext cx="308062" cy="28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9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8F39BF6C-A888-2D95-FA84-0C804393DD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973" y="471350"/>
            <a:ext cx="11239099" cy="401075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5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76776A3-F08D-EA4A-176D-0B2ED24C3A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4796" y="652521"/>
            <a:ext cx="8212210" cy="490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35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8BED531-506D-86E4-71EC-5578A64A92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86404"/>
            <a:ext cx="10112559" cy="611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304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K-R"/>
        <a:cs typeface="Saysettha"/>
      </a:majorFont>
      <a:minorFont>
        <a:latin typeface="游ゴシック"/>
        <a:ea typeface="游ゴシック"/>
        <a:cs typeface="Saysett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ExpireDate xmlns="http://schemas.microsoft.com/sharepoint/v3">2026-10-09T08:32:22+00:00</_dlc_ExpireDate>
    <_ip_UnifiedCompliancePolicyUIAction xmlns="http://schemas.microsoft.com/sharepoint/v3" xsi:nil="true"/>
    <TaxCatchAll xmlns="dd831380-f772-4d0a-86be-ca519d40c5a8" xsi:nil="true"/>
    <lcf76f155ced4ddcb4097134ff3c332f xmlns="7cd1c7d1-83d3-4998-8f93-0268d20cf906">
      <Terms xmlns="http://schemas.microsoft.com/office/infopath/2007/PartnerControls"/>
    </lcf76f155ced4ddcb4097134ff3c332f>
    <_ip_UnifiedCompliancePolicyProperties xmlns="http://schemas.microsoft.com/sharepoint/v3" xsi:nil="true"/>
    <_dlc_ExpireDateSaved xmlns="http://schemas.microsoft.com/sharepoint/v3" xsi:nil="true"/>
    <SharedWithUsers xmlns="dd831380-f772-4d0a-86be-ca519d40c5a8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FA5FA2D897CF8B46BBCBF4358E2FF43C" ma:contentTypeVersion="23" ma:contentTypeDescription="新しいドキュメントを作成します。" ma:contentTypeScope="" ma:versionID="c23dab80bf2604c091f975bc429debec">
  <xsd:schema xmlns:xsd="http://www.w3.org/2001/XMLSchema" xmlns:xs="http://www.w3.org/2001/XMLSchema" xmlns:p="http://schemas.microsoft.com/office/2006/metadata/properties" xmlns:ns1="http://schemas.microsoft.com/sharepoint/v3" xmlns:ns2="dd831380-f772-4d0a-86be-ca519d40c5a8" xmlns:ns3="7cd1c7d1-83d3-4998-8f93-0268d20cf906" targetNamespace="http://schemas.microsoft.com/office/2006/metadata/properties" ma:root="true" ma:fieldsID="2e70b7d8c54b7d2ad1800e55722f899c" ns1:_="" ns2:_="" ns3:_="">
    <xsd:import namespace="http://schemas.microsoft.com/sharepoint/v3"/>
    <xsd:import namespace="dd831380-f772-4d0a-86be-ca519d40c5a8"/>
    <xsd:import namespace="7cd1c7d1-83d3-4998-8f93-0268d20cf90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1:_dlc_ExpireDateSaved" minOccurs="0"/>
                <xsd:element ref="ns1:_dlc_ExpireDate" minOccurs="0"/>
                <xsd:element ref="ns1:_dlc_Exempt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1:_ip_UnifiedCompliancePolicyProperties" minOccurs="0"/>
                <xsd:element ref="ns1:_ip_UnifiedCompliancePolicyUIAction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pireDateSaved" ma:index="10" nillable="true" ma:displayName="元の有効期限" ma:hidden="true" ma:internalName="_dlc_ExpireDateSaved" ma:readOnly="true">
      <xsd:simpleType>
        <xsd:restriction base="dms:DateTime"/>
      </xsd:simpleType>
    </xsd:element>
    <xsd:element name="_dlc_ExpireDate" ma:index="11" nillable="true" ma:displayName="期日" ma:description="" ma:hidden="true" ma:indexed="true" ma:internalName="_dlc_ExpireDate" ma:readOnly="true">
      <xsd:simpleType>
        <xsd:restriction base="dms:DateTime"/>
      </xsd:simpleType>
    </xsd:element>
    <xsd:element name="_dlc_Exempt" ma:index="12" nillable="true" ma:displayName="ポリシー適用除外" ma:hidden="true" ma:internalName="_dlc_Exempt" ma:readOnly="true">
      <xsd:simpleType>
        <xsd:restriction base="dms:Unknown"/>
      </xsd:simpleType>
    </xsd:element>
    <xsd:element name="_ip_UnifiedCompliancePolicyProperties" ma:index="25" nillable="true" ma:displayName="統合コンプライアンス ポリシーのプロパティ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統合コンプライアンス ポリシーの UI アクション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831380-f772-4d0a-86be-ca519d40c5a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fa45aed5-fecc-43f2-a3c4-5c5d8b80555d}" ma:internalName="TaxCatchAll" ma:showField="CatchAllData" ma:web="dd831380-f772-4d0a-86be-ca519d40c5a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d1c7d1-83d3-4998-8f93-0268d20cf9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画像タグ" ma:readOnly="false" ma:fieldId="{5cf76f15-5ced-4ddc-b409-7134ff3c332f}" ma:taxonomyMulti="true" ma:sspId="a9872b46-498f-4fc2-91d4-a744c164aaf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7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D64EA0-D129-4BC3-81E1-F7A424911947}">
  <ds:schemaRefs>
    <ds:schemaRef ds:uri="7cd1c7d1-83d3-4998-8f93-0268d20cf906"/>
    <ds:schemaRef ds:uri="dd831380-f772-4d0a-86be-ca519d40c5a8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CF6A5465-9FF8-422E-8FEA-3C4AEFBC3CC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8111CA2-B2B3-461B-B0C0-86A925675154}">
  <ds:schemaRefs>
    <ds:schemaRef ds:uri="7cd1c7d1-83d3-4998-8f93-0268d20cf906"/>
    <ds:schemaRef ds:uri="dd831380-f772-4d0a-86be-ca519d40c5a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</Words>
  <Application>Microsoft Office PowerPoint</Application>
  <PresentationFormat>Widescreen</PresentationFormat>
  <Paragraphs>74</Paragraphs>
  <Slides>48</Slides>
  <Notes>37</Notes>
  <HiddenSlides>0</HiddenSlides>
  <MMClips>47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UD デジタル 教科書体 NK-B</vt:lpstr>
      <vt:lpstr>游ゴシック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Can-do チェック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いろどり　ເລີ່ມຕົ້ນ</dc:title>
  <dc:creator>相馬森　佳奈</dc:creator>
  <cp:lastModifiedBy>Viriyaphone Phamavanh</cp:lastModifiedBy>
  <cp:revision>2</cp:revision>
  <dcterms:created xsi:type="dcterms:W3CDTF">2025-03-04T06:27:47Z</dcterms:created>
  <dcterms:modified xsi:type="dcterms:W3CDTF">2025-10-20T04:37:01Z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policyId">
    <vt:lpwstr>/sites/share/Document/13103JFVT</vt:lpwstr>
  </property>
  <property fmtid="{D5CDD505-2E9C-101B-9397-08002B2CF9AE}" pid="3" name="ContentTypeId">
    <vt:lpwstr>0x010100FA5FA2D897CF8B46BBCBF4358E2FF43C</vt:lpwstr>
  </property>
  <property fmtid="{D5CDD505-2E9C-101B-9397-08002B2CF9AE}" pid="4" name="ItemRetentionFormula">
    <vt:lpwstr>&lt;formula id="Microsoft.Office.RecordsManagement.PolicyFeatures.Expiration.Formula.BuiltIn"&gt;&lt;number&gt;1&lt;/number&gt;&lt;property&gt;Modified&lt;/property&gt;&lt;propertyId&gt;28cf69c5-fa48-462a-b5cd-27b6f9d2bd5f&lt;/propertyId&gt;&lt;period&gt;years&lt;/period&gt;&lt;/formula&gt;</vt:lpwstr>
  </property>
  <property fmtid="{D5CDD505-2E9C-101B-9397-08002B2CF9AE}" pid="5" name="MediaServiceImageTags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</Properties>
</file>