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368" r:id="rId3"/>
    <p:sldId id="713" r:id="rId4"/>
    <p:sldId id="751" r:id="rId5"/>
    <p:sldId id="685" r:id="rId6"/>
    <p:sldId id="686" r:id="rId7"/>
    <p:sldId id="688" r:id="rId8"/>
    <p:sldId id="736" r:id="rId9"/>
    <p:sldId id="687" r:id="rId10"/>
    <p:sldId id="689" r:id="rId11"/>
    <p:sldId id="752" r:id="rId12"/>
    <p:sldId id="753" r:id="rId13"/>
    <p:sldId id="754" r:id="rId14"/>
    <p:sldId id="586" r:id="rId15"/>
    <p:sldId id="617" r:id="rId16"/>
    <p:sldId id="755" r:id="rId17"/>
    <p:sldId id="440" r:id="rId18"/>
    <p:sldId id="441" r:id="rId19"/>
    <p:sldId id="637" r:id="rId20"/>
    <p:sldId id="702" r:id="rId21"/>
    <p:sldId id="756" r:id="rId22"/>
    <p:sldId id="757" r:id="rId23"/>
    <p:sldId id="758" r:id="rId24"/>
    <p:sldId id="296" r:id="rId25"/>
    <p:sldId id="642" r:id="rId26"/>
    <p:sldId id="759" r:id="rId27"/>
    <p:sldId id="760" r:id="rId28"/>
    <p:sldId id="761" r:id="rId29"/>
    <p:sldId id="762" r:id="rId30"/>
    <p:sldId id="599" r:id="rId31"/>
    <p:sldId id="724" r:id="rId32"/>
    <p:sldId id="725" r:id="rId33"/>
    <p:sldId id="726" r:id="rId34"/>
    <p:sldId id="727" r:id="rId35"/>
    <p:sldId id="624" r:id="rId36"/>
    <p:sldId id="602" r:id="rId37"/>
    <p:sldId id="763" r:id="rId38"/>
    <p:sldId id="764" r:id="rId39"/>
    <p:sldId id="647" r:id="rId40"/>
    <p:sldId id="732" r:id="rId41"/>
    <p:sldId id="766" r:id="rId42"/>
    <p:sldId id="767" r:id="rId43"/>
    <p:sldId id="748" r:id="rId44"/>
    <p:sldId id="365" r:id="rId45"/>
    <p:sldId id="400" r:id="rId46"/>
    <p:sldId id="438" r:id="rId47"/>
    <p:sldId id="402" r:id="rId4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FFF"/>
    <a:srgbClr val="E8E6ED"/>
    <a:srgbClr val="FDD6BC"/>
    <a:srgbClr val="FCE4E7"/>
    <a:srgbClr val="FFFBCD"/>
    <a:srgbClr val="EAF4E4"/>
    <a:srgbClr val="FDE0B0"/>
    <a:srgbClr val="FFF3F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EA59B5-5105-99EB-ABA9-BDE2FC9803ED}" v="2" dt="2025-10-20T02:39:58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20" autoAdjust="0"/>
    <p:restoredTop sz="96149" autoAdjust="0"/>
  </p:normalViewPr>
  <p:slideViewPr>
    <p:cSldViewPr snapToGrid="0">
      <p:cViewPr varScale="1">
        <p:scale>
          <a:sx n="53" d="100"/>
          <a:sy n="53" d="100"/>
        </p:scale>
        <p:origin x="3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61F6AED8-827E-CD2A-5FDB-8F45A031013B}"/>
    <pc:docChg chg="modSld">
      <pc:chgData name="Viriyaphone Phamavanh" userId="S::viriyaphone@jpf.go.jp::46221b0b-3b8f-4bcc-b119-ca33b88f9adb" providerId="AD" clId="Web-{61F6AED8-827E-CD2A-5FDB-8F45A031013B}" dt="2025-10-17T03:05:20.274" v="166" actId="1076"/>
      <pc:docMkLst>
        <pc:docMk/>
      </pc:docMkLst>
      <pc:sldChg chg="addSp modSp modMedia addAnim">
        <pc:chgData name="Viriyaphone Phamavanh" userId="S::viriyaphone@jpf.go.jp::46221b0b-3b8f-4bcc-b119-ca33b88f9adb" providerId="AD" clId="Web-{61F6AED8-827E-CD2A-5FDB-8F45A031013B}" dt="2025-10-17T02:54:20.280" v="99" actId="1076"/>
        <pc:sldMkLst>
          <pc:docMk/>
          <pc:sldMk cId="2091162764" sldId="440"/>
        </pc:sldMkLst>
        <pc:picChg chg="add mod">
          <ac:chgData name="Viriyaphone Phamavanh" userId="S::viriyaphone@jpf.go.jp::46221b0b-3b8f-4bcc-b119-ca33b88f9adb" providerId="AD" clId="Web-{61F6AED8-827E-CD2A-5FDB-8F45A031013B}" dt="2025-10-17T02:54:20.280" v="99" actId="1076"/>
          <ac:picMkLst>
            <pc:docMk/>
            <pc:sldMk cId="2091162764" sldId="440"/>
            <ac:picMk id="2" creationId="{3201FD64-09C7-BF6A-509F-BBF8F4BD1743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2:39.628" v="139" actId="1076"/>
        <pc:sldMkLst>
          <pc:docMk/>
          <pc:sldMk cId="2282430761" sldId="599"/>
        </pc:sldMkLst>
        <pc:picChg chg="add mod">
          <ac:chgData name="Viriyaphone Phamavanh" userId="S::viriyaphone@jpf.go.jp::46221b0b-3b8f-4bcc-b119-ca33b88f9adb" providerId="AD" clId="Web-{61F6AED8-827E-CD2A-5FDB-8F45A031013B}" dt="2025-10-17T03:02:39.628" v="139" actId="1076"/>
          <ac:picMkLst>
            <pc:docMk/>
            <pc:sldMk cId="2282430761" sldId="599"/>
            <ac:picMk id="2" creationId="{72473315-DAFE-07EE-4299-FFB79B93D50D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3:59.209" v="151" actId="1076"/>
        <pc:sldMkLst>
          <pc:docMk/>
          <pc:sldMk cId="1835380246" sldId="602"/>
        </pc:sldMkLst>
        <pc:picChg chg="add mod">
          <ac:chgData name="Viriyaphone Phamavanh" userId="S::viriyaphone@jpf.go.jp::46221b0b-3b8f-4bcc-b119-ca33b88f9adb" providerId="AD" clId="Web-{61F6AED8-827E-CD2A-5FDB-8F45A031013B}" dt="2025-10-17T03:03:37.521" v="148" actId="1076"/>
          <ac:picMkLst>
            <pc:docMk/>
            <pc:sldMk cId="1835380246" sldId="602"/>
            <ac:picMk id="2" creationId="{0596B2DB-ADC9-5E7F-9156-D193FEC9018A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3:03:59.209" v="151" actId="1076"/>
          <ac:picMkLst>
            <pc:docMk/>
            <pc:sldMk cId="1835380246" sldId="602"/>
            <ac:picMk id="3" creationId="{55950013-F12D-4C7E-1349-7296FA69D6F1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51:57.387" v="70" actId="1076"/>
        <pc:sldMkLst>
          <pc:docMk/>
          <pc:sldMk cId="91259371" sldId="617"/>
        </pc:sldMkLst>
        <pc:picChg chg="add mod">
          <ac:chgData name="Viriyaphone Phamavanh" userId="S::viriyaphone@jpf.go.jp::46221b0b-3b8f-4bcc-b119-ca33b88f9adb" providerId="AD" clId="Web-{61F6AED8-827E-CD2A-5FDB-8F45A031013B}" dt="2025-10-17T02:51:16.059" v="58" actId="1076"/>
          <ac:picMkLst>
            <pc:docMk/>
            <pc:sldMk cId="91259371" sldId="617"/>
            <ac:picMk id="2" creationId="{C4582358-5926-E975-58A8-432A41664659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1:27.465" v="61" actId="1076"/>
          <ac:picMkLst>
            <pc:docMk/>
            <pc:sldMk cId="91259371" sldId="617"/>
            <ac:picMk id="3" creationId="{7C5E84DF-11AC-D039-9CE8-4DC826F4550A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1:38.731" v="64" actId="1076"/>
          <ac:picMkLst>
            <pc:docMk/>
            <pc:sldMk cId="91259371" sldId="617"/>
            <ac:picMk id="4" creationId="{923CCE86-58BC-00B7-B0C0-DF9595F3D362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1:57.387" v="70" actId="1076"/>
          <ac:picMkLst>
            <pc:docMk/>
            <pc:sldMk cId="91259371" sldId="617"/>
            <ac:picMk id="5" creationId="{67A76978-46E4-AD1A-223C-3FD36182983D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3:21.582" v="145" actId="1076"/>
        <pc:sldMkLst>
          <pc:docMk/>
          <pc:sldMk cId="3172215190" sldId="624"/>
        </pc:sldMkLst>
        <pc:picChg chg="add mod">
          <ac:chgData name="Viriyaphone Phamavanh" userId="S::viriyaphone@jpf.go.jp::46221b0b-3b8f-4bcc-b119-ca33b88f9adb" providerId="AD" clId="Web-{61F6AED8-827E-CD2A-5FDB-8F45A031013B}" dt="2025-10-17T03:03:07.222" v="142" actId="1076"/>
          <ac:picMkLst>
            <pc:docMk/>
            <pc:sldMk cId="3172215190" sldId="624"/>
            <ac:picMk id="2" creationId="{64685535-82F1-3660-50B4-980BBF7B13D7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3:03:21.582" v="145" actId="1076"/>
          <ac:picMkLst>
            <pc:docMk/>
            <pc:sldMk cId="3172215190" sldId="624"/>
            <ac:picMk id="3" creationId="{FAE155D8-4C63-93F3-3812-27F90DCA66F5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58:36.220" v="111" actId="1076"/>
        <pc:sldMkLst>
          <pc:docMk/>
          <pc:sldMk cId="1923389791" sldId="637"/>
        </pc:sldMkLst>
        <pc:picChg chg="add mod">
          <ac:chgData name="Viriyaphone Phamavanh" userId="S::viriyaphone@jpf.go.jp::46221b0b-3b8f-4bcc-b119-ca33b88f9adb" providerId="AD" clId="Web-{61F6AED8-827E-CD2A-5FDB-8F45A031013B}" dt="2025-10-17T02:58:01.001" v="102" actId="1076"/>
          <ac:picMkLst>
            <pc:docMk/>
            <pc:sldMk cId="1923389791" sldId="637"/>
            <ac:picMk id="2" creationId="{6756FF98-EE1C-2D10-7EA2-AD64167FBC3D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8:11.736" v="105" actId="1076"/>
          <ac:picMkLst>
            <pc:docMk/>
            <pc:sldMk cId="1923389791" sldId="637"/>
            <ac:picMk id="3" creationId="{60AA3A77-114F-5D32-4E06-F091CA9C874E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8:23.048" v="108" actId="1076"/>
          <ac:picMkLst>
            <pc:docMk/>
            <pc:sldMk cId="1923389791" sldId="637"/>
            <ac:picMk id="6" creationId="{FA0220EB-29CA-03A5-8ED3-50DAFE857A4C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8:36.220" v="111" actId="1076"/>
          <ac:picMkLst>
            <pc:docMk/>
            <pc:sldMk cId="1923389791" sldId="637"/>
            <ac:picMk id="8" creationId="{0836F5E3-AFD1-8240-6D06-1F0FBC7D9A4E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1:03.716" v="123" actId="1076"/>
        <pc:sldMkLst>
          <pc:docMk/>
          <pc:sldMk cId="3821976600" sldId="642"/>
        </pc:sldMkLst>
        <pc:picChg chg="add mod">
          <ac:chgData name="Viriyaphone Phamavanh" userId="S::viriyaphone@jpf.go.jp::46221b0b-3b8f-4bcc-b119-ca33b88f9adb" providerId="AD" clId="Web-{61F6AED8-827E-CD2A-5FDB-8F45A031013B}" dt="2025-10-17T03:00:46.075" v="120" actId="1076"/>
          <ac:picMkLst>
            <pc:docMk/>
            <pc:sldMk cId="3821976600" sldId="642"/>
            <ac:picMk id="2" creationId="{5DEE629E-BD2A-B80E-6B58-B61A996AC5A8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3:01:03.716" v="123" actId="1076"/>
          <ac:picMkLst>
            <pc:docMk/>
            <pc:sldMk cId="3821976600" sldId="642"/>
            <ac:picMk id="3" creationId="{8F371787-2657-8380-9936-0446FECEDB38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45:59.972" v="31" actId="1076"/>
        <pc:sldMkLst>
          <pc:docMk/>
          <pc:sldMk cId="3032298800" sldId="685"/>
        </pc:sldMkLst>
        <pc:picChg chg="add mod">
          <ac:chgData name="Viriyaphone Phamavanh" userId="S::viriyaphone@jpf.go.jp::46221b0b-3b8f-4bcc-b119-ca33b88f9adb" providerId="AD" clId="Web-{61F6AED8-827E-CD2A-5FDB-8F45A031013B}" dt="2025-10-17T02:45:59.972" v="31" actId="1076"/>
          <ac:picMkLst>
            <pc:docMk/>
            <pc:sldMk cId="3032298800" sldId="685"/>
            <ac:picMk id="2" creationId="{57615BB1-AF26-A9A0-ABBD-015F7431D3D3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49:06.478" v="43" actId="1076"/>
        <pc:sldMkLst>
          <pc:docMk/>
          <pc:sldMk cId="3810250568" sldId="687"/>
        </pc:sldMkLst>
        <pc:picChg chg="add mod">
          <ac:chgData name="Viriyaphone Phamavanh" userId="S::viriyaphone@jpf.go.jp::46221b0b-3b8f-4bcc-b119-ca33b88f9adb" providerId="AD" clId="Web-{61F6AED8-827E-CD2A-5FDB-8F45A031013B}" dt="2025-10-17T02:48:27.742" v="34" actId="1076"/>
          <ac:picMkLst>
            <pc:docMk/>
            <pc:sldMk cId="3810250568" sldId="687"/>
            <ac:picMk id="2" creationId="{478A9AB3-C7BD-A488-46EA-156B0443A8C9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48:38.899" v="37" actId="1076"/>
          <ac:picMkLst>
            <pc:docMk/>
            <pc:sldMk cId="3810250568" sldId="687"/>
            <ac:picMk id="3" creationId="{42073D30-F290-FC6C-F1A8-A93AD70CCAA9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48:49.399" v="40" actId="1076"/>
          <ac:picMkLst>
            <pc:docMk/>
            <pc:sldMk cId="3810250568" sldId="687"/>
            <ac:picMk id="6" creationId="{7229658D-B5AB-D9C3-368B-181AE7F271D7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49:06.478" v="43" actId="1076"/>
          <ac:picMkLst>
            <pc:docMk/>
            <pc:sldMk cId="3810250568" sldId="687"/>
            <ac:picMk id="8" creationId="{DAD8FC01-8599-21A9-DEC9-2158D09F8999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49:46.057" v="49" actId="1076"/>
        <pc:sldMkLst>
          <pc:docMk/>
          <pc:sldMk cId="1501875209" sldId="689"/>
        </pc:sldMkLst>
        <pc:picChg chg="add mod">
          <ac:chgData name="Viriyaphone Phamavanh" userId="S::viriyaphone@jpf.go.jp::46221b0b-3b8f-4bcc-b119-ca33b88f9adb" providerId="AD" clId="Web-{61F6AED8-827E-CD2A-5FDB-8F45A031013B}" dt="2025-10-17T02:49:23.478" v="46" actId="1076"/>
          <ac:picMkLst>
            <pc:docMk/>
            <pc:sldMk cId="1501875209" sldId="689"/>
            <ac:picMk id="2" creationId="{2622B64E-BC64-4A09-5302-F53126A16815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49:46.057" v="49" actId="1076"/>
          <ac:picMkLst>
            <pc:docMk/>
            <pc:sldMk cId="1501875209" sldId="689"/>
            <ac:picMk id="4" creationId="{93AE977F-B933-DEDB-16B2-6510CEDFC859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58:50.784" v="114" actId="1076"/>
        <pc:sldMkLst>
          <pc:docMk/>
          <pc:sldMk cId="4100083908" sldId="702"/>
        </pc:sldMkLst>
        <pc:picChg chg="add mod">
          <ac:chgData name="Viriyaphone Phamavanh" userId="S::viriyaphone@jpf.go.jp::46221b0b-3b8f-4bcc-b119-ca33b88f9adb" providerId="AD" clId="Web-{61F6AED8-827E-CD2A-5FDB-8F45A031013B}" dt="2025-10-17T02:58:50.784" v="114" actId="1076"/>
          <ac:picMkLst>
            <pc:docMk/>
            <pc:sldMk cId="4100083908" sldId="702"/>
            <ac:picMk id="3" creationId="{585986DA-D0D7-E73B-EA7B-49C83574F708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44:34.046" v="14" actId="1076"/>
        <pc:sldMkLst>
          <pc:docMk/>
          <pc:sldMk cId="2353430490" sldId="713"/>
        </pc:sldMkLst>
        <pc:picChg chg="add mod">
          <ac:chgData name="Viriyaphone Phamavanh" userId="S::viriyaphone@jpf.go.jp::46221b0b-3b8f-4bcc-b119-ca33b88f9adb" providerId="AD" clId="Web-{61F6AED8-827E-CD2A-5FDB-8F45A031013B}" dt="2025-10-17T02:43:45.637" v="3" actId="1076"/>
          <ac:picMkLst>
            <pc:docMk/>
            <pc:sldMk cId="2353430490" sldId="713"/>
            <ac:picMk id="2" creationId="{B44A086C-8C81-62AE-20F6-8591CA4288A9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43:56.122" v="6" actId="1076"/>
          <ac:picMkLst>
            <pc:docMk/>
            <pc:sldMk cId="2353430490" sldId="713"/>
            <ac:picMk id="4" creationId="{7AED8E42-14B9-A727-9379-93EE8655880F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44:14.873" v="9" actId="1076"/>
          <ac:picMkLst>
            <pc:docMk/>
            <pc:sldMk cId="2353430490" sldId="713"/>
            <ac:picMk id="5" creationId="{D7231B52-E922-90B8-7FE3-88B7E578B032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44:34.046" v="14" actId="1076"/>
          <ac:picMkLst>
            <pc:docMk/>
            <pc:sldMk cId="2353430490" sldId="713"/>
            <ac:picMk id="7" creationId="{CC67D39C-B392-132E-1087-E6568E6F539F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4:55.508" v="160" actId="1076"/>
        <pc:sldMkLst>
          <pc:docMk/>
          <pc:sldMk cId="3605441546" sldId="732"/>
        </pc:sldMkLst>
        <pc:picChg chg="add mod">
          <ac:chgData name="Viriyaphone Phamavanh" userId="S::viriyaphone@jpf.go.jp::46221b0b-3b8f-4bcc-b119-ca33b88f9adb" providerId="AD" clId="Web-{61F6AED8-827E-CD2A-5FDB-8F45A031013B}" dt="2025-10-17T03:04:55.508" v="160" actId="1076"/>
          <ac:picMkLst>
            <pc:docMk/>
            <pc:sldMk cId="3605441546" sldId="732"/>
            <ac:picMk id="2" creationId="{4C6B8D91-623F-17A8-C556-79F9A0E78208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45:34.971" v="27" actId="1076"/>
        <pc:sldMkLst>
          <pc:docMk/>
          <pc:sldMk cId="4028452411" sldId="751"/>
        </pc:sldMkLst>
        <pc:picChg chg="add mod">
          <ac:chgData name="Viriyaphone Phamavanh" userId="S::viriyaphone@jpf.go.jp::46221b0b-3b8f-4bcc-b119-ca33b88f9adb" providerId="AD" clId="Web-{61F6AED8-827E-CD2A-5FDB-8F45A031013B}" dt="2025-10-17T02:44:55.656" v="17" actId="1076"/>
          <ac:picMkLst>
            <pc:docMk/>
            <pc:sldMk cId="4028452411" sldId="751"/>
            <ac:picMk id="4" creationId="{A8888DE3-3F10-953A-05EB-E49913101501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45:07.251" v="20" actId="1076"/>
          <ac:picMkLst>
            <pc:docMk/>
            <pc:sldMk cId="4028452411" sldId="751"/>
            <ac:picMk id="5" creationId="{221E16A9-2CAB-5E08-A283-EA9DF32C2025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45:21.111" v="24" actId="1076"/>
          <ac:picMkLst>
            <pc:docMk/>
            <pc:sldMk cId="4028452411" sldId="751"/>
            <ac:picMk id="7" creationId="{F229724E-6A23-7081-63DA-BDC5DF76061E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45:34.971" v="27" actId="1076"/>
          <ac:picMkLst>
            <pc:docMk/>
            <pc:sldMk cId="4028452411" sldId="751"/>
            <ac:picMk id="11" creationId="{922D80AE-D8BC-5851-15E3-E217556D0025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50:27.855" v="55" actId="1076"/>
        <pc:sldMkLst>
          <pc:docMk/>
          <pc:sldMk cId="963593474" sldId="752"/>
        </pc:sldMkLst>
        <pc:picChg chg="add mod">
          <ac:chgData name="Viriyaphone Phamavanh" userId="S::viriyaphone@jpf.go.jp::46221b0b-3b8f-4bcc-b119-ca33b88f9adb" providerId="AD" clId="Web-{61F6AED8-827E-CD2A-5FDB-8F45A031013B}" dt="2025-10-17T02:50:16.839" v="52" actId="1076"/>
          <ac:picMkLst>
            <pc:docMk/>
            <pc:sldMk cId="963593474" sldId="752"/>
            <ac:picMk id="2" creationId="{428AC129-D4C3-4715-5211-A8D8A996E966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0:27.855" v="55" actId="1076"/>
          <ac:picMkLst>
            <pc:docMk/>
            <pc:sldMk cId="963593474" sldId="752"/>
            <ac:picMk id="8" creationId="{0527C65C-2871-D2AC-FEC7-9F8D00D88B95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54:07.233" v="96" actId="1076"/>
        <pc:sldMkLst>
          <pc:docMk/>
          <pc:sldMk cId="1851116610" sldId="755"/>
        </pc:sldMkLst>
        <pc:picChg chg="add mod">
          <ac:chgData name="Viriyaphone Phamavanh" userId="S::viriyaphone@jpf.go.jp::46221b0b-3b8f-4bcc-b119-ca33b88f9adb" providerId="AD" clId="Web-{61F6AED8-827E-CD2A-5FDB-8F45A031013B}" dt="2025-10-17T02:52:19.341" v="73" actId="1076"/>
          <ac:picMkLst>
            <pc:docMk/>
            <pc:sldMk cId="1851116610" sldId="755"/>
            <ac:picMk id="2" creationId="{C8EBD35B-B596-B322-2F7A-0739E6AEDC09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2:35.107" v="76" actId="1076"/>
          <ac:picMkLst>
            <pc:docMk/>
            <pc:sldMk cId="1851116610" sldId="755"/>
            <ac:picMk id="3" creationId="{E5C24B11-A839-1741-DC91-DDBCFC0C9678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2:52.716" v="79" actId="1076"/>
          <ac:picMkLst>
            <pc:docMk/>
            <pc:sldMk cId="1851116610" sldId="755"/>
            <ac:picMk id="4" creationId="{E33434B1-CE5D-FEC8-4AB9-939635412FB3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3:09.295" v="84" actId="1076"/>
          <ac:picMkLst>
            <pc:docMk/>
            <pc:sldMk cId="1851116610" sldId="755"/>
            <ac:picMk id="6" creationId="{187CF2FB-B163-23B4-7392-4157C514B3C1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3:24.498" v="87" actId="1076"/>
          <ac:picMkLst>
            <pc:docMk/>
            <pc:sldMk cId="1851116610" sldId="755"/>
            <ac:picMk id="9" creationId="{5292E486-0B98-98D0-2F49-FEFD0097CDDC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3:37.811" v="90" actId="1076"/>
          <ac:picMkLst>
            <pc:docMk/>
            <pc:sldMk cId="1851116610" sldId="755"/>
            <ac:picMk id="10" creationId="{CD418697-8E22-35F3-62A4-082570E34FA2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3:53.499" v="93" actId="1076"/>
          <ac:picMkLst>
            <pc:docMk/>
            <pc:sldMk cId="1851116610" sldId="755"/>
            <ac:picMk id="12" creationId="{20175791-3708-3F1B-36FE-2213C0827B65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2:54:07.233" v="96" actId="1076"/>
          <ac:picMkLst>
            <pc:docMk/>
            <pc:sldMk cId="1851116610" sldId="755"/>
            <ac:picMk id="15" creationId="{1EFAA32C-A51B-B14E-1AE7-E02BD8550D29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2:59:23.318" v="117" actId="1076"/>
        <pc:sldMkLst>
          <pc:docMk/>
          <pc:sldMk cId="3345616026" sldId="756"/>
        </pc:sldMkLst>
        <pc:picChg chg="add mod">
          <ac:chgData name="Viriyaphone Phamavanh" userId="S::viriyaphone@jpf.go.jp::46221b0b-3b8f-4bcc-b119-ca33b88f9adb" providerId="AD" clId="Web-{61F6AED8-827E-CD2A-5FDB-8F45A031013B}" dt="2025-10-17T02:59:23.318" v="117" actId="1076"/>
          <ac:picMkLst>
            <pc:docMk/>
            <pc:sldMk cId="3345616026" sldId="756"/>
            <ac:picMk id="3" creationId="{B72E6BBF-CFC8-AEDB-79C9-440374467B10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1:22.936" v="129" actId="1076"/>
        <pc:sldMkLst>
          <pc:docMk/>
          <pc:sldMk cId="2106906528" sldId="759"/>
        </pc:sldMkLst>
        <pc:picChg chg="add mod">
          <ac:chgData name="Viriyaphone Phamavanh" userId="S::viriyaphone@jpf.go.jp::46221b0b-3b8f-4bcc-b119-ca33b88f9adb" providerId="AD" clId="Web-{61F6AED8-827E-CD2A-5FDB-8F45A031013B}" dt="2025-10-17T03:01:22.936" v="129" actId="1076"/>
          <ac:picMkLst>
            <pc:docMk/>
            <pc:sldMk cId="2106906528" sldId="759"/>
            <ac:picMk id="2" creationId="{7D60416E-C9BC-5E3D-B6DE-8A4CADD27240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1:55.188" v="132" actId="1076"/>
        <pc:sldMkLst>
          <pc:docMk/>
          <pc:sldMk cId="4230518359" sldId="760"/>
        </pc:sldMkLst>
        <pc:picChg chg="add mod">
          <ac:chgData name="Viriyaphone Phamavanh" userId="S::viriyaphone@jpf.go.jp::46221b0b-3b8f-4bcc-b119-ca33b88f9adb" providerId="AD" clId="Web-{61F6AED8-827E-CD2A-5FDB-8F45A031013B}" dt="2025-10-17T03:01:55.188" v="132" actId="1076"/>
          <ac:picMkLst>
            <pc:docMk/>
            <pc:sldMk cId="4230518359" sldId="760"/>
            <ac:picMk id="2" creationId="{73097CAD-3B92-0C0C-B21E-2103B3496458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2:16.095" v="135" actId="1076"/>
        <pc:sldMkLst>
          <pc:docMk/>
          <pc:sldMk cId="359793034" sldId="761"/>
        </pc:sldMkLst>
        <pc:picChg chg="add mod">
          <ac:chgData name="Viriyaphone Phamavanh" userId="S::viriyaphone@jpf.go.jp::46221b0b-3b8f-4bcc-b119-ca33b88f9adb" providerId="AD" clId="Web-{61F6AED8-827E-CD2A-5FDB-8F45A031013B}" dt="2025-10-17T03:02:16.095" v="135" actId="1076"/>
          <ac:picMkLst>
            <pc:docMk/>
            <pc:sldMk cId="359793034" sldId="761"/>
            <ac:picMk id="2" creationId="{E3DBC9CB-FD44-E777-DAE9-FF3A4BC6C4F0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4:25.053" v="157" actId="1076"/>
        <pc:sldMkLst>
          <pc:docMk/>
          <pc:sldMk cId="1237385164" sldId="763"/>
        </pc:sldMkLst>
        <pc:picChg chg="add mod">
          <ac:chgData name="Viriyaphone Phamavanh" userId="S::viriyaphone@jpf.go.jp::46221b0b-3b8f-4bcc-b119-ca33b88f9adb" providerId="AD" clId="Web-{61F6AED8-827E-CD2A-5FDB-8F45A031013B}" dt="2025-10-17T03:04:11.366" v="154" actId="1076"/>
          <ac:picMkLst>
            <pc:docMk/>
            <pc:sldMk cId="1237385164" sldId="763"/>
            <ac:picMk id="2" creationId="{0A483113-248A-F589-42B7-8B59C0EE5998}"/>
          </ac:picMkLst>
        </pc:picChg>
        <pc:picChg chg="add mod">
          <ac:chgData name="Viriyaphone Phamavanh" userId="S::viriyaphone@jpf.go.jp::46221b0b-3b8f-4bcc-b119-ca33b88f9adb" providerId="AD" clId="Web-{61F6AED8-827E-CD2A-5FDB-8F45A031013B}" dt="2025-10-17T03:04:25.053" v="157" actId="1076"/>
          <ac:picMkLst>
            <pc:docMk/>
            <pc:sldMk cId="1237385164" sldId="763"/>
            <ac:picMk id="18" creationId="{2429AA2A-228F-41BF-EF5C-B02590F4985B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5:07.977" v="163" actId="1076"/>
        <pc:sldMkLst>
          <pc:docMk/>
          <pc:sldMk cId="3786222453" sldId="766"/>
        </pc:sldMkLst>
        <pc:picChg chg="add mod">
          <ac:chgData name="Viriyaphone Phamavanh" userId="S::viriyaphone@jpf.go.jp::46221b0b-3b8f-4bcc-b119-ca33b88f9adb" providerId="AD" clId="Web-{61F6AED8-827E-CD2A-5FDB-8F45A031013B}" dt="2025-10-17T03:05:07.977" v="163" actId="1076"/>
          <ac:picMkLst>
            <pc:docMk/>
            <pc:sldMk cId="3786222453" sldId="766"/>
            <ac:picMk id="4" creationId="{AADFCCF1-6966-0BC4-7018-307F887B0682}"/>
          </ac:picMkLst>
        </pc:picChg>
      </pc:sldChg>
      <pc:sldChg chg="addSp modSp modMedia addAnim">
        <pc:chgData name="Viriyaphone Phamavanh" userId="S::viriyaphone@jpf.go.jp::46221b0b-3b8f-4bcc-b119-ca33b88f9adb" providerId="AD" clId="Web-{61F6AED8-827E-CD2A-5FDB-8F45A031013B}" dt="2025-10-17T03:05:20.274" v="166" actId="1076"/>
        <pc:sldMkLst>
          <pc:docMk/>
          <pc:sldMk cId="3495646391" sldId="767"/>
        </pc:sldMkLst>
        <pc:picChg chg="add mod">
          <ac:chgData name="Viriyaphone Phamavanh" userId="S::viriyaphone@jpf.go.jp::46221b0b-3b8f-4bcc-b119-ca33b88f9adb" providerId="AD" clId="Web-{61F6AED8-827E-CD2A-5FDB-8F45A031013B}" dt="2025-10-17T03:05:20.274" v="166" actId="1076"/>
          <ac:picMkLst>
            <pc:docMk/>
            <pc:sldMk cId="3495646391" sldId="767"/>
            <ac:picMk id="2" creationId="{AEA5B27B-DB0A-4596-3672-557BB41A3E51}"/>
          </ac:picMkLst>
        </pc:picChg>
      </pc:sldChg>
    </pc:docChg>
  </pc:docChgLst>
  <pc:docChgLst>
    <pc:chgData name="Viriyaphone Phamavanh" userId="S::viriyaphone@jpf.go.jp::46221b0b-3b8f-4bcc-b119-ca33b88f9adb" providerId="AD" clId="Web-{EFEA59B5-5105-99EB-ABA9-BDE2FC9803ED}"/>
    <pc:docChg chg="modSld">
      <pc:chgData name="Viriyaphone Phamavanh" userId="S::viriyaphone@jpf.go.jp::46221b0b-3b8f-4bcc-b119-ca33b88f9adb" providerId="AD" clId="Web-{EFEA59B5-5105-99EB-ABA9-BDE2FC9803ED}" dt="2025-10-20T02:39:58.006" v="1" actId="1076"/>
      <pc:docMkLst>
        <pc:docMk/>
      </pc:docMkLst>
      <pc:sldChg chg="modSp">
        <pc:chgData name="Viriyaphone Phamavanh" userId="S::viriyaphone@jpf.go.jp::46221b0b-3b8f-4bcc-b119-ca33b88f9adb" providerId="AD" clId="Web-{EFEA59B5-5105-99EB-ABA9-BDE2FC9803ED}" dt="2025-10-20T02:39:58.006" v="1" actId="1076"/>
        <pc:sldMkLst>
          <pc:docMk/>
          <pc:sldMk cId="1851116610" sldId="755"/>
        </pc:sldMkLst>
        <pc:picChg chg="mod">
          <ac:chgData name="Viriyaphone Phamavanh" userId="S::viriyaphone@jpf.go.jp::46221b0b-3b8f-4bcc-b119-ca33b88f9adb" providerId="AD" clId="Web-{EFEA59B5-5105-99EB-ABA9-BDE2FC9803ED}" dt="2025-10-20T02:39:51.318" v="0" actId="1076"/>
          <ac:picMkLst>
            <pc:docMk/>
            <pc:sldMk cId="1851116610" sldId="755"/>
            <ac:picMk id="6" creationId="{187CF2FB-B163-23B4-7392-4157C514B3C1}"/>
          </ac:picMkLst>
        </pc:picChg>
        <pc:picChg chg="mod">
          <ac:chgData name="Viriyaphone Phamavanh" userId="S::viriyaphone@jpf.go.jp::46221b0b-3b8f-4bcc-b119-ca33b88f9adb" providerId="AD" clId="Web-{EFEA59B5-5105-99EB-ABA9-BDE2FC9803ED}" dt="2025-10-20T02:39:58.006" v="1" actId="1076"/>
          <ac:picMkLst>
            <pc:docMk/>
            <pc:sldMk cId="1851116610" sldId="755"/>
            <ac:picMk id="10" creationId="{CD418697-8E22-35F3-62A4-082570E34FA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743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923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207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336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365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044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6909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7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604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23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781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104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4340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760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736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930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79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0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868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78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4354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36047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4155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9394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78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186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180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704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66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94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p3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7.mp3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p3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audio" Target="../media/media7.mp3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6.pn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51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50.png"/><Relationship Id="rId17" Type="http://schemas.openxmlformats.org/officeDocument/2006/relationships/image" Target="../media/image9.png"/><Relationship Id="rId2" Type="http://schemas.openxmlformats.org/officeDocument/2006/relationships/audio" Target="../media/media8.mp3"/><Relationship Id="rId16" Type="http://schemas.openxmlformats.org/officeDocument/2006/relationships/image" Target="../media/image54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9.png"/><Relationship Id="rId5" Type="http://schemas.microsoft.com/office/2007/relationships/media" Target="../media/media10.mp3"/><Relationship Id="rId15" Type="http://schemas.openxmlformats.org/officeDocument/2006/relationships/image" Target="../media/image53.png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52.png"/><Relationship Id="rId1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51.png"/><Relationship Id="rId17" Type="http://schemas.openxmlformats.org/officeDocument/2006/relationships/image" Target="../media/image58.png"/><Relationship Id="rId2" Type="http://schemas.openxmlformats.org/officeDocument/2006/relationships/audio" Target="../media/media8.mp3"/><Relationship Id="rId16" Type="http://schemas.openxmlformats.org/officeDocument/2006/relationships/image" Target="../media/image57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55.png"/><Relationship Id="rId5" Type="http://schemas.microsoft.com/office/2007/relationships/media" Target="../media/media10.mp3"/><Relationship Id="rId15" Type="http://schemas.openxmlformats.org/officeDocument/2006/relationships/image" Target="../media/image56.png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4.png"/><Relationship Id="rId5" Type="http://schemas.openxmlformats.org/officeDocument/2006/relationships/image" Target="../media/image59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52.png"/><Relationship Id="rId1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" Type="http://schemas.openxmlformats.org/officeDocument/2006/relationships/audio" Target="../media/media8.mp3"/><Relationship Id="rId16" Type="http://schemas.openxmlformats.org/officeDocument/2006/relationships/image" Target="../media/image67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4.png"/><Relationship Id="rId5" Type="http://schemas.microsoft.com/office/2007/relationships/media" Target="../media/media10.mp3"/><Relationship Id="rId15" Type="http://schemas.openxmlformats.org/officeDocument/2006/relationships/image" Target="../media/image66.png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9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9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69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.png"/><Relationship Id="rId3" Type="http://schemas.microsoft.com/office/2007/relationships/media" Target="../media/media15.mp3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9.png"/><Relationship Id="rId4" Type="http://schemas.openxmlformats.org/officeDocument/2006/relationships/audio" Target="../media/media15.mp3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7.png"/><Relationship Id="rId11" Type="http://schemas.openxmlformats.org/officeDocument/2006/relationships/image" Target="../media/image9.png"/><Relationship Id="rId5" Type="http://schemas.openxmlformats.org/officeDocument/2006/relationships/image" Target="../media/image86.png"/><Relationship Id="rId10" Type="http://schemas.openxmlformats.org/officeDocument/2006/relationships/image" Target="../media/image9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7.png"/><Relationship Id="rId11" Type="http://schemas.openxmlformats.org/officeDocument/2006/relationships/image" Target="../media/image9.png"/><Relationship Id="rId5" Type="http://schemas.openxmlformats.org/officeDocument/2006/relationships/image" Target="../media/image86.png"/><Relationship Id="rId10" Type="http://schemas.openxmlformats.org/officeDocument/2006/relationships/image" Target="../media/image9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7.png"/><Relationship Id="rId11" Type="http://schemas.openxmlformats.org/officeDocument/2006/relationships/image" Target="../media/image9.png"/><Relationship Id="rId5" Type="http://schemas.openxmlformats.org/officeDocument/2006/relationships/image" Target="../media/image86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media" Target="../media/media15.mp3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1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1.png"/><Relationship Id="rId4" Type="http://schemas.openxmlformats.org/officeDocument/2006/relationships/audio" Target="../media/media15.mp3"/><Relationship Id="rId9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microsoft.com/office/2007/relationships/media" Target="../media/media18.mp3"/><Relationship Id="rId7" Type="http://schemas.openxmlformats.org/officeDocument/2006/relationships/image" Target="../media/image8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5.png"/><Relationship Id="rId4" Type="http://schemas.openxmlformats.org/officeDocument/2006/relationships/audio" Target="../media/media18.mp3"/><Relationship Id="rId9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microsoft.com/office/2007/relationships/media" Target="../media/media18.mp3"/><Relationship Id="rId7" Type="http://schemas.openxmlformats.org/officeDocument/2006/relationships/image" Target="../media/image8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6.png"/><Relationship Id="rId4" Type="http://schemas.openxmlformats.org/officeDocument/2006/relationships/audio" Target="../media/media18.mp3"/><Relationship Id="rId9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87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audio" Target="../media/media19.mp3"/><Relationship Id="rId16" Type="http://schemas.openxmlformats.org/officeDocument/2006/relationships/image" Target="../media/image9.png"/><Relationship Id="rId1" Type="http://schemas.microsoft.com/office/2007/relationships/media" Target="../media/media19.mp3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7.png"/><Relationship Id="rId12" Type="http://schemas.openxmlformats.org/officeDocument/2006/relationships/image" Target="../media/image140.png"/><Relationship Id="rId2" Type="http://schemas.openxmlformats.org/officeDocument/2006/relationships/audio" Target="../media/media19.mp3"/><Relationship Id="rId16" Type="http://schemas.openxmlformats.org/officeDocument/2006/relationships/image" Target="../media/image9.png"/><Relationship Id="rId1" Type="http://schemas.microsoft.com/office/2007/relationships/media" Target="../media/media19.mp3"/><Relationship Id="rId6" Type="http://schemas.openxmlformats.org/officeDocument/2006/relationships/image" Target="../media/image126.png"/><Relationship Id="rId11" Type="http://schemas.openxmlformats.org/officeDocument/2006/relationships/image" Target="../media/image139.png"/><Relationship Id="rId5" Type="http://schemas.openxmlformats.org/officeDocument/2006/relationships/image" Target="../media/image125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7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567FE8-B55A-BEF8-5FCA-13039B4106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1" y="1369553"/>
            <a:ext cx="11824138" cy="284490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92BF42-1051-CD0E-6B8B-DB56DC5706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87" y="4404486"/>
            <a:ext cx="9770347" cy="23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0936CE0-90DF-5AE6-4708-3724A09E916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92"/>
            <a:ext cx="4987166" cy="7747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CF21DC-2973-85AD-9E83-9795F4D8A6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49" y="63060"/>
            <a:ext cx="4157239" cy="4099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631BD1A-5A3A-E713-BE3A-EBFAE85274C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0" y="942969"/>
            <a:ext cx="4659086" cy="7632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5C6D336-00D4-61C9-7B98-F8D444BEF61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53" y="725437"/>
            <a:ext cx="5859486" cy="6069503"/>
          </a:xfrm>
          <a:prstGeom prst="rect">
            <a:avLst/>
          </a:prstGeom>
        </p:spPr>
      </p:pic>
      <p:pic>
        <p:nvPicPr>
          <p:cNvPr id="2" name="Y_[14-06]_hanasu1">
            <a:hlinkClick r:id="" action="ppaction://media"/>
            <a:extLst>
              <a:ext uri="{FF2B5EF4-FFF2-40B4-BE49-F238E27FC236}">
                <a16:creationId xmlns:a16="http://schemas.microsoft.com/office/drawing/2014/main" id="{2622B64E-BC64-4A09-5302-F53126A16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59429" y="1153014"/>
            <a:ext cx="390281" cy="355112"/>
          </a:xfrm>
          <a:prstGeom prst="rect">
            <a:avLst/>
          </a:prstGeom>
        </p:spPr>
      </p:pic>
      <p:pic>
        <p:nvPicPr>
          <p:cNvPr id="4" name="Y_[14-07]_hanasu2">
            <a:hlinkClick r:id="" action="ppaction://media"/>
            <a:extLst>
              <a:ext uri="{FF2B5EF4-FFF2-40B4-BE49-F238E27FC236}">
                <a16:creationId xmlns:a16="http://schemas.microsoft.com/office/drawing/2014/main" id="{93AE977F-B933-DEDB-16B2-6510CEDFC8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61398" y="1141290"/>
            <a:ext cx="390281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0936CE0-90DF-5AE6-4708-3724A09E916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92"/>
            <a:ext cx="4987166" cy="7747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CF21DC-2973-85AD-9E83-9795F4D8A6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49" y="63060"/>
            <a:ext cx="4157239" cy="4099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5C6D336-00D4-61C9-7B98-F8D444BEF61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53" y="725437"/>
            <a:ext cx="5859486" cy="606950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4ED03F-4DEB-8923-E010-C730C6B51DD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1027"/>
            <a:ext cx="5447853" cy="79482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877D35F-4689-D089-12A0-69C8113C96A0}"/>
              </a:ext>
            </a:extLst>
          </p:cNvPr>
          <p:cNvSpPr/>
          <p:nvPr/>
        </p:nvSpPr>
        <p:spPr>
          <a:xfrm>
            <a:off x="7694806" y="1510013"/>
            <a:ext cx="1114440" cy="29469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C5F4A8D-AA80-BFF7-2F81-F3697BD8DDA9}"/>
              </a:ext>
            </a:extLst>
          </p:cNvPr>
          <p:cNvSpPr/>
          <p:nvPr/>
        </p:nvSpPr>
        <p:spPr>
          <a:xfrm>
            <a:off x="6222330" y="953678"/>
            <a:ext cx="1483319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191637B-B3E7-236A-8A2A-CB51A062B6CB}"/>
              </a:ext>
            </a:extLst>
          </p:cNvPr>
          <p:cNvSpPr/>
          <p:nvPr/>
        </p:nvSpPr>
        <p:spPr>
          <a:xfrm>
            <a:off x="6149925" y="2066348"/>
            <a:ext cx="2171728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8522735-EE8A-625A-19B6-D2DB847C7764}"/>
              </a:ext>
            </a:extLst>
          </p:cNvPr>
          <p:cNvSpPr/>
          <p:nvPr/>
        </p:nvSpPr>
        <p:spPr>
          <a:xfrm>
            <a:off x="6159568" y="2420180"/>
            <a:ext cx="2171728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24C5C55-3278-3BF5-C68F-C5D00DAFB832}"/>
              </a:ext>
            </a:extLst>
          </p:cNvPr>
          <p:cNvSpPr/>
          <p:nvPr/>
        </p:nvSpPr>
        <p:spPr>
          <a:xfrm>
            <a:off x="6267039" y="2934260"/>
            <a:ext cx="3179627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41459EA-AAB7-5827-D1F3-7F2FF851DE22}"/>
              </a:ext>
            </a:extLst>
          </p:cNvPr>
          <p:cNvSpPr/>
          <p:nvPr/>
        </p:nvSpPr>
        <p:spPr>
          <a:xfrm>
            <a:off x="6141646" y="3260884"/>
            <a:ext cx="3179627" cy="243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C1FB3D6-7939-447D-387E-A8BC2E9312F1}"/>
              </a:ext>
            </a:extLst>
          </p:cNvPr>
          <p:cNvSpPr/>
          <p:nvPr/>
        </p:nvSpPr>
        <p:spPr>
          <a:xfrm>
            <a:off x="7731459" y="3810257"/>
            <a:ext cx="1114440" cy="29469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FFEBA9B-54FB-11E6-D23D-0D1DEFAA5649}"/>
              </a:ext>
            </a:extLst>
          </p:cNvPr>
          <p:cNvSpPr/>
          <p:nvPr/>
        </p:nvSpPr>
        <p:spPr>
          <a:xfrm>
            <a:off x="7714749" y="4976956"/>
            <a:ext cx="1114440" cy="267908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E8038A5-F912-3DA2-AA8E-864BB398EC24}"/>
              </a:ext>
            </a:extLst>
          </p:cNvPr>
          <p:cNvSpPr/>
          <p:nvPr/>
        </p:nvSpPr>
        <p:spPr>
          <a:xfrm>
            <a:off x="6176719" y="4399587"/>
            <a:ext cx="1631651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7AE4452-78AD-7776-243F-FAE62D15CC1F}"/>
              </a:ext>
            </a:extLst>
          </p:cNvPr>
          <p:cNvSpPr/>
          <p:nvPr/>
        </p:nvSpPr>
        <p:spPr>
          <a:xfrm>
            <a:off x="6199259" y="5975478"/>
            <a:ext cx="2890570" cy="22141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EA01695-9948-B564-F775-49E98D7D7B8F}"/>
              </a:ext>
            </a:extLst>
          </p:cNvPr>
          <p:cNvSpPr/>
          <p:nvPr/>
        </p:nvSpPr>
        <p:spPr>
          <a:xfrm>
            <a:off x="6141646" y="6274503"/>
            <a:ext cx="2890570" cy="22141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14-06]_hanasu1">
            <a:hlinkClick r:id="" action="ppaction://media"/>
            <a:extLst>
              <a:ext uri="{FF2B5EF4-FFF2-40B4-BE49-F238E27FC236}">
                <a16:creationId xmlns:a16="http://schemas.microsoft.com/office/drawing/2014/main" id="{428AC129-D4C3-4715-5211-A8D8A996E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22137" y="1106121"/>
            <a:ext cx="437174" cy="413727"/>
          </a:xfrm>
          <a:prstGeom prst="rect">
            <a:avLst/>
          </a:prstGeom>
        </p:spPr>
      </p:pic>
      <p:pic>
        <p:nvPicPr>
          <p:cNvPr id="8" name="Y_[14-07]_hanasu2">
            <a:hlinkClick r:id="" action="ppaction://media"/>
            <a:extLst>
              <a:ext uri="{FF2B5EF4-FFF2-40B4-BE49-F238E27FC236}">
                <a16:creationId xmlns:a16="http://schemas.microsoft.com/office/drawing/2014/main" id="{0527C65C-2871-D2AC-FEC7-9F8D00D88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53767" y="1094398"/>
            <a:ext cx="484066" cy="5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0936CE0-90DF-5AE6-4708-3724A09E91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92"/>
            <a:ext cx="4987166" cy="7747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CF21DC-2973-85AD-9E83-9795F4D8A6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49" y="63060"/>
            <a:ext cx="4157239" cy="4099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5C6D336-00D4-61C9-7B98-F8D444BEF6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831" y="725437"/>
            <a:ext cx="5859486" cy="606950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3F8D6FC-AED1-D6EB-F63D-513C470C1F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23" y="1002306"/>
            <a:ext cx="4014378" cy="774705"/>
          </a:xfrm>
          <a:prstGeom prst="rect">
            <a:avLst/>
          </a:prstGeom>
        </p:spPr>
      </p:pic>
      <p:pic>
        <p:nvPicPr>
          <p:cNvPr id="5" name="Picture 2" descr="Y_14_1_04_saifuowasureru">
            <a:extLst>
              <a:ext uri="{FF2B5EF4-FFF2-40B4-BE49-F238E27FC236}">
                <a16:creationId xmlns:a16="http://schemas.microsoft.com/office/drawing/2014/main" id="{EB57A2C3-56EA-7874-B912-4B069A43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82" y="1996681"/>
            <a:ext cx="1446141" cy="144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Y_14_1_06_ienikaeru">
            <a:extLst>
              <a:ext uri="{FF2B5EF4-FFF2-40B4-BE49-F238E27FC236}">
                <a16:creationId xmlns:a16="http://schemas.microsoft.com/office/drawing/2014/main" id="{5A7544BC-CAFF-040A-C129-E8535BF1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202" y="2002543"/>
            <a:ext cx="1446141" cy="144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Y_14_1_01_michigakomu">
            <a:extLst>
              <a:ext uri="{FF2B5EF4-FFF2-40B4-BE49-F238E27FC236}">
                <a16:creationId xmlns:a16="http://schemas.microsoft.com/office/drawing/2014/main" id="{342A20F1-DD5D-D318-EF0F-9530D75E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9653" y="2036837"/>
            <a:ext cx="1446141" cy="144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Y_14_1_05_byooinni-iku">
            <a:extLst>
              <a:ext uri="{FF2B5EF4-FFF2-40B4-BE49-F238E27FC236}">
                <a16:creationId xmlns:a16="http://schemas.microsoft.com/office/drawing/2014/main" id="{0491E1FE-69C8-C845-F372-C323EA5A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312" y="3760187"/>
            <a:ext cx="1446141" cy="144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Y_14_1_03_netsu">
            <a:extLst>
              <a:ext uri="{FF2B5EF4-FFF2-40B4-BE49-F238E27FC236}">
                <a16:creationId xmlns:a16="http://schemas.microsoft.com/office/drawing/2014/main" id="{8C343628-FBD2-A626-0B9C-6E0B1CDFA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654" y="3760187"/>
            <a:ext cx="1446141" cy="144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Y_14_1_02_seki">
            <a:extLst>
              <a:ext uri="{FF2B5EF4-FFF2-40B4-BE49-F238E27FC236}">
                <a16:creationId xmlns:a16="http://schemas.microsoft.com/office/drawing/2014/main" id="{2BF8B96F-7F6F-1E54-EC59-B364FD4F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970" y="3760188"/>
            <a:ext cx="1446141" cy="144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1ADD77C-ABF5-9C74-B396-D9AB6883C5D8}"/>
              </a:ext>
            </a:extLst>
          </p:cNvPr>
          <p:cNvSpPr/>
          <p:nvPr/>
        </p:nvSpPr>
        <p:spPr>
          <a:xfrm>
            <a:off x="7226478" y="961744"/>
            <a:ext cx="432840" cy="22181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D0C29D4-E417-275E-2330-E982A9AE8AF5}"/>
              </a:ext>
            </a:extLst>
          </p:cNvPr>
          <p:cNvSpPr/>
          <p:nvPr/>
        </p:nvSpPr>
        <p:spPr>
          <a:xfrm>
            <a:off x="8420889" y="1570432"/>
            <a:ext cx="393491" cy="22181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BF6D854-15B3-8E86-16F9-CF643E3BD08B}"/>
              </a:ext>
            </a:extLst>
          </p:cNvPr>
          <p:cNvSpPr/>
          <p:nvPr/>
        </p:nvSpPr>
        <p:spPr>
          <a:xfrm>
            <a:off x="6673224" y="2119072"/>
            <a:ext cx="766802" cy="22181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A13392C-2769-9BF7-4905-710FE2B95C81}"/>
              </a:ext>
            </a:extLst>
          </p:cNvPr>
          <p:cNvSpPr/>
          <p:nvPr/>
        </p:nvSpPr>
        <p:spPr>
          <a:xfrm>
            <a:off x="7693668" y="2119072"/>
            <a:ext cx="927830" cy="22181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5A5F166-E230-08FA-BAC8-B58EA175E95C}"/>
              </a:ext>
            </a:extLst>
          </p:cNvPr>
          <p:cNvSpPr/>
          <p:nvPr/>
        </p:nvSpPr>
        <p:spPr>
          <a:xfrm>
            <a:off x="6673224" y="2435307"/>
            <a:ext cx="766802" cy="22181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395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0936CE0-90DF-5AE6-4708-3724A09E91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92"/>
            <a:ext cx="4987166" cy="7747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CF21DC-2973-85AD-9E83-9795F4D8A6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49" y="63060"/>
            <a:ext cx="4157239" cy="4099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5C6D336-00D4-61C9-7B98-F8D444BEF6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974" y="3047069"/>
            <a:ext cx="3618188" cy="37478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1CE3AAA-6B5D-8F54-E5BB-5C37DD03AE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157"/>
            <a:ext cx="9311640" cy="2243768"/>
          </a:xfrm>
          <a:prstGeom prst="rect">
            <a:avLst/>
          </a:prstGeom>
        </p:spPr>
      </p:pic>
      <p:pic>
        <p:nvPicPr>
          <p:cNvPr id="4098" name="Picture 2" descr="電話を受けている男性会社員のイラスト | かわいいフリー素材集 ...">
            <a:extLst>
              <a:ext uri="{FF2B5EF4-FFF2-40B4-BE49-F238E27FC236}">
                <a16:creationId xmlns:a16="http://schemas.microsoft.com/office/drawing/2014/main" id="{C2EED634-2834-10A5-4C87-0F3BC954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410" y="4551096"/>
            <a:ext cx="1597155" cy="183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CBF4B31F-FB75-DCB1-E461-3DE0C96D5C2F}"/>
              </a:ext>
            </a:extLst>
          </p:cNvPr>
          <p:cNvSpPr/>
          <p:nvPr/>
        </p:nvSpPr>
        <p:spPr>
          <a:xfrm>
            <a:off x="786876" y="3445058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4100" name="Picture 4" descr="いろいろな表情の電話をする人のイラスト（女性） | かわいいフリー素材集 いらすとや">
            <a:extLst>
              <a:ext uri="{FF2B5EF4-FFF2-40B4-BE49-F238E27FC236}">
                <a16:creationId xmlns:a16="http://schemas.microsoft.com/office/drawing/2014/main" id="{C86B82CE-1E1F-A7A9-8D8F-72BA1596E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460" y="5178793"/>
            <a:ext cx="1203960" cy="167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B81132D-6026-663F-E585-DAB17E02EAA8}"/>
              </a:ext>
            </a:extLst>
          </p:cNvPr>
          <p:cNvCxnSpPr>
            <a:cxnSpLocks/>
          </p:cNvCxnSpPr>
          <p:nvPr/>
        </p:nvCxnSpPr>
        <p:spPr>
          <a:xfrm flipH="1">
            <a:off x="4175760" y="3855720"/>
            <a:ext cx="3468250" cy="281940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熱がある人のイラスト | かわいいフリー素材集 いらすとや">
            <a:extLst>
              <a:ext uri="{FF2B5EF4-FFF2-40B4-BE49-F238E27FC236}">
                <a16:creationId xmlns:a16="http://schemas.microsoft.com/office/drawing/2014/main" id="{9A743A1A-B3E8-88A7-01C0-30328CBC6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164" y="3746724"/>
            <a:ext cx="1118118" cy="117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落とし物を届ける人と受け取る人のイラスト（警察） | かわいいフリー ...">
            <a:extLst>
              <a:ext uri="{FF2B5EF4-FFF2-40B4-BE49-F238E27FC236}">
                <a16:creationId xmlns:a16="http://schemas.microsoft.com/office/drawing/2014/main" id="{C322BB2B-E9D4-7F8B-D266-EC7507C90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531" y="3854066"/>
            <a:ext cx="1273916" cy="13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自転車どろぼうのイラスト | かわいいフリー素材集 いらすとや">
            <a:extLst>
              <a:ext uri="{FF2B5EF4-FFF2-40B4-BE49-F238E27FC236}">
                <a16:creationId xmlns:a16="http://schemas.microsoft.com/office/drawing/2014/main" id="{E957CB05-0B95-538D-2797-63FB4DD5A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942" y="4280882"/>
            <a:ext cx="1512211" cy="14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884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396DA2-B997-79DB-8EB0-4AEE7CA438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" y="2182520"/>
            <a:ext cx="11780520" cy="27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7911588B-2BB5-6823-C51F-7238AD72F6B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63" y="5763904"/>
            <a:ext cx="10828304" cy="102107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E88858F-3F2D-DB50-072E-D3F795C7157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28" y="2661612"/>
            <a:ext cx="10226039" cy="28649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175F4F-5E86-83E5-77E7-D5521597AB47}"/>
              </a:ext>
            </a:extLst>
          </p:cNvPr>
          <p:cNvSpPr txBox="1"/>
          <p:nvPr/>
        </p:nvSpPr>
        <p:spPr>
          <a:xfrm>
            <a:off x="2948225" y="6266589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E61886-1A52-BFBA-2F9E-C1BD958CD3CF}"/>
              </a:ext>
            </a:extLst>
          </p:cNvPr>
          <p:cNvSpPr txBox="1"/>
          <p:nvPr/>
        </p:nvSpPr>
        <p:spPr>
          <a:xfrm>
            <a:off x="5072497" y="6266589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388EC1-454D-B563-C925-C31D313FCC7A}"/>
              </a:ext>
            </a:extLst>
          </p:cNvPr>
          <p:cNvSpPr txBox="1"/>
          <p:nvPr/>
        </p:nvSpPr>
        <p:spPr>
          <a:xfrm>
            <a:off x="7297041" y="6266589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578D96E-EE95-5CA3-33B1-111E25B9AFDB}"/>
              </a:ext>
            </a:extLst>
          </p:cNvPr>
          <p:cNvSpPr txBox="1"/>
          <p:nvPr/>
        </p:nvSpPr>
        <p:spPr>
          <a:xfrm>
            <a:off x="9521585" y="6266588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4A737C5-56C9-7AB2-7A85-EAFCABC5B2D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60" y="73026"/>
            <a:ext cx="4355102" cy="43095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E65521-8C93-3F2C-7244-172AB3115A9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4" y="800882"/>
            <a:ext cx="5420970" cy="77629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38B2ABC-92F4-6CDA-7153-8B1033DC0CC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44" y="1768374"/>
            <a:ext cx="5390490" cy="797386"/>
          </a:xfrm>
          <a:prstGeom prst="rect">
            <a:avLst/>
          </a:prstGeom>
        </p:spPr>
      </p:pic>
      <p:pic>
        <p:nvPicPr>
          <p:cNvPr id="2" name="Y_[14-08]_kiku1">
            <a:hlinkClick r:id="" action="ppaction://media"/>
            <a:extLst>
              <a:ext uri="{FF2B5EF4-FFF2-40B4-BE49-F238E27FC236}">
                <a16:creationId xmlns:a16="http://schemas.microsoft.com/office/drawing/2014/main" id="{C4582358-5926-E975-58A8-432A41664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24260" y="5877414"/>
            <a:ext cx="425450" cy="378558"/>
          </a:xfrm>
          <a:prstGeom prst="rect">
            <a:avLst/>
          </a:prstGeom>
        </p:spPr>
      </p:pic>
      <p:pic>
        <p:nvPicPr>
          <p:cNvPr id="3" name="Y_[14-09]_kiku2">
            <a:hlinkClick r:id="" action="ppaction://media"/>
            <a:extLst>
              <a:ext uri="{FF2B5EF4-FFF2-40B4-BE49-F238E27FC236}">
                <a16:creationId xmlns:a16="http://schemas.microsoft.com/office/drawing/2014/main" id="{7C5E84DF-11AC-D039-9CE8-4DC826F455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63367" y="5877414"/>
            <a:ext cx="413727" cy="378558"/>
          </a:xfrm>
          <a:prstGeom prst="rect">
            <a:avLst/>
          </a:prstGeom>
        </p:spPr>
      </p:pic>
      <p:pic>
        <p:nvPicPr>
          <p:cNvPr id="4" name="Y_[14-10]_kiku3">
            <a:hlinkClick r:id="" action="ppaction://media"/>
            <a:extLst>
              <a:ext uri="{FF2B5EF4-FFF2-40B4-BE49-F238E27FC236}">
                <a16:creationId xmlns:a16="http://schemas.microsoft.com/office/drawing/2014/main" id="{923CCE86-58BC-00B7-B0C0-DF9595F3D3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43152" y="5877414"/>
            <a:ext cx="425450" cy="390281"/>
          </a:xfrm>
          <a:prstGeom prst="rect">
            <a:avLst/>
          </a:prstGeom>
        </p:spPr>
      </p:pic>
      <p:pic>
        <p:nvPicPr>
          <p:cNvPr id="5" name="Y_[14-11]_kiku4">
            <a:hlinkClick r:id="" action="ppaction://media"/>
            <a:extLst>
              <a:ext uri="{FF2B5EF4-FFF2-40B4-BE49-F238E27FC236}">
                <a16:creationId xmlns:a16="http://schemas.microsoft.com/office/drawing/2014/main" id="{67A76978-46E4-AD1A-223C-3FD3618298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70537" y="5877413"/>
            <a:ext cx="413727" cy="3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2005D6FF-6302-96CC-B52A-F7DE58A475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03" y="3462588"/>
            <a:ext cx="11127593" cy="102287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175F4F-5E86-83E5-77E7-D5521597AB47}"/>
              </a:ext>
            </a:extLst>
          </p:cNvPr>
          <p:cNvSpPr txBox="1"/>
          <p:nvPr/>
        </p:nvSpPr>
        <p:spPr>
          <a:xfrm>
            <a:off x="3167290" y="4023800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E61886-1A52-BFBA-2F9E-C1BD958CD3CF}"/>
              </a:ext>
            </a:extLst>
          </p:cNvPr>
          <p:cNvSpPr txBox="1"/>
          <p:nvPr/>
        </p:nvSpPr>
        <p:spPr>
          <a:xfrm>
            <a:off x="5531834" y="4023798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388EC1-454D-B563-C925-C31D313FCC7A}"/>
              </a:ext>
            </a:extLst>
          </p:cNvPr>
          <p:cNvSpPr txBox="1"/>
          <p:nvPr/>
        </p:nvSpPr>
        <p:spPr>
          <a:xfrm>
            <a:off x="7757160" y="4023797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578D96E-EE95-5CA3-33B1-111E25B9AFDB}"/>
              </a:ext>
            </a:extLst>
          </p:cNvPr>
          <p:cNvSpPr txBox="1"/>
          <p:nvPr/>
        </p:nvSpPr>
        <p:spPr>
          <a:xfrm>
            <a:off x="10121704" y="4023797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4A737C5-56C9-7AB2-7A85-EAFCABC5B2D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60" y="73026"/>
            <a:ext cx="4355102" cy="43095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E65521-8C93-3F2C-7244-172AB3115A9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4" y="800882"/>
            <a:ext cx="5420970" cy="7762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6E135AF-4B3C-0468-7748-A894D6E3BAC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30" y="1869663"/>
            <a:ext cx="8317308" cy="148864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E593072-F11E-C9BD-EE31-D55A9898A20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30" y="5046673"/>
            <a:ext cx="6465062" cy="68241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64FB02D-AA44-6481-AB65-06EA66A9A9E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51" y="5828689"/>
            <a:ext cx="4103077" cy="976449"/>
          </a:xfrm>
          <a:prstGeom prst="rect">
            <a:avLst/>
          </a:prstGeom>
        </p:spPr>
      </p:pic>
      <p:pic>
        <p:nvPicPr>
          <p:cNvPr id="2" name="Y_[14-08]_kiku1">
            <a:hlinkClick r:id="" action="ppaction://media"/>
            <a:extLst>
              <a:ext uri="{FF2B5EF4-FFF2-40B4-BE49-F238E27FC236}">
                <a16:creationId xmlns:a16="http://schemas.microsoft.com/office/drawing/2014/main" id="{C8EBD35B-B596-B322-2F7A-0739E6AED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87675" y="3661752"/>
            <a:ext cx="355112" cy="308220"/>
          </a:xfrm>
          <a:prstGeom prst="rect">
            <a:avLst/>
          </a:prstGeom>
        </p:spPr>
      </p:pic>
      <p:pic>
        <p:nvPicPr>
          <p:cNvPr id="3" name="Y_[14-09]_kiku2">
            <a:hlinkClick r:id="" action="ppaction://media"/>
            <a:extLst>
              <a:ext uri="{FF2B5EF4-FFF2-40B4-BE49-F238E27FC236}">
                <a16:creationId xmlns:a16="http://schemas.microsoft.com/office/drawing/2014/main" id="{E5C24B11-A839-1741-DC91-DDBCFC0C96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44014" y="3462460"/>
            <a:ext cx="390281" cy="437173"/>
          </a:xfrm>
          <a:prstGeom prst="rect">
            <a:avLst/>
          </a:prstGeom>
        </p:spPr>
      </p:pic>
      <p:pic>
        <p:nvPicPr>
          <p:cNvPr id="4" name="Y_[14-10]_kiku3">
            <a:hlinkClick r:id="" action="ppaction://media"/>
            <a:extLst>
              <a:ext uri="{FF2B5EF4-FFF2-40B4-BE49-F238E27FC236}">
                <a16:creationId xmlns:a16="http://schemas.microsoft.com/office/drawing/2014/main" id="{E33434B1-CE5D-FEC8-4AB9-939635412F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58967" y="3579690"/>
            <a:ext cx="355112" cy="319943"/>
          </a:xfrm>
          <a:prstGeom prst="rect">
            <a:avLst/>
          </a:prstGeom>
        </p:spPr>
      </p:pic>
      <p:pic>
        <p:nvPicPr>
          <p:cNvPr id="6" name="Y_[14-11]_kiku4">
            <a:hlinkClick r:id="" action="ppaction://media"/>
            <a:extLst>
              <a:ext uri="{FF2B5EF4-FFF2-40B4-BE49-F238E27FC236}">
                <a16:creationId xmlns:a16="http://schemas.microsoft.com/office/drawing/2014/main" id="{187CF2FB-B163-23B4-7392-4157C514B3C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91860" y="3685198"/>
            <a:ext cx="402004" cy="366835"/>
          </a:xfrm>
          <a:prstGeom prst="rect">
            <a:avLst/>
          </a:prstGeom>
        </p:spPr>
      </p:pic>
      <p:pic>
        <p:nvPicPr>
          <p:cNvPr id="9" name="Y_[14-08]_kiku1">
            <a:hlinkClick r:id="" action="ppaction://media"/>
            <a:extLst>
              <a:ext uri="{FF2B5EF4-FFF2-40B4-BE49-F238E27FC236}">
                <a16:creationId xmlns:a16="http://schemas.microsoft.com/office/drawing/2014/main" id="{5292E486-0B98-98D0-2F49-FEFD0097C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50783" y="5009906"/>
            <a:ext cx="366835" cy="378558"/>
          </a:xfrm>
          <a:prstGeom prst="rect">
            <a:avLst/>
          </a:prstGeom>
        </p:spPr>
      </p:pic>
      <p:pic>
        <p:nvPicPr>
          <p:cNvPr id="10" name="Y_[14-09]_kiku2">
            <a:hlinkClick r:id="" action="ppaction://media"/>
            <a:extLst>
              <a:ext uri="{FF2B5EF4-FFF2-40B4-BE49-F238E27FC236}">
                <a16:creationId xmlns:a16="http://schemas.microsoft.com/office/drawing/2014/main" id="{CD418697-8E22-35F3-62A4-082570E34F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71398" y="5138860"/>
            <a:ext cx="378558" cy="390281"/>
          </a:xfrm>
          <a:prstGeom prst="rect">
            <a:avLst/>
          </a:prstGeom>
        </p:spPr>
      </p:pic>
      <p:pic>
        <p:nvPicPr>
          <p:cNvPr id="12" name="Y_[14-10]_kiku3">
            <a:hlinkClick r:id="" action="ppaction://media"/>
            <a:extLst>
              <a:ext uri="{FF2B5EF4-FFF2-40B4-BE49-F238E27FC236}">
                <a16:creationId xmlns:a16="http://schemas.microsoft.com/office/drawing/2014/main" id="{20175791-3708-3F1B-36FE-2213C0827B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27183" y="4998183"/>
            <a:ext cx="355112" cy="331666"/>
          </a:xfrm>
          <a:prstGeom prst="rect">
            <a:avLst/>
          </a:prstGeom>
        </p:spPr>
      </p:pic>
      <p:pic>
        <p:nvPicPr>
          <p:cNvPr id="15" name="Y_[14-11]_kiku4">
            <a:hlinkClick r:id="" action="ppaction://media"/>
            <a:extLst>
              <a:ext uri="{FF2B5EF4-FFF2-40B4-BE49-F238E27FC236}">
                <a16:creationId xmlns:a16="http://schemas.microsoft.com/office/drawing/2014/main" id="{1EFAA32C-A51B-B14E-1AE7-E02BD8550D2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12629" y="5009906"/>
            <a:ext cx="378558" cy="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82E97CF-B72E-9DF6-46B4-56D4A74130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21" y="1755346"/>
            <a:ext cx="6842159" cy="265616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256670" y="1863789"/>
            <a:ext cx="2526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てもいいですか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05649C-ACAD-4BA2-E50F-3357295F5A2F}"/>
              </a:ext>
            </a:extLst>
          </p:cNvPr>
          <p:cNvSpPr txBox="1"/>
          <p:nvPr/>
        </p:nvSpPr>
        <p:spPr>
          <a:xfrm>
            <a:off x="3239843" y="2536927"/>
            <a:ext cx="255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てもいいですか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610D01B-DE74-7165-52B3-8C6F2724B40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63" y="978050"/>
            <a:ext cx="5903614" cy="77729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CC073D1-460E-6B28-A287-3C152634C1D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60" y="73026"/>
            <a:ext cx="4355102" cy="43095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C7D098-5B6C-8A39-B3E1-D255107AE2ED}"/>
              </a:ext>
            </a:extLst>
          </p:cNvPr>
          <p:cNvSpPr txBox="1"/>
          <p:nvPr/>
        </p:nvSpPr>
        <p:spPr>
          <a:xfrm>
            <a:off x="3710632" y="3227892"/>
            <a:ext cx="255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てもいいですか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B6B6A75-4C76-86A4-676B-E0040B8D735A}"/>
              </a:ext>
            </a:extLst>
          </p:cNvPr>
          <p:cNvSpPr txBox="1"/>
          <p:nvPr/>
        </p:nvSpPr>
        <p:spPr>
          <a:xfrm>
            <a:off x="3223017" y="3917739"/>
            <a:ext cx="255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てもいいですか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B013E0B-1963-90F5-7AA8-2661FA3661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944" y="4624381"/>
            <a:ext cx="5725198" cy="709010"/>
          </a:xfrm>
          <a:prstGeom prst="rect">
            <a:avLst/>
          </a:prstGeom>
        </p:spPr>
      </p:pic>
      <p:pic>
        <p:nvPicPr>
          <p:cNvPr id="2" name="Y_[14-12]_katachi">
            <a:hlinkClick r:id="" action="ppaction://media"/>
            <a:extLst>
              <a:ext uri="{FF2B5EF4-FFF2-40B4-BE49-F238E27FC236}">
                <a16:creationId xmlns:a16="http://schemas.microsoft.com/office/drawing/2014/main" id="{3201FD64-09C7-BF6A-509F-BBF8F4BD1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08844" y="1059229"/>
            <a:ext cx="355112" cy="3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0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7B9CFB7-DDD8-7413-8958-5306E11F49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4332"/>
            <a:ext cx="10808677" cy="366705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C17F05-85E0-B679-6528-8CE3E3508D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384" y="3616196"/>
            <a:ext cx="5392616" cy="324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13752E0-1566-BDEB-F2F6-4FE1B039E14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97" y="1057820"/>
            <a:ext cx="7209897" cy="85807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9FD685E-270B-160E-F451-B2EE8D21240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60" y="73026"/>
            <a:ext cx="4355102" cy="430953"/>
          </a:xfrm>
          <a:prstGeom prst="rect">
            <a:avLst/>
          </a:prstGeom>
        </p:spPr>
      </p:pic>
      <p:pic>
        <p:nvPicPr>
          <p:cNvPr id="8194" name="Picture 2" descr="Y_14_2_04_toireni-iku">
            <a:extLst>
              <a:ext uri="{FF2B5EF4-FFF2-40B4-BE49-F238E27FC236}">
                <a16:creationId xmlns:a16="http://schemas.microsoft.com/office/drawing/2014/main" id="{801B4F7F-8778-9E82-0A3D-9CC81835F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31" y="2378920"/>
            <a:ext cx="2919182" cy="291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Y_14_2_03_nomimono-o-kau">
            <a:extLst>
              <a:ext uri="{FF2B5EF4-FFF2-40B4-BE49-F238E27FC236}">
                <a16:creationId xmlns:a16="http://schemas.microsoft.com/office/drawing/2014/main" id="{1F18528D-31F6-F5B3-D213-1C02D0B6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9873" y="2378920"/>
            <a:ext cx="2919182" cy="291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Y_14_2_02_tabako-o-suu">
            <a:extLst>
              <a:ext uri="{FF2B5EF4-FFF2-40B4-BE49-F238E27FC236}">
                <a16:creationId xmlns:a16="http://schemas.microsoft.com/office/drawing/2014/main" id="{F7DC7CF2-6A8F-071C-7B06-236F3F800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3915" y="2378920"/>
            <a:ext cx="2919182" cy="291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Y_14_2_01_oinorini-iku">
            <a:extLst>
              <a:ext uri="{FF2B5EF4-FFF2-40B4-BE49-F238E27FC236}">
                <a16:creationId xmlns:a16="http://schemas.microsoft.com/office/drawing/2014/main" id="{1D3714E2-ED2A-B526-3598-92DA89EC2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6989" y="2378920"/>
            <a:ext cx="2919183" cy="29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_[14-08]_kiku1">
            <a:hlinkClick r:id="" action="ppaction://media"/>
            <a:extLst>
              <a:ext uri="{FF2B5EF4-FFF2-40B4-BE49-F238E27FC236}">
                <a16:creationId xmlns:a16="http://schemas.microsoft.com/office/drawing/2014/main" id="{6756FF98-EE1C-2D10-7EA2-AD64167FB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34814" y="1082675"/>
            <a:ext cx="319943" cy="390281"/>
          </a:xfrm>
          <a:prstGeom prst="rect">
            <a:avLst/>
          </a:prstGeom>
        </p:spPr>
      </p:pic>
      <p:pic>
        <p:nvPicPr>
          <p:cNvPr id="3" name="Y_[14-09]_kiku2">
            <a:hlinkClick r:id="" action="ppaction://media"/>
            <a:extLst>
              <a:ext uri="{FF2B5EF4-FFF2-40B4-BE49-F238E27FC236}">
                <a16:creationId xmlns:a16="http://schemas.microsoft.com/office/drawing/2014/main" id="{60AA3A77-114F-5D32-4E06-F091CA9C87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96814" y="1082675"/>
            <a:ext cx="390281" cy="402004"/>
          </a:xfrm>
          <a:prstGeom prst="rect">
            <a:avLst/>
          </a:prstGeom>
        </p:spPr>
      </p:pic>
      <p:pic>
        <p:nvPicPr>
          <p:cNvPr id="6" name="Y_[14-10]_kiku3">
            <a:hlinkClick r:id="" action="ppaction://media"/>
            <a:extLst>
              <a:ext uri="{FF2B5EF4-FFF2-40B4-BE49-F238E27FC236}">
                <a16:creationId xmlns:a16="http://schemas.microsoft.com/office/drawing/2014/main" id="{FA0220EB-29CA-03A5-8ED3-50DAFE857A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05706" y="1082675"/>
            <a:ext cx="425450" cy="402004"/>
          </a:xfrm>
          <a:prstGeom prst="rect">
            <a:avLst/>
          </a:prstGeom>
        </p:spPr>
      </p:pic>
      <p:pic>
        <p:nvPicPr>
          <p:cNvPr id="8" name="Y_[14-11]_kiku4">
            <a:hlinkClick r:id="" action="ppaction://media"/>
            <a:extLst>
              <a:ext uri="{FF2B5EF4-FFF2-40B4-BE49-F238E27FC236}">
                <a16:creationId xmlns:a16="http://schemas.microsoft.com/office/drawing/2014/main" id="{0836F5E3-AFD1-8240-6D06-1F0FBC7D9A4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84937" y="1082675"/>
            <a:ext cx="437174" cy="4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7C1E4E-6A06-7F67-F0D1-BA357F2E85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45" y="2149013"/>
            <a:ext cx="11897710" cy="27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C48BC3A-6359-3084-4F66-20A0377C5A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60" y="73026"/>
            <a:ext cx="4355102" cy="4309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073152F-1AF3-2D05-A18C-CEBD478727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7" y="73026"/>
            <a:ext cx="4583305" cy="73251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AE105C8-068C-65D1-BA10-B312F64B90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269" y="2094533"/>
            <a:ext cx="7952148" cy="425948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D0EA79A-7105-B8B8-18FA-F3C22A911C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7" y="903332"/>
            <a:ext cx="3897086" cy="830200"/>
          </a:xfrm>
          <a:prstGeom prst="rect">
            <a:avLst/>
          </a:prstGeom>
        </p:spPr>
      </p:pic>
      <p:pic>
        <p:nvPicPr>
          <p:cNvPr id="3" name="Y_[14-13]_hanasu">
            <a:hlinkClick r:id="" action="ppaction://media"/>
            <a:extLst>
              <a:ext uri="{FF2B5EF4-FFF2-40B4-BE49-F238E27FC236}">
                <a16:creationId xmlns:a16="http://schemas.microsoft.com/office/drawing/2014/main" id="{585986DA-D0D7-E73B-EA7B-49C83574F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8721" y="930275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C48BC3A-6359-3084-4F66-20A0377C5A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60" y="73026"/>
            <a:ext cx="4355102" cy="4309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073152F-1AF3-2D05-A18C-CEBD478727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7" y="73026"/>
            <a:ext cx="4583305" cy="73251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AE105C8-068C-65D1-BA10-B312F64B90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269" y="2094533"/>
            <a:ext cx="7952148" cy="425948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D6A63CA-1464-6B42-00C2-E51D184D3B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7" y="1065541"/>
            <a:ext cx="5216028" cy="83729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62907C2-2660-7032-0F23-314699EF5EB5}"/>
              </a:ext>
            </a:extLst>
          </p:cNvPr>
          <p:cNvSpPr/>
          <p:nvPr/>
        </p:nvSpPr>
        <p:spPr>
          <a:xfrm>
            <a:off x="2400361" y="5276777"/>
            <a:ext cx="1483319" cy="356587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CF93F7E-A127-5240-CF2A-14E9C1078693}"/>
              </a:ext>
            </a:extLst>
          </p:cNvPr>
          <p:cNvSpPr/>
          <p:nvPr/>
        </p:nvSpPr>
        <p:spPr>
          <a:xfrm>
            <a:off x="5437868" y="3180348"/>
            <a:ext cx="837295" cy="356586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A27302-4DD2-32B7-0B0B-1A1C66E7B619}"/>
              </a:ext>
            </a:extLst>
          </p:cNvPr>
          <p:cNvSpPr/>
          <p:nvPr/>
        </p:nvSpPr>
        <p:spPr>
          <a:xfrm>
            <a:off x="4262512" y="3983597"/>
            <a:ext cx="3246414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7869135-2618-7548-57E1-EEDDFA26EEBC}"/>
              </a:ext>
            </a:extLst>
          </p:cNvPr>
          <p:cNvSpPr/>
          <p:nvPr/>
        </p:nvSpPr>
        <p:spPr>
          <a:xfrm>
            <a:off x="2428646" y="5824157"/>
            <a:ext cx="1483319" cy="294700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AF85670-1C14-E1F4-1AB6-4232CE5354FB}"/>
              </a:ext>
            </a:extLst>
          </p:cNvPr>
          <p:cNvSpPr/>
          <p:nvPr/>
        </p:nvSpPr>
        <p:spPr>
          <a:xfrm>
            <a:off x="4013958" y="2310735"/>
            <a:ext cx="2171728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369B7D9-6D06-F9D9-8AAD-3131FBC6A186}"/>
              </a:ext>
            </a:extLst>
          </p:cNvPr>
          <p:cNvSpPr/>
          <p:nvPr/>
        </p:nvSpPr>
        <p:spPr>
          <a:xfrm>
            <a:off x="7329538" y="5298548"/>
            <a:ext cx="1974300" cy="356586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Y_[14-13]_hanasu">
            <a:hlinkClick r:id="" action="ppaction://media"/>
            <a:extLst>
              <a:ext uri="{FF2B5EF4-FFF2-40B4-BE49-F238E27FC236}">
                <a16:creationId xmlns:a16="http://schemas.microsoft.com/office/drawing/2014/main" id="{B72E6BBF-CFC8-AEDB-79C9-440374467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19306" y="1106121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1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C48BC3A-6359-3084-4F66-20A0377C5A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60" y="73026"/>
            <a:ext cx="4355102" cy="4309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073152F-1AF3-2D05-A18C-CEBD478727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7" y="73026"/>
            <a:ext cx="4583305" cy="73251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AE105C8-068C-65D1-BA10-B312F64B90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555" y="2452813"/>
            <a:ext cx="6380046" cy="34174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CA79CB6-4B6A-E1EF-8A92-D2EAE7A452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79" y="1036507"/>
            <a:ext cx="4583305" cy="750149"/>
          </a:xfrm>
          <a:prstGeom prst="rect">
            <a:avLst/>
          </a:prstGeom>
        </p:spPr>
      </p:pic>
      <p:pic>
        <p:nvPicPr>
          <p:cNvPr id="5" name="Picture 2" descr="Y_14_2_04_toireni-iku">
            <a:extLst>
              <a:ext uri="{FF2B5EF4-FFF2-40B4-BE49-F238E27FC236}">
                <a16:creationId xmlns:a16="http://schemas.microsoft.com/office/drawing/2014/main" id="{E2F9790B-A65E-47E0-98C1-083B21A4C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57" y="2292415"/>
            <a:ext cx="1869102" cy="186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Y_14_2_03_nomimono-o-kau">
            <a:extLst>
              <a:ext uri="{FF2B5EF4-FFF2-40B4-BE49-F238E27FC236}">
                <a16:creationId xmlns:a16="http://schemas.microsoft.com/office/drawing/2014/main" id="{ED66BE17-1B82-762E-38C3-0C8AC4D5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831" y="2292415"/>
            <a:ext cx="1869102" cy="186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Y_14_2_02_tabako-o-suu">
            <a:extLst>
              <a:ext uri="{FF2B5EF4-FFF2-40B4-BE49-F238E27FC236}">
                <a16:creationId xmlns:a16="http://schemas.microsoft.com/office/drawing/2014/main" id="{0A562EE7-9423-9BCD-D729-2DA2B202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57" y="4415095"/>
            <a:ext cx="1869102" cy="186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Y_14_2_01_oinorini-iku">
            <a:extLst>
              <a:ext uri="{FF2B5EF4-FFF2-40B4-BE49-F238E27FC236}">
                <a16:creationId xmlns:a16="http://schemas.microsoft.com/office/drawing/2014/main" id="{10D7B6BD-FEF9-18AD-373E-EBAC5F2F5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6967" y="4427602"/>
            <a:ext cx="1869102" cy="186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930C544-D011-D440-5848-D51A91C34B69}"/>
              </a:ext>
            </a:extLst>
          </p:cNvPr>
          <p:cNvSpPr/>
          <p:nvPr/>
        </p:nvSpPr>
        <p:spPr>
          <a:xfrm>
            <a:off x="6888480" y="3962400"/>
            <a:ext cx="1412240" cy="36576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204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E9ABCEF2-443B-A3C7-FD3E-D1E8216F64AF}"/>
              </a:ext>
            </a:extLst>
          </p:cNvPr>
          <p:cNvSpPr/>
          <p:nvPr/>
        </p:nvSpPr>
        <p:spPr>
          <a:xfrm>
            <a:off x="214959" y="2913131"/>
            <a:ext cx="4595920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C48BC3A-6359-3084-4F66-20A0377C5A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60" y="73026"/>
            <a:ext cx="4355102" cy="4309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073152F-1AF3-2D05-A18C-CEBD478727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7" y="73026"/>
            <a:ext cx="4583305" cy="73251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AE105C8-068C-65D1-BA10-B312F64B90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986" y="3284757"/>
            <a:ext cx="5152026" cy="27596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5BD8E41-C009-7DB2-83AF-07D78240AF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410"/>
            <a:ext cx="10447020" cy="15531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0FD29CD-757A-572A-A68A-FC2C50D34FC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972562" y="4304028"/>
            <a:ext cx="1676634" cy="2476846"/>
          </a:xfrm>
          <a:prstGeom prst="rect">
            <a:avLst/>
          </a:prstGeom>
        </p:spPr>
      </p:pic>
      <p:pic>
        <p:nvPicPr>
          <p:cNvPr id="9218" name="Picture 2" descr="コーヒーで一服している人のイラスト（女性会社員・コーヒーカップ）">
            <a:extLst>
              <a:ext uri="{FF2B5EF4-FFF2-40B4-BE49-F238E27FC236}">
                <a16:creationId xmlns:a16="http://schemas.microsoft.com/office/drawing/2014/main" id="{64CD6E61-211C-1D6A-A61F-918706BF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015" y="3849542"/>
            <a:ext cx="1165491" cy="13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電話をする会社員のイラスト（女性・笑った顔）">
            <a:extLst>
              <a:ext uri="{FF2B5EF4-FFF2-40B4-BE49-F238E27FC236}">
                <a16:creationId xmlns:a16="http://schemas.microsoft.com/office/drawing/2014/main" id="{333FD005-6CE2-F8FF-DBCF-8D9C018F4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19" y="3284757"/>
            <a:ext cx="908132" cy="126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コンビニエンスストアのイラスト2">
            <a:extLst>
              <a:ext uri="{FF2B5EF4-FFF2-40B4-BE49-F238E27FC236}">
                <a16:creationId xmlns:a16="http://schemas.microsoft.com/office/drawing/2014/main" id="{7657B520-063A-0E55-FE0E-0CE0E296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5297" y="3284757"/>
            <a:ext cx="1041809" cy="111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23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33A833E-0AF5-B0F9-CA92-009DC01FF2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15" y="2151326"/>
            <a:ext cx="11900170" cy="25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C3E12F9-453D-6333-092E-0EC8AF4C6F0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49230"/>
            <a:ext cx="2516897" cy="68626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FA7DBD-2435-0E23-FA0B-73AFCCAAD5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957" y="49231"/>
            <a:ext cx="4038530" cy="35945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C36E7C4-03E7-EBFD-32BA-AEEB61FFA63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169" y="3102191"/>
            <a:ext cx="7450831" cy="356206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AE3BF27-38FF-BD17-1EBA-EB045A3A690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5" y="743998"/>
            <a:ext cx="5353235" cy="73851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06FD0BE-4586-902F-9EEF-E948EF06EC7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03" y="1601883"/>
            <a:ext cx="7323322" cy="182711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EDE3313-B2FE-28E0-5EDC-3DE24D697F5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14" y="3755809"/>
            <a:ext cx="5334283" cy="61868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DCE302-E302-6E9F-05CC-FE4CC882928A}"/>
              </a:ext>
            </a:extLst>
          </p:cNvPr>
          <p:cNvSpPr txBox="1"/>
          <p:nvPr/>
        </p:nvSpPr>
        <p:spPr>
          <a:xfrm>
            <a:off x="7348144" y="5891671"/>
            <a:ext cx="50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ｂ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07AFCD4-FA40-3C13-2AEA-9FC21F584A38}"/>
              </a:ext>
            </a:extLst>
          </p:cNvPr>
          <p:cNvSpPr txBox="1"/>
          <p:nvPr/>
        </p:nvSpPr>
        <p:spPr>
          <a:xfrm>
            <a:off x="7321509" y="6304596"/>
            <a:ext cx="504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84EF85D-7B37-B19B-051B-894066AD2B3D}"/>
              </a:ext>
            </a:extLst>
          </p:cNvPr>
          <p:cNvSpPr txBox="1"/>
          <p:nvPr/>
        </p:nvSpPr>
        <p:spPr>
          <a:xfrm>
            <a:off x="10459370" y="5891670"/>
            <a:ext cx="50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ｃ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A0C809B-2DAA-8024-78A1-F100D1D51B1B}"/>
              </a:ext>
            </a:extLst>
          </p:cNvPr>
          <p:cNvSpPr txBox="1"/>
          <p:nvPr/>
        </p:nvSpPr>
        <p:spPr>
          <a:xfrm>
            <a:off x="10446149" y="6284370"/>
            <a:ext cx="504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4-14]_kaiwa1">
            <a:hlinkClick r:id="" action="ppaction://media"/>
            <a:extLst>
              <a:ext uri="{FF2B5EF4-FFF2-40B4-BE49-F238E27FC236}">
                <a16:creationId xmlns:a16="http://schemas.microsoft.com/office/drawing/2014/main" id="{5DEE629E-BD2A-B80E-6B58-B61A996AC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8998" y="3263167"/>
            <a:ext cx="355112" cy="319943"/>
          </a:xfrm>
          <a:prstGeom prst="rect">
            <a:avLst/>
          </a:prstGeom>
        </p:spPr>
      </p:pic>
      <p:pic>
        <p:nvPicPr>
          <p:cNvPr id="3" name="Y_[14-15]_kaiwa2">
            <a:hlinkClick r:id="" action="ppaction://media"/>
            <a:extLst>
              <a:ext uri="{FF2B5EF4-FFF2-40B4-BE49-F238E27FC236}">
                <a16:creationId xmlns:a16="http://schemas.microsoft.com/office/drawing/2014/main" id="{8F371787-2657-8380-9936-0446FECED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55983" y="3239721"/>
            <a:ext cx="378558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C3E12F9-453D-6333-092E-0EC8AF4C6F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2" y="67023"/>
            <a:ext cx="2516897" cy="68626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FA7DBD-2435-0E23-FA0B-73AFCCAAD5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957" y="49231"/>
            <a:ext cx="4038530" cy="3594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AE3BF27-38FF-BD17-1EBA-EB045A3A69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5" y="743998"/>
            <a:ext cx="5353235" cy="73851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DCE302-E302-6E9F-05CC-FE4CC882928A}"/>
              </a:ext>
            </a:extLst>
          </p:cNvPr>
          <p:cNvSpPr txBox="1"/>
          <p:nvPr/>
        </p:nvSpPr>
        <p:spPr>
          <a:xfrm>
            <a:off x="7348144" y="5891671"/>
            <a:ext cx="50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ｂ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07AFCD4-FA40-3C13-2AEA-9FC21F584A38}"/>
              </a:ext>
            </a:extLst>
          </p:cNvPr>
          <p:cNvSpPr txBox="1"/>
          <p:nvPr/>
        </p:nvSpPr>
        <p:spPr>
          <a:xfrm>
            <a:off x="7321509" y="6304596"/>
            <a:ext cx="504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84EF85D-7B37-B19B-051B-894066AD2B3D}"/>
              </a:ext>
            </a:extLst>
          </p:cNvPr>
          <p:cNvSpPr txBox="1"/>
          <p:nvPr/>
        </p:nvSpPr>
        <p:spPr>
          <a:xfrm>
            <a:off x="10459370" y="5891670"/>
            <a:ext cx="50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ｃ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A0C809B-2DAA-8024-78A1-F100D1D51B1B}"/>
              </a:ext>
            </a:extLst>
          </p:cNvPr>
          <p:cNvSpPr txBox="1"/>
          <p:nvPr/>
        </p:nvSpPr>
        <p:spPr>
          <a:xfrm>
            <a:off x="10446149" y="6284370"/>
            <a:ext cx="504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4A157C-251D-7390-1F28-B1606C14717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87" y="1704840"/>
            <a:ext cx="5455623" cy="6647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84BB97-7C8B-FA60-41C6-2FAB85F555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16" y="3070635"/>
            <a:ext cx="5243688" cy="13359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CFC04D0-D857-C7B1-3B29-A1D6B06B6D3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860" y="1181068"/>
            <a:ext cx="6157350" cy="4144088"/>
          </a:xfrm>
          <a:prstGeom prst="rect">
            <a:avLst/>
          </a:prstGeom>
        </p:spPr>
      </p:pic>
      <p:pic>
        <p:nvPicPr>
          <p:cNvPr id="2" name="Y_[14-14]_kaiwa1">
            <a:hlinkClick r:id="" action="ppaction://media"/>
            <a:extLst>
              <a:ext uri="{FF2B5EF4-FFF2-40B4-BE49-F238E27FC236}">
                <a16:creationId xmlns:a16="http://schemas.microsoft.com/office/drawing/2014/main" id="{7D60416E-C9BC-5E3D-B6DE-8A4CADD27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33152" y="3099044"/>
            <a:ext cx="284772" cy="31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0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C3E12F9-453D-6333-092E-0EC8AF4C6F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2" y="67023"/>
            <a:ext cx="2516897" cy="68626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FA7DBD-2435-0E23-FA0B-73AFCCAAD5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957" y="49231"/>
            <a:ext cx="4038530" cy="3594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AE3BF27-38FF-BD17-1EBA-EB045A3A69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5" y="743998"/>
            <a:ext cx="5353235" cy="73851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94A157C-251D-7390-1F28-B1606C14717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87" y="1704840"/>
            <a:ext cx="6061169" cy="73851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84BB97-7C8B-FA60-41C6-2FAB85F555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16" y="3070635"/>
            <a:ext cx="5243688" cy="13359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CFC04D0-D857-C7B1-3B29-A1D6B06B6D3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463" y="2443356"/>
            <a:ext cx="6157350" cy="4144088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DCE302-E302-6E9F-05CC-FE4CC882928A}"/>
              </a:ext>
            </a:extLst>
          </p:cNvPr>
          <p:cNvSpPr txBox="1"/>
          <p:nvPr/>
        </p:nvSpPr>
        <p:spPr>
          <a:xfrm>
            <a:off x="2344344" y="3618371"/>
            <a:ext cx="2849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役所に 行きます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4-14]_kaiwa1">
            <a:hlinkClick r:id="" action="ppaction://media"/>
            <a:extLst>
              <a:ext uri="{FF2B5EF4-FFF2-40B4-BE49-F238E27FC236}">
                <a16:creationId xmlns:a16="http://schemas.microsoft.com/office/drawing/2014/main" id="{73097CAD-3B92-0C0C-B21E-2103B3496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74537" y="3134214"/>
            <a:ext cx="402004" cy="2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C3E12F9-453D-6333-092E-0EC8AF4C6F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2" y="67023"/>
            <a:ext cx="2516897" cy="68626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FA7DBD-2435-0E23-FA0B-73AFCCAAD5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957" y="49231"/>
            <a:ext cx="4038530" cy="35945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12E0F8B-BB34-1879-C47E-2237F676BC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71" y="3043659"/>
            <a:ext cx="5740400" cy="13990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AE3BF27-38FF-BD17-1EBA-EB045A3A69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5" y="743998"/>
            <a:ext cx="5353235" cy="73851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94A157C-251D-7390-1F28-B1606C14717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2" y="1538058"/>
            <a:ext cx="6061169" cy="73851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DCE302-E302-6E9F-05CC-FE4CC882928A}"/>
              </a:ext>
            </a:extLst>
          </p:cNvPr>
          <p:cNvSpPr txBox="1"/>
          <p:nvPr/>
        </p:nvSpPr>
        <p:spPr>
          <a:xfrm>
            <a:off x="2344344" y="3618371"/>
            <a:ext cx="2849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友だちが 来ます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6F4D2A5-43C3-F1CE-B0F5-75BE000756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067" y="1907316"/>
            <a:ext cx="6129542" cy="4718393"/>
          </a:xfrm>
          <a:prstGeom prst="rect">
            <a:avLst/>
          </a:prstGeom>
        </p:spPr>
      </p:pic>
      <p:pic>
        <p:nvPicPr>
          <p:cNvPr id="2" name="Y_[14-15]_kaiwa2">
            <a:hlinkClick r:id="" action="ppaction://media"/>
            <a:extLst>
              <a:ext uri="{FF2B5EF4-FFF2-40B4-BE49-F238E27FC236}">
                <a16:creationId xmlns:a16="http://schemas.microsoft.com/office/drawing/2014/main" id="{E3DBC9CB-FD44-E777-DAE9-FF3A4BC6C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68321" y="3099044"/>
            <a:ext cx="308220" cy="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C3E12F9-453D-6333-092E-0EC8AF4C6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2" y="67023"/>
            <a:ext cx="2516897" cy="68626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FA7DBD-2435-0E23-FA0B-73AFCCAAD5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957" y="49231"/>
            <a:ext cx="4038530" cy="3594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AE3BF27-38FF-BD17-1EBA-EB045A3A69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5" y="743998"/>
            <a:ext cx="5353235" cy="73851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6F4D2A5-43C3-F1CE-B0F5-75BE000756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458" y="674964"/>
            <a:ext cx="6129542" cy="471839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DC46355-8ACE-889F-E4D8-E7DB25FC7E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2" y="1457858"/>
            <a:ext cx="5847425" cy="39354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28F53D6-79C6-84CF-7FC2-62514700799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57" y="5535104"/>
            <a:ext cx="7810500" cy="12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3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E5A117C-1CE0-2FDE-728C-1AC5B012B71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7" y="77064"/>
            <a:ext cx="2605966" cy="62543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CE41B1D-CB38-C865-476A-75DC22DA5FC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01" y="2742000"/>
            <a:ext cx="11294347" cy="118962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DDA9B1-E80C-12F6-D7CC-D2C9AA6E0E74}"/>
              </a:ext>
            </a:extLst>
          </p:cNvPr>
          <p:cNvSpPr txBox="1"/>
          <p:nvPr/>
        </p:nvSpPr>
        <p:spPr>
          <a:xfrm>
            <a:off x="3584992" y="3356617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28405CB-8951-C43B-C099-AF4D9797A69B}"/>
              </a:ext>
            </a:extLst>
          </p:cNvPr>
          <p:cNvSpPr txBox="1"/>
          <p:nvPr/>
        </p:nvSpPr>
        <p:spPr>
          <a:xfrm>
            <a:off x="5864651" y="3330587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D4C7E0-510A-277C-17EA-77673461C99D}"/>
              </a:ext>
            </a:extLst>
          </p:cNvPr>
          <p:cNvSpPr txBox="1"/>
          <p:nvPr/>
        </p:nvSpPr>
        <p:spPr>
          <a:xfrm>
            <a:off x="8144310" y="3318109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393EF19-869C-14E0-E6B4-88EE795C3636}"/>
              </a:ext>
            </a:extLst>
          </p:cNvPr>
          <p:cNvSpPr txBox="1"/>
          <p:nvPr/>
        </p:nvSpPr>
        <p:spPr>
          <a:xfrm>
            <a:off x="10423969" y="3293886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90CC2B-240B-CE18-E77F-1A5CAAE7EBF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49" y="63060"/>
            <a:ext cx="4157239" cy="4099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C4AF7F4-5521-8AA3-A05B-6013B4C68C1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72" y="743970"/>
            <a:ext cx="6454391" cy="70452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F7F81A9-BE5C-8707-F8CD-9AADA97E739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81" y="1957925"/>
            <a:ext cx="6454391" cy="741684"/>
          </a:xfrm>
          <a:prstGeom prst="rect">
            <a:avLst/>
          </a:prstGeom>
        </p:spPr>
      </p:pic>
      <p:pic>
        <p:nvPicPr>
          <p:cNvPr id="2" name="Y_[14-01]_kiku1">
            <a:hlinkClick r:id="" action="ppaction://media"/>
            <a:extLst>
              <a:ext uri="{FF2B5EF4-FFF2-40B4-BE49-F238E27FC236}">
                <a16:creationId xmlns:a16="http://schemas.microsoft.com/office/drawing/2014/main" id="{B44A086C-8C81-62AE-20F6-8591CA428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74536" y="2911474"/>
            <a:ext cx="413728" cy="378559"/>
          </a:xfrm>
          <a:prstGeom prst="rect">
            <a:avLst/>
          </a:prstGeom>
        </p:spPr>
      </p:pic>
      <p:pic>
        <p:nvPicPr>
          <p:cNvPr id="4" name="Y_[14-02]_kiku2">
            <a:hlinkClick r:id="" action="ppaction://media"/>
            <a:extLst>
              <a:ext uri="{FF2B5EF4-FFF2-40B4-BE49-F238E27FC236}">
                <a16:creationId xmlns:a16="http://schemas.microsoft.com/office/drawing/2014/main" id="{7AED8E42-14B9-A727-9379-93EE865588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19152" y="2899752"/>
            <a:ext cx="413727" cy="448897"/>
          </a:xfrm>
          <a:prstGeom prst="rect">
            <a:avLst/>
          </a:prstGeom>
        </p:spPr>
      </p:pic>
      <p:pic>
        <p:nvPicPr>
          <p:cNvPr id="5" name="Y_[14-03]_kiku3">
            <a:hlinkClick r:id="" action="ppaction://media"/>
            <a:extLst>
              <a:ext uri="{FF2B5EF4-FFF2-40B4-BE49-F238E27FC236}">
                <a16:creationId xmlns:a16="http://schemas.microsoft.com/office/drawing/2014/main" id="{D7231B52-E922-90B8-7FE3-88B7E578B0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81706" y="2899751"/>
            <a:ext cx="437173" cy="484066"/>
          </a:xfrm>
          <a:prstGeom prst="rect">
            <a:avLst/>
          </a:prstGeom>
        </p:spPr>
      </p:pic>
      <p:pic>
        <p:nvPicPr>
          <p:cNvPr id="7" name="Y_[14-04]_kiku4">
            <a:hlinkClick r:id="" action="ppaction://media"/>
            <a:extLst>
              <a:ext uri="{FF2B5EF4-FFF2-40B4-BE49-F238E27FC236}">
                <a16:creationId xmlns:a16="http://schemas.microsoft.com/office/drawing/2014/main" id="{CC67D39C-B392-132E-1087-E6568E6F53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14598" y="2934921"/>
            <a:ext cx="378558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29867B61-F5B4-267A-15C2-DF8D44FDD4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43" y="2007218"/>
            <a:ext cx="8073957" cy="323732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539814" y="2219157"/>
            <a:ext cx="258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いいでしょうか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5C3B6-4D7D-9225-2FAF-8F6809631994}"/>
              </a:ext>
            </a:extLst>
          </p:cNvPr>
          <p:cNvSpPr txBox="1"/>
          <p:nvPr/>
        </p:nvSpPr>
        <p:spPr>
          <a:xfrm>
            <a:off x="4949072" y="2839269"/>
            <a:ext cx="235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いいでしょうか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858806-F438-F2A6-0AD1-1A61468E6219}"/>
              </a:ext>
            </a:extLst>
          </p:cNvPr>
          <p:cNvSpPr txBox="1"/>
          <p:nvPr/>
        </p:nvSpPr>
        <p:spPr>
          <a:xfrm>
            <a:off x="4118702" y="4646213"/>
            <a:ext cx="142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んです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B60237-65A8-3B9F-EE4C-AF7A5735DD7F}"/>
              </a:ext>
            </a:extLst>
          </p:cNvPr>
          <p:cNvSpPr txBox="1"/>
          <p:nvPr/>
        </p:nvSpPr>
        <p:spPr>
          <a:xfrm>
            <a:off x="3283736" y="4047887"/>
            <a:ext cx="402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なければならないんです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476CEF98-3FA6-B516-9679-08DCA888798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43" y="992105"/>
            <a:ext cx="5883957" cy="77185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BE319A3-F4D8-2A8A-EB9F-3A7DDE762EF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957" y="49231"/>
            <a:ext cx="4038530" cy="35945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6A16E12E-55DF-DCA0-A77C-7BCF107623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713" y="4721303"/>
            <a:ext cx="5219700" cy="620128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C5EBF09A-2612-F86F-BE51-44E9DDA7F5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713" y="5621856"/>
            <a:ext cx="5253570" cy="620128"/>
          </a:xfrm>
          <a:prstGeom prst="rect">
            <a:avLst/>
          </a:prstGeom>
        </p:spPr>
      </p:pic>
      <p:pic>
        <p:nvPicPr>
          <p:cNvPr id="2" name="Y_[14-16]_katachi">
            <a:hlinkClick r:id="" action="ppaction://media"/>
            <a:extLst>
              <a:ext uri="{FF2B5EF4-FFF2-40B4-BE49-F238E27FC236}">
                <a16:creationId xmlns:a16="http://schemas.microsoft.com/office/drawing/2014/main" id="{72473315-DAFE-07EE-4299-FFB79B93D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9551" y="1047506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7104D3E-D09B-05F8-8D64-3F6BADC03E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88949"/>
            <a:ext cx="7416800" cy="334005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D6CE1BC-F703-9F52-29ED-2753424361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99" y="3846192"/>
            <a:ext cx="8106181" cy="20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C2B76A8-3316-DDBB-71C5-8424B62304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1134486" cy="4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98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EC85349-A312-0942-9EAD-AFC541FACE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00" y="874994"/>
            <a:ext cx="8652742" cy="38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5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6CE74F2-871D-30AD-C30D-790329E051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02" y="159147"/>
            <a:ext cx="11036300" cy="38756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6B2C20B-0FEC-6C3B-37E5-547F90F39E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799" y="4068750"/>
            <a:ext cx="8381941" cy="263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5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549225D-7961-0083-4155-6E0B99D0C47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1057820"/>
            <a:ext cx="6972300" cy="85391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4D79EA3-DBFF-40D7-D2FF-F2F25531ED1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957" y="49231"/>
            <a:ext cx="4038530" cy="359456"/>
          </a:xfrm>
          <a:prstGeom prst="rect">
            <a:avLst/>
          </a:prstGeom>
        </p:spPr>
      </p:pic>
      <p:pic>
        <p:nvPicPr>
          <p:cNvPr id="12290" name="Picture 2" descr="Y_14_3_01_kyokaomotomeru1">
            <a:extLst>
              <a:ext uri="{FF2B5EF4-FFF2-40B4-BE49-F238E27FC236}">
                <a16:creationId xmlns:a16="http://schemas.microsoft.com/office/drawing/2014/main" id="{F1CFFB1C-A2AF-D0D4-AD88-0B855973B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2148930"/>
            <a:ext cx="4330700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Y_14_3_02_kyokaomotomeru2">
            <a:extLst>
              <a:ext uri="{FF2B5EF4-FFF2-40B4-BE49-F238E27FC236}">
                <a16:creationId xmlns:a16="http://schemas.microsoft.com/office/drawing/2014/main" id="{07A54CF3-E718-D667-BB0F-A4C5FC53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48930"/>
            <a:ext cx="4330700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_[14-14]_kaiwa1">
            <a:hlinkClick r:id="" action="ppaction://media"/>
            <a:extLst>
              <a:ext uri="{FF2B5EF4-FFF2-40B4-BE49-F238E27FC236}">
                <a16:creationId xmlns:a16="http://schemas.microsoft.com/office/drawing/2014/main" id="{64685535-82F1-3660-50B4-980BBF7B1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4352" y="1094398"/>
            <a:ext cx="378558" cy="378558"/>
          </a:xfrm>
          <a:prstGeom prst="rect">
            <a:avLst/>
          </a:prstGeom>
        </p:spPr>
      </p:pic>
      <p:pic>
        <p:nvPicPr>
          <p:cNvPr id="3" name="Y_[14-15]_kaiwa2">
            <a:hlinkClick r:id="" action="ppaction://media"/>
            <a:extLst>
              <a:ext uri="{FF2B5EF4-FFF2-40B4-BE49-F238E27FC236}">
                <a16:creationId xmlns:a16="http://schemas.microsoft.com/office/drawing/2014/main" id="{FAE155D8-4C63-93F3-3812-27F90DCA66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87367" y="1094398"/>
            <a:ext cx="343389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F36D5674-6FDD-6DDC-EA87-2C51ACE52B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957" y="49231"/>
            <a:ext cx="4038530" cy="35945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2ED8368-793A-6D0A-4EF4-225F43E2BD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51151"/>
            <a:ext cx="4419600" cy="77553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C76435A-158C-FD84-398A-A963ADEA544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938679"/>
            <a:ext cx="4495800" cy="726379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7D65C29-1E28-5551-6EA8-3F25D52C432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882" y="560369"/>
            <a:ext cx="5640149" cy="6248400"/>
          </a:xfrm>
          <a:prstGeom prst="rect">
            <a:avLst/>
          </a:prstGeom>
        </p:spPr>
      </p:pic>
      <p:pic>
        <p:nvPicPr>
          <p:cNvPr id="2" name="Y_[14-17]_hanasu1">
            <a:hlinkClick r:id="" action="ppaction://media"/>
            <a:extLst>
              <a:ext uri="{FF2B5EF4-FFF2-40B4-BE49-F238E27FC236}">
                <a16:creationId xmlns:a16="http://schemas.microsoft.com/office/drawing/2014/main" id="{0596B2DB-ADC9-5E7F-9156-D193FEC90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71152" y="941998"/>
            <a:ext cx="378558" cy="378558"/>
          </a:xfrm>
          <a:prstGeom prst="rect">
            <a:avLst/>
          </a:prstGeom>
        </p:spPr>
      </p:pic>
      <p:pic>
        <p:nvPicPr>
          <p:cNvPr id="3" name="Y_[14-18]_hanasu2">
            <a:hlinkClick r:id="" action="ppaction://media"/>
            <a:extLst>
              <a:ext uri="{FF2B5EF4-FFF2-40B4-BE49-F238E27FC236}">
                <a16:creationId xmlns:a16="http://schemas.microsoft.com/office/drawing/2014/main" id="{55950013-F12D-4C7E-1349-7296FA69D6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02783" y="953721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F36D5674-6FDD-6DDC-EA87-2C51ACE52B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957" y="49231"/>
            <a:ext cx="4038530" cy="35945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2ED8368-793A-6D0A-4EF4-225F43E2BD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51151"/>
            <a:ext cx="4419600" cy="77553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7D65C29-1E28-5551-6EA8-3F25D52C432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882" y="560369"/>
            <a:ext cx="5640149" cy="62484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4A2A31A-0C3B-4A76-44F0-FEDE0159D2E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155312"/>
            <a:ext cx="4864100" cy="8007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035D188-A677-6CF5-8BE7-F1E4C15F9A39}"/>
              </a:ext>
            </a:extLst>
          </p:cNvPr>
          <p:cNvSpPr/>
          <p:nvPr/>
        </p:nvSpPr>
        <p:spPr>
          <a:xfrm>
            <a:off x="8145415" y="1681265"/>
            <a:ext cx="1483319" cy="294700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F636513-C4C7-A0A9-0546-68F270C15A56}"/>
              </a:ext>
            </a:extLst>
          </p:cNvPr>
          <p:cNvSpPr/>
          <p:nvPr/>
        </p:nvSpPr>
        <p:spPr>
          <a:xfrm>
            <a:off x="6254997" y="800194"/>
            <a:ext cx="1618319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3D06F0-0CBA-4248-15AF-E531088938C4}"/>
              </a:ext>
            </a:extLst>
          </p:cNvPr>
          <p:cNvSpPr/>
          <p:nvPr/>
        </p:nvSpPr>
        <p:spPr>
          <a:xfrm>
            <a:off x="6228287" y="2228761"/>
            <a:ext cx="2605197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9AB456B-5564-4502-3981-A120ECA2BD67}"/>
              </a:ext>
            </a:extLst>
          </p:cNvPr>
          <p:cNvSpPr/>
          <p:nvPr/>
        </p:nvSpPr>
        <p:spPr>
          <a:xfrm>
            <a:off x="6194831" y="3411906"/>
            <a:ext cx="2439078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3B2827-5505-9D2A-AAC2-CA7DC4A7FF19}"/>
              </a:ext>
            </a:extLst>
          </p:cNvPr>
          <p:cNvSpPr/>
          <p:nvPr/>
        </p:nvSpPr>
        <p:spPr>
          <a:xfrm>
            <a:off x="8137402" y="3989521"/>
            <a:ext cx="2276598" cy="26790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64EBBE7-4ECA-FA6E-2E97-443987DA4EC5}"/>
              </a:ext>
            </a:extLst>
          </p:cNvPr>
          <p:cNvSpPr/>
          <p:nvPr/>
        </p:nvSpPr>
        <p:spPr>
          <a:xfrm>
            <a:off x="6217547" y="4858663"/>
            <a:ext cx="1794816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91B0F6-7C13-0BC9-5698-BF0D66B23C03}"/>
              </a:ext>
            </a:extLst>
          </p:cNvPr>
          <p:cNvSpPr/>
          <p:nvPr/>
        </p:nvSpPr>
        <p:spPr>
          <a:xfrm>
            <a:off x="8145415" y="4287858"/>
            <a:ext cx="2171728" cy="26790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EA44C25-7296-64DC-67E2-2CB9EA1D43DB}"/>
              </a:ext>
            </a:extLst>
          </p:cNvPr>
          <p:cNvSpPr/>
          <p:nvPr/>
        </p:nvSpPr>
        <p:spPr>
          <a:xfrm>
            <a:off x="6178797" y="1130394"/>
            <a:ext cx="1618319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E15F253-A6AD-7309-4E30-B0667503FC51}"/>
              </a:ext>
            </a:extLst>
          </p:cNvPr>
          <p:cNvSpPr/>
          <p:nvPr/>
        </p:nvSpPr>
        <p:spPr>
          <a:xfrm>
            <a:off x="6178797" y="2583096"/>
            <a:ext cx="2605197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4F58CF6-7CD5-4F86-D801-9BFA718C9DD5}"/>
              </a:ext>
            </a:extLst>
          </p:cNvPr>
          <p:cNvSpPr/>
          <p:nvPr/>
        </p:nvSpPr>
        <p:spPr>
          <a:xfrm>
            <a:off x="6229572" y="3102926"/>
            <a:ext cx="2605197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9F37873-EC43-73EA-416A-FEACDBA3390F}"/>
              </a:ext>
            </a:extLst>
          </p:cNvPr>
          <p:cNvSpPr/>
          <p:nvPr/>
        </p:nvSpPr>
        <p:spPr>
          <a:xfrm>
            <a:off x="6236670" y="6002328"/>
            <a:ext cx="2368361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028ABA0-81A0-483F-C175-EE55FD725253}"/>
              </a:ext>
            </a:extLst>
          </p:cNvPr>
          <p:cNvSpPr/>
          <p:nvPr/>
        </p:nvSpPr>
        <p:spPr>
          <a:xfrm>
            <a:off x="6178797" y="6332481"/>
            <a:ext cx="2368361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14-17]_hanasu1">
            <a:hlinkClick r:id="" action="ppaction://media"/>
            <a:extLst>
              <a:ext uri="{FF2B5EF4-FFF2-40B4-BE49-F238E27FC236}">
                <a16:creationId xmlns:a16="http://schemas.microsoft.com/office/drawing/2014/main" id="{0A483113-248A-F589-42B7-8B59C0EE5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6290" y="1270244"/>
            <a:ext cx="437174" cy="343389"/>
          </a:xfrm>
          <a:prstGeom prst="rect">
            <a:avLst/>
          </a:prstGeom>
        </p:spPr>
      </p:pic>
      <p:pic>
        <p:nvPicPr>
          <p:cNvPr id="18" name="Y_[14-18]_hanasu2">
            <a:hlinkClick r:id="" action="ppaction://media"/>
            <a:extLst>
              <a:ext uri="{FF2B5EF4-FFF2-40B4-BE49-F238E27FC236}">
                <a16:creationId xmlns:a16="http://schemas.microsoft.com/office/drawing/2014/main" id="{2429AA2A-228F-41BF-EF5C-B02590F498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075" y="1211629"/>
            <a:ext cx="484066" cy="3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8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F36D5674-6FDD-6DDC-EA87-2C51ACE52B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957" y="49231"/>
            <a:ext cx="4038530" cy="35945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2ED8368-793A-6D0A-4EF4-225F43E2BD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51151"/>
            <a:ext cx="4419600" cy="77553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7D65C29-1E28-5551-6EA8-3F25D52C43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93" y="1700385"/>
            <a:ext cx="4485415" cy="496913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C68CACA-90D0-1027-5F3B-89F276B08A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927099"/>
            <a:ext cx="7629772" cy="1803401"/>
          </a:xfrm>
          <a:prstGeom prst="rect">
            <a:avLst/>
          </a:prstGeom>
        </p:spPr>
      </p:pic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14DE64BF-4D63-AA5D-CA45-661F74F6D39C}"/>
              </a:ext>
            </a:extLst>
          </p:cNvPr>
          <p:cNvSpPr/>
          <p:nvPr/>
        </p:nvSpPr>
        <p:spPr>
          <a:xfrm>
            <a:off x="961686" y="3112244"/>
            <a:ext cx="5381223" cy="2702489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5" name="Picture 2" descr="上司の検索結果 | かわいいフリー素材集 いらすとや">
            <a:extLst>
              <a:ext uri="{FF2B5EF4-FFF2-40B4-BE49-F238E27FC236}">
                <a16:creationId xmlns:a16="http://schemas.microsoft.com/office/drawing/2014/main" id="{4F193933-99A6-7843-96E0-51884B710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0174" y="5111182"/>
            <a:ext cx="2545572" cy="15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銀行のイラスト（お金）">
            <a:extLst>
              <a:ext uri="{FF2B5EF4-FFF2-40B4-BE49-F238E27FC236}">
                <a16:creationId xmlns:a16="http://schemas.microsoft.com/office/drawing/2014/main" id="{A9E20D09-918F-E9D8-B2D8-E471563E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003" y="3820665"/>
            <a:ext cx="787400" cy="89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熱を出した赤ちゃんのイラスト | かわいいフリー素材集 いらすとや">
            <a:extLst>
              <a:ext uri="{FF2B5EF4-FFF2-40B4-BE49-F238E27FC236}">
                <a16:creationId xmlns:a16="http://schemas.microsoft.com/office/drawing/2014/main" id="{C2BBCA3B-0D2A-6866-A367-FC06001C4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632" y="3973593"/>
            <a:ext cx="1090716" cy="113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内科検診のイラスト | かわいいフリー素材集 いらすとや">
            <a:extLst>
              <a:ext uri="{FF2B5EF4-FFF2-40B4-BE49-F238E27FC236}">
                <a16:creationId xmlns:a16="http://schemas.microsoft.com/office/drawing/2014/main" id="{916FDFC4-73BA-B115-5D5A-B48B31477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149" y="3255364"/>
            <a:ext cx="1045572" cy="123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引越しをした夫婦・カップルのイラスト | かわいいフリー素材集 いらすとや">
            <a:extLst>
              <a:ext uri="{FF2B5EF4-FFF2-40B4-BE49-F238E27FC236}">
                <a16:creationId xmlns:a16="http://schemas.microsoft.com/office/drawing/2014/main" id="{9C981C99-685A-DAB4-BE67-DE6557E2F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721" y="4036357"/>
            <a:ext cx="1164502" cy="119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71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0A52E30-7503-A8D2-41D1-AEB85474DB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2210335"/>
            <a:ext cx="11798300" cy="243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3A35FCB-F7D4-5E5D-3590-BB27ECC8D38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70" y="5220531"/>
            <a:ext cx="10079828" cy="10819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5A117C-1CE0-2FDE-728C-1AC5B012B71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7" y="77064"/>
            <a:ext cx="2605966" cy="62543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DDA9B1-E80C-12F6-D7CC-D2C9AA6E0E74}"/>
              </a:ext>
            </a:extLst>
          </p:cNvPr>
          <p:cNvSpPr txBox="1"/>
          <p:nvPr/>
        </p:nvSpPr>
        <p:spPr>
          <a:xfrm>
            <a:off x="2359680" y="5751466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ｄ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28405CB-8951-C43B-C099-AF4D9797A69B}"/>
              </a:ext>
            </a:extLst>
          </p:cNvPr>
          <p:cNvSpPr txBox="1"/>
          <p:nvPr/>
        </p:nvSpPr>
        <p:spPr>
          <a:xfrm>
            <a:off x="3190569" y="5757929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ｆ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D4C7E0-510A-277C-17EA-77673461C99D}"/>
              </a:ext>
            </a:extLst>
          </p:cNvPr>
          <p:cNvSpPr txBox="1"/>
          <p:nvPr/>
        </p:nvSpPr>
        <p:spPr>
          <a:xfrm>
            <a:off x="4771626" y="5729945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393EF19-869C-14E0-E6B4-88EE795C3636}"/>
              </a:ext>
            </a:extLst>
          </p:cNvPr>
          <p:cNvSpPr txBox="1"/>
          <p:nvPr/>
        </p:nvSpPr>
        <p:spPr>
          <a:xfrm>
            <a:off x="6543183" y="5751466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90CC2B-240B-CE18-E77F-1A5CAAE7EBF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49" y="63060"/>
            <a:ext cx="4157239" cy="4099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C4AF7F4-5521-8AA3-A05B-6013B4C68C1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92" y="720458"/>
            <a:ext cx="6454391" cy="70452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9C07DB9-CDF0-40D2-3D1D-92C78B5F15A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2" y="1768270"/>
            <a:ext cx="6540171" cy="73862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200F2F-D268-6ECE-6C65-2C0142CFE74F}"/>
              </a:ext>
            </a:extLst>
          </p:cNvPr>
          <p:cNvSpPr txBox="1"/>
          <p:nvPr/>
        </p:nvSpPr>
        <p:spPr>
          <a:xfrm>
            <a:off x="7270400" y="5751466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7AD6BD-EF61-DCBC-D54C-6CAC1B926AFB}"/>
              </a:ext>
            </a:extLst>
          </p:cNvPr>
          <p:cNvSpPr txBox="1"/>
          <p:nvPr/>
        </p:nvSpPr>
        <p:spPr>
          <a:xfrm>
            <a:off x="8863599" y="5739770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AA6B2D2-8DF5-218E-E3CA-C43750C04B5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" y="2850180"/>
            <a:ext cx="11885988" cy="2027068"/>
          </a:xfrm>
          <a:prstGeom prst="rect">
            <a:avLst/>
          </a:prstGeom>
        </p:spPr>
      </p:pic>
      <p:pic>
        <p:nvPicPr>
          <p:cNvPr id="4" name="Y_[14-01]_kiku1">
            <a:hlinkClick r:id="" action="ppaction://media"/>
            <a:extLst>
              <a:ext uri="{FF2B5EF4-FFF2-40B4-BE49-F238E27FC236}">
                <a16:creationId xmlns:a16="http://schemas.microsoft.com/office/drawing/2014/main" id="{A8888DE3-3F10-953A-05EB-E49913101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24260" y="5338152"/>
            <a:ext cx="366835" cy="413727"/>
          </a:xfrm>
          <a:prstGeom prst="rect">
            <a:avLst/>
          </a:prstGeom>
        </p:spPr>
      </p:pic>
      <p:pic>
        <p:nvPicPr>
          <p:cNvPr id="5" name="Y_[14-02]_kiku2">
            <a:hlinkClick r:id="" action="ppaction://media"/>
            <a:extLst>
              <a:ext uri="{FF2B5EF4-FFF2-40B4-BE49-F238E27FC236}">
                <a16:creationId xmlns:a16="http://schemas.microsoft.com/office/drawing/2014/main" id="{221E16A9-2CAB-5E08-A283-EA9DF32C20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69583" y="5326429"/>
            <a:ext cx="366835" cy="413727"/>
          </a:xfrm>
          <a:prstGeom prst="rect">
            <a:avLst/>
          </a:prstGeom>
        </p:spPr>
      </p:pic>
      <p:pic>
        <p:nvPicPr>
          <p:cNvPr id="7" name="Y_[14-03]_kiku3">
            <a:hlinkClick r:id="" action="ppaction://media"/>
            <a:extLst>
              <a:ext uri="{FF2B5EF4-FFF2-40B4-BE49-F238E27FC236}">
                <a16:creationId xmlns:a16="http://schemas.microsoft.com/office/drawing/2014/main" id="{F229724E-6A23-7081-63DA-BDC5DF7606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 rot="120000">
            <a:off x="6814072" y="5343409"/>
            <a:ext cx="366835" cy="413727"/>
          </a:xfrm>
          <a:prstGeom prst="rect">
            <a:avLst/>
          </a:prstGeom>
        </p:spPr>
      </p:pic>
      <p:pic>
        <p:nvPicPr>
          <p:cNvPr id="11" name="Y_[14-04]_kiku4">
            <a:hlinkClick r:id="" action="ppaction://media"/>
            <a:extLst>
              <a:ext uri="{FF2B5EF4-FFF2-40B4-BE49-F238E27FC236}">
                <a16:creationId xmlns:a16="http://schemas.microsoft.com/office/drawing/2014/main" id="{922D80AE-D8BC-5851-15E3-E217556D00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54721" y="5349875"/>
            <a:ext cx="355112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C64F14F-3563-7903-0B73-754478BE94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58992"/>
            <a:ext cx="2984548" cy="79261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0B303C2-02D4-AF0C-8A9F-3BBBAF09B1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232" y="58992"/>
            <a:ext cx="5595028" cy="46985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B6FC8EFA-9022-05C5-7ACE-DD7A1941D9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851603"/>
            <a:ext cx="4561760" cy="802205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C688B6BC-EB27-DE49-099E-42DE198DA2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0794"/>
            <a:ext cx="5349160" cy="1325905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1ED6ECB3-5EF2-D680-D504-FC211CB4E7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602002"/>
            <a:ext cx="4889500" cy="6255998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F07A50F5-3BAE-2563-37BA-FCB4B92A32E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251" y="1957666"/>
            <a:ext cx="935195" cy="717928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50A7EA4-B997-1C32-D660-CE6AE6177E8D}"/>
              </a:ext>
            </a:extLst>
          </p:cNvPr>
          <p:cNvSpPr txBox="1"/>
          <p:nvPr/>
        </p:nvSpPr>
        <p:spPr>
          <a:xfrm>
            <a:off x="7478822" y="1252705"/>
            <a:ext cx="560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6969"/>
                </a:solidFill>
                <a:latin typeface="+mj-ea"/>
                <a:ea typeface="+mj-ea"/>
              </a:rPr>
              <a:t>１</a:t>
            </a: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AD534667-0BDE-5A25-E3D0-26AB91E4E94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797" y="2402988"/>
            <a:ext cx="909204" cy="864769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9CB37D74-5095-E688-CE52-57C0460090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872" y="2721878"/>
            <a:ext cx="991425" cy="717928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CF8125F2-F007-1D12-436A-82FA8447073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253" y="3363223"/>
            <a:ext cx="979310" cy="717928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D722958A-0E71-DFB5-82F1-0D05C7C1081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872" y="4004567"/>
            <a:ext cx="923955" cy="752973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D4B1828B-D005-AE9B-8F25-1FDF6E50673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403" y="5175230"/>
            <a:ext cx="1053457" cy="752974"/>
          </a:xfrm>
          <a:prstGeom prst="rect">
            <a:avLst/>
          </a:prstGeom>
        </p:spPr>
      </p:pic>
      <p:pic>
        <p:nvPicPr>
          <p:cNvPr id="2" name="Y_[14-19]_kiku">
            <a:hlinkClick r:id="" action="ppaction://media"/>
            <a:extLst>
              <a:ext uri="{FF2B5EF4-FFF2-40B4-BE49-F238E27FC236}">
                <a16:creationId xmlns:a16="http://schemas.microsoft.com/office/drawing/2014/main" id="{4C6B8D91-623F-17A8-C556-79F9A0E78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53767" y="2020521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C64F14F-3563-7903-0B73-754478BE94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58992"/>
            <a:ext cx="2984548" cy="79261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0B303C2-02D4-AF0C-8A9F-3BBBAF09B1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232" y="58992"/>
            <a:ext cx="5595028" cy="46985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B6FC8EFA-9022-05C5-7ACE-DD7A1941D9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809165"/>
            <a:ext cx="4561760" cy="802205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1ED6ECB3-5EF2-D680-D504-FC211CB4E7B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289069"/>
            <a:ext cx="3452510" cy="441740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F07A50F5-3BAE-2563-37BA-FCB4B92A32E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515" y="3357632"/>
            <a:ext cx="524186" cy="402406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50A7EA4-B997-1C32-D660-CE6AE6177E8D}"/>
              </a:ext>
            </a:extLst>
          </p:cNvPr>
          <p:cNvSpPr txBox="1"/>
          <p:nvPr/>
        </p:nvSpPr>
        <p:spPr>
          <a:xfrm>
            <a:off x="2464440" y="2675097"/>
            <a:ext cx="560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6969"/>
                </a:solidFill>
                <a:latin typeface="+mj-ea"/>
                <a:ea typeface="+mj-ea"/>
              </a:rPr>
              <a:t>１</a:t>
            </a: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AD534667-0BDE-5A25-E3D0-26AB91E4E94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93" y="3591824"/>
            <a:ext cx="454522" cy="498567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9CB37D74-5095-E688-CE52-57C0460090F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340" y="3841108"/>
            <a:ext cx="493321" cy="357232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CF8125F2-F007-1D12-436A-82FA8447073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340" y="4404414"/>
            <a:ext cx="487292" cy="357232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D722958A-0E71-DFB5-82F1-0D05C7C1081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913" y="4927154"/>
            <a:ext cx="459748" cy="37467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D4B1828B-D005-AE9B-8F25-1FDF6E50673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827" y="5447939"/>
            <a:ext cx="524186" cy="37467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CFD64C8-0AD1-41D3-4812-5678FE03C10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54" y="1625641"/>
            <a:ext cx="6095996" cy="6835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250901-5D29-6C4B-880A-0EC8A26E028E}"/>
              </a:ext>
            </a:extLst>
          </p:cNvPr>
          <p:cNvSpPr txBox="1"/>
          <p:nvPr/>
        </p:nvSpPr>
        <p:spPr>
          <a:xfrm>
            <a:off x="5710454" y="2289069"/>
            <a:ext cx="5757645" cy="392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1. 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所属チームの名前</a:t>
            </a:r>
            <a:endParaRPr kumimoji="1"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2. 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名前</a:t>
            </a:r>
            <a:endParaRPr kumimoji="1"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3. 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ハンコ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4. 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いつから いつまで、何日間やすみたいか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5.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　「私用」とかく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6.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　休み中のれんらくさき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7.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　何もかかない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4" name="Y_[14-19]_kiku">
            <a:hlinkClick r:id="" action="ppaction://media"/>
            <a:extLst>
              <a:ext uri="{FF2B5EF4-FFF2-40B4-BE49-F238E27FC236}">
                <a16:creationId xmlns:a16="http://schemas.microsoft.com/office/drawing/2014/main" id="{AADFCCF1-6966-0BC4-7018-307F887B0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26783" y="1586767"/>
            <a:ext cx="484066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2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C64F14F-3563-7903-0B73-754478BE94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58992"/>
            <a:ext cx="2984548" cy="79261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0B303C2-02D4-AF0C-8A9F-3BBBAF09B1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232" y="58992"/>
            <a:ext cx="5595028" cy="46985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B6FC8EFA-9022-05C5-7ACE-DD7A1941D9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809165"/>
            <a:ext cx="4561760" cy="8022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CB20A61-8214-D12D-4047-57D194206E0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1953286"/>
            <a:ext cx="5133260" cy="63386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64C1303-9505-F139-54D1-FDF19FEEB87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10" y="2587153"/>
            <a:ext cx="11290300" cy="3301947"/>
          </a:xfrm>
          <a:prstGeom prst="rect">
            <a:avLst/>
          </a:prstGeom>
        </p:spPr>
      </p:pic>
      <p:pic>
        <p:nvPicPr>
          <p:cNvPr id="2" name="Y_[14-19]_kiku">
            <a:hlinkClick r:id="" action="ppaction://media"/>
            <a:extLst>
              <a:ext uri="{FF2B5EF4-FFF2-40B4-BE49-F238E27FC236}">
                <a16:creationId xmlns:a16="http://schemas.microsoft.com/office/drawing/2014/main" id="{AEA5B27B-DB0A-4596-3672-557BB41A3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2044" y="1950183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4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76979780-E264-8F60-CF0F-B65F94C26F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232" y="58992"/>
            <a:ext cx="5595028" cy="46985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85BFC1B1-4B95-722C-8D20-214B84A85A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9" y="58992"/>
            <a:ext cx="4234545" cy="626808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E5E9B8D6-6E43-8231-6F81-4D4B96008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431" y="685800"/>
            <a:ext cx="4777353" cy="61722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2320259E-C9E8-C386-B517-020B2CF139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431" y="685800"/>
            <a:ext cx="477735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44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EC142E-DCAB-1758-75AA-264DB5A36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C722919-E016-549C-81EB-48C5837A0E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800" y="1100000"/>
            <a:ext cx="10515600" cy="56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562568E-4CA0-89A2-FA22-D85A56C361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896" y="1372701"/>
            <a:ext cx="9276208" cy="52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E576EDE-6270-CCD8-4D07-69459BF39C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0" y="1902559"/>
            <a:ext cx="10375900" cy="41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1EFA39E-DBD6-0D6C-05F8-9D33F22D4B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7" y="939207"/>
            <a:ext cx="10375900" cy="419746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76C26C1-1861-5F2A-1742-5ADA592B1E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60" y="1927955"/>
            <a:ext cx="9678208" cy="424188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6542183" y="2065939"/>
            <a:ext cx="143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それで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2405910" y="2672104"/>
            <a:ext cx="64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3046885" y="3256518"/>
            <a:ext cx="90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くて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40DB47-BEA0-CAB7-EC05-9E92780954B1}"/>
              </a:ext>
            </a:extLst>
          </p:cNvPr>
          <p:cNvSpPr txBox="1"/>
          <p:nvPr/>
        </p:nvSpPr>
        <p:spPr>
          <a:xfrm>
            <a:off x="7106420" y="3256518"/>
            <a:ext cx="13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それで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E7516D7-7D6D-9EE8-1B0B-E231C515F7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06" y="1067105"/>
            <a:ext cx="5620418" cy="6798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2E00F2F-B8AE-8893-BA16-6774E3F21E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49" y="63060"/>
            <a:ext cx="4157239" cy="40990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40B184-7F8B-94AE-87B9-122ABBEB013B}"/>
              </a:ext>
            </a:extLst>
          </p:cNvPr>
          <p:cNvSpPr txBox="1"/>
          <p:nvPr/>
        </p:nvSpPr>
        <p:spPr>
          <a:xfrm>
            <a:off x="3259575" y="4973120"/>
            <a:ext cx="339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おそくなって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64F0A4F-F0C5-70AA-7E0B-665FC536C548}"/>
              </a:ext>
            </a:extLst>
          </p:cNvPr>
          <p:cNvSpPr txBox="1"/>
          <p:nvPr/>
        </p:nvSpPr>
        <p:spPr>
          <a:xfrm>
            <a:off x="2020426" y="5611925"/>
            <a:ext cx="131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休んで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56B5EF4-1EA3-60F4-B06C-92B0F8FB20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183" y="4086824"/>
            <a:ext cx="5521540" cy="71622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76983C8-41E3-3FA4-C945-BDD7A357AFA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715" y="5840583"/>
            <a:ext cx="4516466" cy="716223"/>
          </a:xfrm>
          <a:prstGeom prst="rect">
            <a:avLst/>
          </a:prstGeom>
        </p:spPr>
      </p:pic>
      <p:pic>
        <p:nvPicPr>
          <p:cNvPr id="2" name="Y_[14-05]_katachi">
            <a:hlinkClick r:id="" action="ppaction://media"/>
            <a:extLst>
              <a:ext uri="{FF2B5EF4-FFF2-40B4-BE49-F238E27FC236}">
                <a16:creationId xmlns:a16="http://schemas.microsoft.com/office/drawing/2014/main" id="{57615BB1-AF26-A9A0-ABBD-015F7431D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69583" y="1047506"/>
            <a:ext cx="366835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33F209C-4E30-1BA0-9F5C-F0DE6F405E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124" y="97561"/>
            <a:ext cx="9181657" cy="66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8857C7C-E7C8-9D79-C8F6-924C6223DA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874994"/>
            <a:ext cx="9317172" cy="502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5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EF68C09-7479-F6FF-2AB5-BA3E40714C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48" y="206445"/>
            <a:ext cx="11131324" cy="288972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3C6841C-05E7-263E-233F-AB34169AE1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525620"/>
            <a:ext cx="11353800" cy="320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2C5D76A-9196-ECA2-90B7-3EAD2360B11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70" y="795804"/>
            <a:ext cx="7449177" cy="9004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E236F4A-263D-142F-F351-0C1BEB80E14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49" y="63060"/>
            <a:ext cx="4157239" cy="409903"/>
          </a:xfrm>
          <a:prstGeom prst="rect">
            <a:avLst/>
          </a:prstGeom>
        </p:spPr>
      </p:pic>
      <p:pic>
        <p:nvPicPr>
          <p:cNvPr id="3074" name="Picture 2" descr="Y_14_1_04_saifuowasureru">
            <a:extLst>
              <a:ext uri="{FF2B5EF4-FFF2-40B4-BE49-F238E27FC236}">
                <a16:creationId xmlns:a16="http://schemas.microsoft.com/office/drawing/2014/main" id="{A11AE15D-ABF2-60CE-6725-07F7A6D4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715" y="1810918"/>
            <a:ext cx="2354977" cy="23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_14_1_06_ienikaeru">
            <a:extLst>
              <a:ext uri="{FF2B5EF4-FFF2-40B4-BE49-F238E27FC236}">
                <a16:creationId xmlns:a16="http://schemas.microsoft.com/office/drawing/2014/main" id="{38C9228E-BF41-A69B-F005-F003E7BEF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692" y="1810917"/>
            <a:ext cx="2354977" cy="23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_14_1_01_michigakomu">
            <a:extLst>
              <a:ext uri="{FF2B5EF4-FFF2-40B4-BE49-F238E27FC236}">
                <a16:creationId xmlns:a16="http://schemas.microsoft.com/office/drawing/2014/main" id="{0969B8AB-1812-FEC1-1DFC-EEAD87590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5907" y="1810916"/>
            <a:ext cx="2354977" cy="23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Y_14_1_05_byooinni-iku">
            <a:extLst>
              <a:ext uri="{FF2B5EF4-FFF2-40B4-BE49-F238E27FC236}">
                <a16:creationId xmlns:a16="http://schemas.microsoft.com/office/drawing/2014/main" id="{DD80F386-39D2-FF8D-38CA-D82A66BD6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958" y="4439963"/>
            <a:ext cx="2354977" cy="23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Y_14_1_03_netsu">
            <a:extLst>
              <a:ext uri="{FF2B5EF4-FFF2-40B4-BE49-F238E27FC236}">
                <a16:creationId xmlns:a16="http://schemas.microsoft.com/office/drawing/2014/main" id="{E753211A-4F9B-640B-CBFF-60297E3B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5907" y="4439963"/>
            <a:ext cx="2354977" cy="23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Y_14_1_02_seki">
            <a:extLst>
              <a:ext uri="{FF2B5EF4-FFF2-40B4-BE49-F238E27FC236}">
                <a16:creationId xmlns:a16="http://schemas.microsoft.com/office/drawing/2014/main" id="{5D44901A-24B5-A59B-BBDF-04E48218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715" y="4351004"/>
            <a:ext cx="2354977" cy="23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_[14-01]_kiku1">
            <a:hlinkClick r:id="" action="ppaction://media"/>
            <a:extLst>
              <a:ext uri="{FF2B5EF4-FFF2-40B4-BE49-F238E27FC236}">
                <a16:creationId xmlns:a16="http://schemas.microsoft.com/office/drawing/2014/main" id="{478A9AB3-C7BD-A488-46EA-156B0443A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98229" y="1059229"/>
            <a:ext cx="366835" cy="366835"/>
          </a:xfrm>
          <a:prstGeom prst="rect">
            <a:avLst/>
          </a:prstGeom>
        </p:spPr>
      </p:pic>
      <p:pic>
        <p:nvPicPr>
          <p:cNvPr id="3" name="Y_[14-02]_kiku2">
            <a:hlinkClick r:id="" action="ppaction://media"/>
            <a:extLst>
              <a:ext uri="{FF2B5EF4-FFF2-40B4-BE49-F238E27FC236}">
                <a16:creationId xmlns:a16="http://schemas.microsoft.com/office/drawing/2014/main" id="{42073D30-F290-FC6C-F1A8-A93AD70CCA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95398" y="1047506"/>
            <a:ext cx="390281" cy="390281"/>
          </a:xfrm>
          <a:prstGeom prst="rect">
            <a:avLst/>
          </a:prstGeom>
        </p:spPr>
      </p:pic>
      <p:pic>
        <p:nvPicPr>
          <p:cNvPr id="6" name="Y_[14-03]_kiku3">
            <a:hlinkClick r:id="" action="ppaction://media"/>
            <a:extLst>
              <a:ext uri="{FF2B5EF4-FFF2-40B4-BE49-F238E27FC236}">
                <a16:creationId xmlns:a16="http://schemas.microsoft.com/office/drawing/2014/main" id="{7229658D-B5AB-D9C3-368B-181AE7F271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69121" y="1047506"/>
            <a:ext cx="390281" cy="378558"/>
          </a:xfrm>
          <a:prstGeom prst="rect">
            <a:avLst/>
          </a:prstGeom>
        </p:spPr>
      </p:pic>
      <p:pic>
        <p:nvPicPr>
          <p:cNvPr id="8" name="Y_[14-04]_kiku4">
            <a:hlinkClick r:id="" action="ppaction://media"/>
            <a:extLst>
              <a:ext uri="{FF2B5EF4-FFF2-40B4-BE49-F238E27FC236}">
                <a16:creationId xmlns:a16="http://schemas.microsoft.com/office/drawing/2014/main" id="{DAD8FC01-8599-21A9-DEC9-2158D09F899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607675" y="1047506"/>
            <a:ext cx="355112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17394</TotalTime>
  <Words>226</Words>
  <Application>Microsoft Office PowerPoint</Application>
  <PresentationFormat>Widescreen</PresentationFormat>
  <Paragraphs>89</Paragraphs>
  <Slides>47</Slides>
  <Notes>37</Notes>
  <HiddenSlides>0</HiddenSlides>
  <MMClips>51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511</cp:revision>
  <dcterms:created xsi:type="dcterms:W3CDTF">2025-03-04T06:27:47Z</dcterms:created>
  <dcterms:modified xsi:type="dcterms:W3CDTF">2025-10-20T04:37:21Z</dcterms:modified>
</cp:coreProperties>
</file>