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7" r:id="rId2"/>
    <p:sldId id="368" r:id="rId3"/>
    <p:sldId id="768" r:id="rId4"/>
    <p:sldId id="769" r:id="rId5"/>
    <p:sldId id="770" r:id="rId6"/>
    <p:sldId id="751" r:id="rId7"/>
    <p:sldId id="771" r:id="rId8"/>
    <p:sldId id="685" r:id="rId9"/>
    <p:sldId id="686" r:id="rId10"/>
    <p:sldId id="688" r:id="rId11"/>
    <p:sldId id="687" r:id="rId12"/>
    <p:sldId id="689" r:id="rId13"/>
    <p:sldId id="772" r:id="rId14"/>
    <p:sldId id="773" r:id="rId15"/>
    <p:sldId id="774" r:id="rId16"/>
    <p:sldId id="586" r:id="rId17"/>
    <p:sldId id="617" r:id="rId18"/>
    <p:sldId id="775" r:id="rId19"/>
    <p:sldId id="776" r:id="rId20"/>
    <p:sldId id="777" r:id="rId21"/>
    <p:sldId id="778" r:id="rId22"/>
    <p:sldId id="779" r:id="rId23"/>
    <p:sldId id="780" r:id="rId24"/>
    <p:sldId id="440" r:id="rId25"/>
    <p:sldId id="441" r:id="rId26"/>
    <p:sldId id="637" r:id="rId27"/>
    <p:sldId id="296" r:id="rId28"/>
    <p:sldId id="642" r:id="rId29"/>
    <p:sldId id="781" r:id="rId30"/>
    <p:sldId id="647" r:id="rId31"/>
    <p:sldId id="732" r:id="rId32"/>
    <p:sldId id="782" r:id="rId33"/>
    <p:sldId id="783" r:id="rId34"/>
    <p:sldId id="784" r:id="rId35"/>
    <p:sldId id="785" r:id="rId36"/>
    <p:sldId id="786" r:id="rId37"/>
    <p:sldId id="787" r:id="rId38"/>
    <p:sldId id="789" r:id="rId39"/>
    <p:sldId id="790" r:id="rId40"/>
    <p:sldId id="791" r:id="rId41"/>
    <p:sldId id="792" r:id="rId42"/>
    <p:sldId id="793" r:id="rId43"/>
    <p:sldId id="788" r:id="rId44"/>
    <p:sldId id="794" r:id="rId45"/>
    <p:sldId id="766" r:id="rId46"/>
    <p:sldId id="795" r:id="rId47"/>
    <p:sldId id="365" r:id="rId48"/>
    <p:sldId id="400" r:id="rId49"/>
    <p:sldId id="438" r:id="rId50"/>
    <p:sldId id="402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E8E6ED"/>
    <a:srgbClr val="FFFFFF"/>
    <a:srgbClr val="FDD6BC"/>
    <a:srgbClr val="FCE4E7"/>
    <a:srgbClr val="FFFBCD"/>
    <a:srgbClr val="EAF4E4"/>
    <a:srgbClr val="FDE0B0"/>
    <a:srgbClr val="FFF3F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7451FE-E254-1A7D-B1EA-3ED3BB95452B}" v="3" dt="2025-10-20T03:49:20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20" autoAdjust="0"/>
    <p:restoredTop sz="96149" autoAdjust="0"/>
  </p:normalViewPr>
  <p:slideViewPr>
    <p:cSldViewPr snapToGrid="0">
      <p:cViewPr varScale="1">
        <p:scale>
          <a:sx n="53" d="100"/>
          <a:sy n="53" d="100"/>
        </p:scale>
        <p:origin x="3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S::viriyaphone@jpf.go.jp::46221b0b-3b8f-4bcc-b119-ca33b88f9adb" providerId="AD" clId="Web-{7B7451FE-E254-1A7D-B1EA-3ED3BB95452B}"/>
    <pc:docChg chg="modSld">
      <pc:chgData name="Viriyaphone Phamavanh" userId="S::viriyaphone@jpf.go.jp::46221b0b-3b8f-4bcc-b119-ca33b88f9adb" providerId="AD" clId="Web-{7B7451FE-E254-1A7D-B1EA-3ED3BB95452B}" dt="2025-10-20T03:49:20.973" v="2" actId="1076"/>
      <pc:docMkLst>
        <pc:docMk/>
      </pc:docMkLst>
      <pc:sldChg chg="modSp">
        <pc:chgData name="Viriyaphone Phamavanh" userId="S::viriyaphone@jpf.go.jp::46221b0b-3b8f-4bcc-b119-ca33b88f9adb" providerId="AD" clId="Web-{7B7451FE-E254-1A7D-B1EA-3ED3BB95452B}" dt="2025-10-20T03:48:17.003" v="1" actId="1076"/>
        <pc:sldMkLst>
          <pc:docMk/>
          <pc:sldMk cId="2012743802" sldId="783"/>
        </pc:sldMkLst>
        <pc:picChg chg="mod">
          <ac:chgData name="Viriyaphone Phamavanh" userId="S::viriyaphone@jpf.go.jp::46221b0b-3b8f-4bcc-b119-ca33b88f9adb" providerId="AD" clId="Web-{7B7451FE-E254-1A7D-B1EA-3ED3BB95452B}" dt="2025-10-20T03:48:17.003" v="1" actId="1076"/>
          <ac:picMkLst>
            <pc:docMk/>
            <pc:sldMk cId="2012743802" sldId="783"/>
            <ac:picMk id="4" creationId="{6B40B765-CB08-AD29-83B1-4C50B7457B92}"/>
          </ac:picMkLst>
        </pc:picChg>
      </pc:sldChg>
      <pc:sldChg chg="modSp">
        <pc:chgData name="Viriyaphone Phamavanh" userId="S::viriyaphone@jpf.go.jp::46221b0b-3b8f-4bcc-b119-ca33b88f9adb" providerId="AD" clId="Web-{7B7451FE-E254-1A7D-B1EA-3ED3BB95452B}" dt="2025-10-20T03:49:20.973" v="2" actId="1076"/>
        <pc:sldMkLst>
          <pc:docMk/>
          <pc:sldMk cId="1166035621" sldId="784"/>
        </pc:sldMkLst>
        <pc:picChg chg="mod">
          <ac:chgData name="Viriyaphone Phamavanh" userId="S::viriyaphone@jpf.go.jp::46221b0b-3b8f-4bcc-b119-ca33b88f9adb" providerId="AD" clId="Web-{7B7451FE-E254-1A7D-B1EA-3ED3BB95452B}" dt="2025-10-20T03:49:20.973" v="2" actId="1076"/>
          <ac:picMkLst>
            <pc:docMk/>
            <pc:sldMk cId="1166035621" sldId="784"/>
            <ac:picMk id="19" creationId="{7FADA37C-3295-773E-6187-16B2258FCFD3}"/>
          </ac:picMkLst>
        </pc:picChg>
      </pc:sldChg>
    </pc:docChg>
  </pc:docChgLst>
  <pc:docChgLst>
    <pc:chgData name="Viriyaphone Phamavanh" userId="S::viriyaphone@jpf.go.jp::46221b0b-3b8f-4bcc-b119-ca33b88f9adb" providerId="AD" clId="Web-{0338E8EB-1023-A268-7BF9-56B7ECB8D1B8}"/>
    <pc:docChg chg="modSld">
      <pc:chgData name="Viriyaphone Phamavanh" userId="S::viriyaphone@jpf.go.jp::46221b0b-3b8f-4bcc-b119-ca33b88f9adb" providerId="AD" clId="Web-{0338E8EB-1023-A268-7BF9-56B7ECB8D1B8}" dt="2025-10-17T08:42:34.119" v="199" actId="1076"/>
      <pc:docMkLst>
        <pc:docMk/>
      </pc:docMkLst>
      <pc:sldChg chg="addSp modSp modMedia addAnim">
        <pc:chgData name="Viriyaphone Phamavanh" userId="S::viriyaphone@jpf.go.jp::46221b0b-3b8f-4bcc-b119-ca33b88f9adb" providerId="AD" clId="Web-{0338E8EB-1023-A268-7BF9-56B7ECB8D1B8}" dt="2025-10-17T08:35:35.572" v="125" actId="1076"/>
        <pc:sldMkLst>
          <pc:docMk/>
          <pc:sldMk cId="2091162764" sldId="440"/>
        </pc:sldMkLst>
        <pc:picChg chg="add mod">
          <ac:chgData name="Viriyaphone Phamavanh" userId="S::viriyaphone@jpf.go.jp::46221b0b-3b8f-4bcc-b119-ca33b88f9adb" providerId="AD" clId="Web-{0338E8EB-1023-A268-7BF9-56B7ECB8D1B8}" dt="2025-10-17T08:35:35.572" v="125" actId="1076"/>
          <ac:picMkLst>
            <pc:docMk/>
            <pc:sldMk cId="2091162764" sldId="440"/>
            <ac:picMk id="3" creationId="{09B65F84-145B-9F94-71E0-67C760D9DAA4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2:56.288" v="96" actId="1076"/>
        <pc:sldMkLst>
          <pc:docMk/>
          <pc:sldMk cId="91259371" sldId="617"/>
        </pc:sldMkLst>
        <pc:picChg chg="add mod">
          <ac:chgData name="Viriyaphone Phamavanh" userId="S::viriyaphone@jpf.go.jp::46221b0b-3b8f-4bcc-b119-ca33b88f9adb" providerId="AD" clId="Web-{0338E8EB-1023-A268-7BF9-56B7ECB8D1B8}" dt="2025-10-17T08:32:56.288" v="96" actId="1076"/>
          <ac:picMkLst>
            <pc:docMk/>
            <pc:sldMk cId="91259371" sldId="617"/>
            <ac:picMk id="2" creationId="{3F686EC5-93FA-E173-C5BD-D4B3C91DE824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5:55.793" v="128" actId="1076"/>
        <pc:sldMkLst>
          <pc:docMk/>
          <pc:sldMk cId="1923389791" sldId="637"/>
        </pc:sldMkLst>
        <pc:picChg chg="add mod">
          <ac:chgData name="Viriyaphone Phamavanh" userId="S::viriyaphone@jpf.go.jp::46221b0b-3b8f-4bcc-b119-ca33b88f9adb" providerId="AD" clId="Web-{0338E8EB-1023-A268-7BF9-56B7ECB8D1B8}" dt="2025-10-17T08:35:55.793" v="128" actId="1076"/>
          <ac:picMkLst>
            <pc:docMk/>
            <pc:sldMk cId="1923389791" sldId="637"/>
            <ac:picMk id="2" creationId="{DAAEB5FA-0DD8-5146-3219-C9B26275FE71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25:37.565" v="61" actId="1076"/>
        <pc:sldMkLst>
          <pc:docMk/>
          <pc:sldMk cId="3032298800" sldId="685"/>
        </pc:sldMkLst>
        <pc:picChg chg="add mod">
          <ac:chgData name="Viriyaphone Phamavanh" userId="S::viriyaphone@jpf.go.jp::46221b0b-3b8f-4bcc-b119-ca33b88f9adb" providerId="AD" clId="Web-{0338E8EB-1023-A268-7BF9-56B7ECB8D1B8}" dt="2025-10-17T08:25:37.565" v="61" actId="1076"/>
          <ac:picMkLst>
            <pc:docMk/>
            <pc:sldMk cId="3032298800" sldId="685"/>
            <ac:picMk id="2" creationId="{BF25F100-1FD5-3401-D895-2539C2135C6D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0:43.350" v="81" actId="1076"/>
        <pc:sldMkLst>
          <pc:docMk/>
          <pc:sldMk cId="3810250568" sldId="687"/>
        </pc:sldMkLst>
        <pc:picChg chg="add mod">
          <ac:chgData name="Viriyaphone Phamavanh" userId="S::viriyaphone@jpf.go.jp::46221b0b-3b8f-4bcc-b119-ca33b88f9adb" providerId="AD" clId="Web-{0338E8EB-1023-A268-7BF9-56B7ECB8D1B8}" dt="2025-10-17T08:26:21.050" v="72" actId="1076"/>
          <ac:picMkLst>
            <pc:docMk/>
            <pc:sldMk cId="3810250568" sldId="687"/>
            <ac:picMk id="2" creationId="{BACE36B1-459D-CF41-6FEA-A93B8866335B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26:25.097" v="74" actId="1076"/>
          <ac:picMkLst>
            <pc:docMk/>
            <pc:sldMk cId="3810250568" sldId="687"/>
            <ac:picMk id="5" creationId="{8B9D57B1-111B-D1D7-A68C-6668ABF06108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0:29.428" v="77" actId="1076"/>
          <ac:picMkLst>
            <pc:docMk/>
            <pc:sldMk cId="3810250568" sldId="687"/>
            <ac:picMk id="7" creationId="{3E700A6B-F1DB-A0AD-90DC-F0378D1B70A1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0:43.350" v="81" actId="1076"/>
          <ac:picMkLst>
            <pc:docMk/>
            <pc:sldMk cId="3810250568" sldId="687"/>
            <ac:picMk id="8" creationId="{0E64B5B0-6E2B-8F1B-92D4-BBC9D85DC7EC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1:13.600" v="87" actId="1076"/>
        <pc:sldMkLst>
          <pc:docMk/>
          <pc:sldMk cId="1501875209" sldId="689"/>
        </pc:sldMkLst>
        <pc:picChg chg="add mod">
          <ac:chgData name="Viriyaphone Phamavanh" userId="S::viriyaphone@jpf.go.jp::46221b0b-3b8f-4bcc-b119-ca33b88f9adb" providerId="AD" clId="Web-{0338E8EB-1023-A268-7BF9-56B7ECB8D1B8}" dt="2025-10-17T08:30:59.990" v="84" actId="1076"/>
          <ac:picMkLst>
            <pc:docMk/>
            <pc:sldMk cId="1501875209" sldId="689"/>
            <ac:picMk id="2" creationId="{A158AA88-D557-9414-38DB-B3D85B868EA5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1:13.600" v="87" actId="1076"/>
          <ac:picMkLst>
            <pc:docMk/>
            <pc:sldMk cId="1501875209" sldId="689"/>
            <ac:picMk id="3" creationId="{C82BC04B-EBD4-1BA9-4337-48A4DE08AF4A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0338E8EB-1023-A268-7BF9-56B7ECB8D1B8}" dt="2025-10-17T08:20:13.330" v="46" actId="1076"/>
        <pc:sldMkLst>
          <pc:docMk/>
          <pc:sldMk cId="4028452411" sldId="751"/>
        </pc:sldMkLst>
        <pc:picChg chg="add mod">
          <ac:chgData name="Viriyaphone Phamavanh" userId="S::viriyaphone@jpf.go.jp::46221b0b-3b8f-4bcc-b119-ca33b88f9adb" providerId="AD" clId="Web-{0338E8EB-1023-A268-7BF9-56B7ECB8D1B8}" dt="2025-10-17T08:18:25.609" v="14" actId="1076"/>
          <ac:picMkLst>
            <pc:docMk/>
            <pc:sldMk cId="4028452411" sldId="751"/>
            <ac:picMk id="2" creationId="{A5F0953A-4C40-E077-7AE4-18692808547D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18:36.267" v="17" actId="1076"/>
          <ac:picMkLst>
            <pc:docMk/>
            <pc:sldMk cId="4028452411" sldId="751"/>
            <ac:picMk id="3" creationId="{73E2DF17-46F2-35AE-00D2-51AFDCA43286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18:49.911" v="20" actId="1076"/>
          <ac:picMkLst>
            <pc:docMk/>
            <pc:sldMk cId="4028452411" sldId="751"/>
            <ac:picMk id="5" creationId="{17CD4DD1-C442-D6C7-3273-6D9FEA2F94D4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19:03.054" v="24" actId="1076"/>
          <ac:picMkLst>
            <pc:docMk/>
            <pc:sldMk cId="4028452411" sldId="751"/>
            <ac:picMk id="8" creationId="{735CC3D6-82FE-6D07-DD92-38A52A4EA5F3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19:16.056" v="28" actId="1076"/>
          <ac:picMkLst>
            <pc:docMk/>
            <pc:sldMk cId="4028452411" sldId="751"/>
            <ac:picMk id="9" creationId="{C5B8708C-951A-A0B1-80B4-E7A3E9E1A279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19:42.685" v="36" actId="1076"/>
          <ac:picMkLst>
            <pc:docMk/>
            <pc:sldMk cId="4028452411" sldId="751"/>
            <ac:picMk id="11" creationId="{ADAB5DAD-7960-1767-03CD-8451BC1C7C2A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19:59.922" v="42" actId="1076"/>
          <ac:picMkLst>
            <pc:docMk/>
            <pc:sldMk cId="4028452411" sldId="751"/>
            <ac:picMk id="15" creationId="{AC21B30E-BC07-ED2A-B4D1-DA30DC5DFB98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20:13.330" v="46" actId="1076"/>
          <ac:picMkLst>
            <pc:docMk/>
            <pc:sldMk cId="4028452411" sldId="751"/>
            <ac:picMk id="16" creationId="{528635D7-767F-5362-A5FC-C54EC8FBF563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17:36.807" v="2" actId="1076"/>
        <pc:sldMkLst>
          <pc:docMk/>
          <pc:sldMk cId="1873090026" sldId="768"/>
        </pc:sldMkLst>
        <pc:picChg chg="add mod">
          <ac:chgData name="Viriyaphone Phamavanh" userId="S::viriyaphone@jpf.go.jp::46221b0b-3b8f-4bcc-b119-ca33b88f9adb" providerId="AD" clId="Web-{0338E8EB-1023-A268-7BF9-56B7ECB8D1B8}" dt="2025-10-17T08:17:36.807" v="2" actId="1076"/>
          <ac:picMkLst>
            <pc:docMk/>
            <pc:sldMk cId="1873090026" sldId="768"/>
            <ac:picMk id="2" creationId="{3D55D3F5-AE38-1423-F297-846A59F63B59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17:50.511" v="5" actId="1076"/>
        <pc:sldMkLst>
          <pc:docMk/>
          <pc:sldMk cId="1491137620" sldId="769"/>
        </pc:sldMkLst>
        <pc:picChg chg="add mod">
          <ac:chgData name="Viriyaphone Phamavanh" userId="S::viriyaphone@jpf.go.jp::46221b0b-3b8f-4bcc-b119-ca33b88f9adb" providerId="AD" clId="Web-{0338E8EB-1023-A268-7BF9-56B7ECB8D1B8}" dt="2025-10-17T08:17:50.511" v="5" actId="1076"/>
          <ac:picMkLst>
            <pc:docMk/>
            <pc:sldMk cId="1491137620" sldId="769"/>
            <ac:picMk id="2" creationId="{7B3F4A24-2865-5228-12F6-4FBFCC09A880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18:05.919" v="8" actId="1076"/>
        <pc:sldMkLst>
          <pc:docMk/>
          <pc:sldMk cId="942256862" sldId="770"/>
        </pc:sldMkLst>
        <pc:picChg chg="add mod">
          <ac:chgData name="Viriyaphone Phamavanh" userId="S::viriyaphone@jpf.go.jp::46221b0b-3b8f-4bcc-b119-ca33b88f9adb" providerId="AD" clId="Web-{0338E8EB-1023-A268-7BF9-56B7ECB8D1B8}" dt="2025-10-17T08:18:05.919" v="8" actId="1076"/>
          <ac:picMkLst>
            <pc:docMk/>
            <pc:sldMk cId="942256862" sldId="770"/>
            <ac:picMk id="2" creationId="{B16BF961-DB3E-2F24-0C5F-C826062139BA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25:22.643" v="58" actId="1076"/>
        <pc:sldMkLst>
          <pc:docMk/>
          <pc:sldMk cId="1967611158" sldId="771"/>
        </pc:sldMkLst>
        <pc:picChg chg="add mod">
          <ac:chgData name="Viriyaphone Phamavanh" userId="S::viriyaphone@jpf.go.jp::46221b0b-3b8f-4bcc-b119-ca33b88f9adb" providerId="AD" clId="Web-{0338E8EB-1023-A268-7BF9-56B7ECB8D1B8}" dt="2025-10-17T08:24:41.439" v="49" actId="1076"/>
          <ac:picMkLst>
            <pc:docMk/>
            <pc:sldMk cId="1967611158" sldId="771"/>
            <ac:picMk id="2" creationId="{63BFE285-3BD5-2164-20DD-742BE727CA84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24:52.174" v="52" actId="1076"/>
          <ac:picMkLst>
            <pc:docMk/>
            <pc:sldMk cId="1967611158" sldId="771"/>
            <ac:picMk id="5" creationId="{5A188588-D69A-A27C-FEBD-C6100CFEB097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25:04.939" v="55" actId="1076"/>
          <ac:picMkLst>
            <pc:docMk/>
            <pc:sldMk cId="1967611158" sldId="771"/>
            <ac:picMk id="9" creationId="{FCC3412E-0C57-6F4A-D04D-9CB8A6C942AA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25:22.643" v="58" actId="1076"/>
          <ac:picMkLst>
            <pc:docMk/>
            <pc:sldMk cId="1967611158" sldId="771"/>
            <ac:picMk id="10" creationId="{A4431C78-CB1A-92B0-9CCB-C7F810CE869B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2:22.960" v="93" actId="1076"/>
        <pc:sldMkLst>
          <pc:docMk/>
          <pc:sldMk cId="590453118" sldId="772"/>
        </pc:sldMkLst>
        <pc:picChg chg="add mod">
          <ac:chgData name="Viriyaphone Phamavanh" userId="S::viriyaphone@jpf.go.jp::46221b0b-3b8f-4bcc-b119-ca33b88f9adb" providerId="AD" clId="Web-{0338E8EB-1023-A268-7BF9-56B7ECB8D1B8}" dt="2025-10-17T08:32:07.835" v="90" actId="1076"/>
          <ac:picMkLst>
            <pc:docMk/>
            <pc:sldMk cId="590453118" sldId="772"/>
            <ac:picMk id="2" creationId="{DFD77E7B-A671-BCF3-527F-0AA136331A30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2:22.960" v="93" actId="1076"/>
          <ac:picMkLst>
            <pc:docMk/>
            <pc:sldMk cId="590453118" sldId="772"/>
            <ac:picMk id="7" creationId="{3332547B-419C-1DEA-E604-9EC9D6961EB0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3:16.194" v="100" actId="1076"/>
        <pc:sldMkLst>
          <pc:docMk/>
          <pc:sldMk cId="2390874122" sldId="775"/>
        </pc:sldMkLst>
        <pc:picChg chg="add mod">
          <ac:chgData name="Viriyaphone Phamavanh" userId="S::viriyaphone@jpf.go.jp::46221b0b-3b8f-4bcc-b119-ca33b88f9adb" providerId="AD" clId="Web-{0338E8EB-1023-A268-7BF9-56B7ECB8D1B8}" dt="2025-10-17T08:33:16.194" v="100" actId="1076"/>
          <ac:picMkLst>
            <pc:docMk/>
            <pc:sldMk cId="2390874122" sldId="775"/>
            <ac:picMk id="2" creationId="{B3C02994-C8FF-AA8E-B91C-ACA15AF999E7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3:30.835" v="103" actId="1076"/>
        <pc:sldMkLst>
          <pc:docMk/>
          <pc:sldMk cId="2564592459" sldId="776"/>
        </pc:sldMkLst>
        <pc:picChg chg="add mod">
          <ac:chgData name="Viriyaphone Phamavanh" userId="S::viriyaphone@jpf.go.jp::46221b0b-3b8f-4bcc-b119-ca33b88f9adb" providerId="AD" clId="Web-{0338E8EB-1023-A268-7BF9-56B7ECB8D1B8}" dt="2025-10-17T08:33:30.835" v="103" actId="1076"/>
          <ac:picMkLst>
            <pc:docMk/>
            <pc:sldMk cId="2564592459" sldId="776"/>
            <ac:picMk id="2" creationId="{659ADE0C-6CBB-81F8-C049-28B69C858D95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3:48.038" v="106" actId="1076"/>
        <pc:sldMkLst>
          <pc:docMk/>
          <pc:sldMk cId="272504332" sldId="777"/>
        </pc:sldMkLst>
        <pc:picChg chg="add mod">
          <ac:chgData name="Viriyaphone Phamavanh" userId="S::viriyaphone@jpf.go.jp::46221b0b-3b8f-4bcc-b119-ca33b88f9adb" providerId="AD" clId="Web-{0338E8EB-1023-A268-7BF9-56B7ECB8D1B8}" dt="2025-10-17T08:33:48.038" v="106" actId="1076"/>
          <ac:picMkLst>
            <pc:docMk/>
            <pc:sldMk cId="272504332" sldId="777"/>
            <ac:picMk id="2" creationId="{88353541-5AAE-544E-9254-E02BCA7E639D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4:03.913" v="109" actId="1076"/>
        <pc:sldMkLst>
          <pc:docMk/>
          <pc:sldMk cId="2814897161" sldId="778"/>
        </pc:sldMkLst>
        <pc:picChg chg="add mod">
          <ac:chgData name="Viriyaphone Phamavanh" userId="S::viriyaphone@jpf.go.jp::46221b0b-3b8f-4bcc-b119-ca33b88f9adb" providerId="AD" clId="Web-{0338E8EB-1023-A268-7BF9-56B7ECB8D1B8}" dt="2025-10-17T08:34:03.913" v="109" actId="1076"/>
          <ac:picMkLst>
            <pc:docMk/>
            <pc:sldMk cId="2814897161" sldId="778"/>
            <ac:picMk id="2" creationId="{253F1C67-6170-7229-8930-E50AAD76316D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4:24.007" v="112" actId="1076"/>
        <pc:sldMkLst>
          <pc:docMk/>
          <pc:sldMk cId="3267780220" sldId="779"/>
        </pc:sldMkLst>
        <pc:picChg chg="add mod">
          <ac:chgData name="Viriyaphone Phamavanh" userId="S::viriyaphone@jpf.go.jp::46221b0b-3b8f-4bcc-b119-ca33b88f9adb" providerId="AD" clId="Web-{0338E8EB-1023-A268-7BF9-56B7ECB8D1B8}" dt="2025-10-17T08:34:24.007" v="112" actId="1076"/>
          <ac:picMkLst>
            <pc:docMk/>
            <pc:sldMk cId="3267780220" sldId="779"/>
            <ac:picMk id="2" creationId="{FCD54622-83D7-5478-5FC4-83FB31DC9ADC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5:19.117" v="122" actId="1076"/>
        <pc:sldMkLst>
          <pc:docMk/>
          <pc:sldMk cId="1116519203" sldId="780"/>
        </pc:sldMkLst>
        <pc:picChg chg="add mod">
          <ac:chgData name="Viriyaphone Phamavanh" userId="S::viriyaphone@jpf.go.jp::46221b0b-3b8f-4bcc-b119-ca33b88f9adb" providerId="AD" clId="Web-{0338E8EB-1023-A268-7BF9-56B7ECB8D1B8}" dt="2025-10-17T08:34:45.663" v="115" actId="1076"/>
          <ac:picMkLst>
            <pc:docMk/>
            <pc:sldMk cId="1116519203" sldId="780"/>
            <ac:picMk id="11" creationId="{6E912DA0-49FB-12C4-696D-4C24B3191BAD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5:01.804" v="118" actId="1076"/>
          <ac:picMkLst>
            <pc:docMk/>
            <pc:sldMk cId="1116519203" sldId="780"/>
            <ac:picMk id="14" creationId="{E5241105-46E6-46D5-3ABF-0815224664C1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5:19.117" v="122" actId="1076"/>
          <ac:picMkLst>
            <pc:docMk/>
            <pc:sldMk cId="1116519203" sldId="780"/>
            <ac:picMk id="15" creationId="{15E6E7F8-43CE-CC93-18B3-160CB88D154F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7:40.550" v="142" actId="1076"/>
        <pc:sldMkLst>
          <pc:docMk/>
          <pc:sldMk cId="646320555" sldId="782"/>
        </pc:sldMkLst>
        <pc:picChg chg="add mod">
          <ac:chgData name="Viriyaphone Phamavanh" userId="S::viriyaphone@jpf.go.jp::46221b0b-3b8f-4bcc-b119-ca33b88f9adb" providerId="AD" clId="Web-{0338E8EB-1023-A268-7BF9-56B7ECB8D1B8}" dt="2025-10-17T08:36:59.204" v="131" actId="1076"/>
          <ac:picMkLst>
            <pc:docMk/>
            <pc:sldMk cId="646320555" sldId="782"/>
            <ac:picMk id="2" creationId="{9530DD15-19C9-2EB9-FC6E-9EA5B7C0DDFC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7:13.127" v="134" actId="1076"/>
          <ac:picMkLst>
            <pc:docMk/>
            <pc:sldMk cId="646320555" sldId="782"/>
            <ac:picMk id="6" creationId="{B6F67E32-E60E-2032-C547-F016C98B9194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7:25.612" v="138" actId="1076"/>
          <ac:picMkLst>
            <pc:docMk/>
            <pc:sldMk cId="646320555" sldId="782"/>
            <ac:picMk id="10" creationId="{284EDF71-15C7-BCB6-09A1-727F1C2F2B4F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7:40.550" v="142" actId="1076"/>
          <ac:picMkLst>
            <pc:docMk/>
            <pc:sldMk cId="646320555" sldId="782"/>
            <ac:picMk id="16" creationId="{1F1D3243-D80C-A59E-623D-02FC4B10484F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38:51.741" v="156" actId="14100"/>
        <pc:sldMkLst>
          <pc:docMk/>
          <pc:sldMk cId="2012743802" sldId="783"/>
        </pc:sldMkLst>
        <pc:picChg chg="add mod">
          <ac:chgData name="Viriyaphone Phamavanh" userId="S::viriyaphone@jpf.go.jp::46221b0b-3b8f-4bcc-b119-ca33b88f9adb" providerId="AD" clId="Web-{0338E8EB-1023-A268-7BF9-56B7ECB8D1B8}" dt="2025-10-17T08:37:57.161" v="145" actId="1076"/>
          <ac:picMkLst>
            <pc:docMk/>
            <pc:sldMk cId="2012743802" sldId="783"/>
            <ac:picMk id="2" creationId="{640A8FED-5C97-714B-5A76-713D86C10EBF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8:13.567" v="148" actId="1076"/>
          <ac:picMkLst>
            <pc:docMk/>
            <pc:sldMk cId="2012743802" sldId="783"/>
            <ac:picMk id="4" creationId="{6B40B765-CB08-AD29-83B1-4C50B7457B92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8:30.334" v="151" actId="1076"/>
          <ac:picMkLst>
            <pc:docMk/>
            <pc:sldMk cId="2012743802" sldId="783"/>
            <ac:picMk id="9" creationId="{069244F6-2053-5CF4-90E4-FCFA1F19F2A6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8:51.741" v="156" actId="14100"/>
          <ac:picMkLst>
            <pc:docMk/>
            <pc:sldMk cId="2012743802" sldId="783"/>
            <ac:picMk id="10" creationId="{7985D35F-97EA-86A8-E6DB-445EB5CD357D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41:16.119" v="183" actId="1076"/>
        <pc:sldMkLst>
          <pc:docMk/>
          <pc:sldMk cId="1166035621" sldId="784"/>
        </pc:sldMkLst>
        <pc:picChg chg="add mod">
          <ac:chgData name="Viriyaphone Phamavanh" userId="S::viriyaphone@jpf.go.jp::46221b0b-3b8f-4bcc-b119-ca33b88f9adb" providerId="AD" clId="Web-{0338E8EB-1023-A268-7BF9-56B7ECB8D1B8}" dt="2025-10-17T08:39:13.916" v="159" actId="1076"/>
          <ac:picMkLst>
            <pc:docMk/>
            <pc:sldMk cId="1166035621" sldId="784"/>
            <ac:picMk id="2" creationId="{AFE19F72-82F8-C8B0-51E6-A9A816DA94A5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9:29.476" v="162" actId="1076"/>
          <ac:picMkLst>
            <pc:docMk/>
            <pc:sldMk cId="1166035621" sldId="784"/>
            <ac:picMk id="4" creationId="{B05D1813-1E09-A3B8-2B03-60529C4B083B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39:45.305" v="165" actId="1076"/>
          <ac:picMkLst>
            <pc:docMk/>
            <pc:sldMk cId="1166035621" sldId="784"/>
            <ac:picMk id="6" creationId="{5431E621-681D-A85A-9932-CBFCD9E22045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40:04.165" v="169" actId="1076"/>
          <ac:picMkLst>
            <pc:docMk/>
            <pc:sldMk cId="1166035621" sldId="784"/>
            <ac:picMk id="9" creationId="{830C8D7D-041A-3DFA-720B-09585DF4FE85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40:23.680" v="173" actId="1076"/>
          <ac:picMkLst>
            <pc:docMk/>
            <pc:sldMk cId="1166035621" sldId="784"/>
            <ac:picMk id="11" creationId="{A219623A-0D6F-5DD0-4AB4-334F6987F19D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40:44.868" v="176" actId="1076"/>
          <ac:picMkLst>
            <pc:docMk/>
            <pc:sldMk cId="1166035621" sldId="784"/>
            <ac:picMk id="17" creationId="{CBA7D015-A424-5E47-2BBE-CD5F5BBB2B9A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41:00.728" v="179" actId="1076"/>
          <ac:picMkLst>
            <pc:docMk/>
            <pc:sldMk cId="1166035621" sldId="784"/>
            <ac:picMk id="18" creationId="{5787B7DE-F43B-F228-86C7-92703DF1ACB4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41:16.119" v="183" actId="1076"/>
          <ac:picMkLst>
            <pc:docMk/>
            <pc:sldMk cId="1166035621" sldId="784"/>
            <ac:picMk id="19" creationId="{7FADA37C-3295-773E-6187-16B2258FCFD3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41:36.213" v="186" actId="1076"/>
        <pc:sldMkLst>
          <pc:docMk/>
          <pc:sldMk cId="521545041" sldId="785"/>
        </pc:sldMkLst>
        <pc:picChg chg="add mod">
          <ac:chgData name="Viriyaphone Phamavanh" userId="S::viriyaphone@jpf.go.jp::46221b0b-3b8f-4bcc-b119-ca33b88f9adb" providerId="AD" clId="Web-{0338E8EB-1023-A268-7BF9-56B7ECB8D1B8}" dt="2025-10-17T08:41:36.213" v="186" actId="1076"/>
          <ac:picMkLst>
            <pc:docMk/>
            <pc:sldMk cId="521545041" sldId="785"/>
            <ac:picMk id="3" creationId="{5B37D74A-A663-5082-B2CC-8716D8A4DF26}"/>
          </ac:picMkLst>
        </pc:picChg>
      </pc:sldChg>
      <pc:sldChg chg="addSp modSp modMedia addAnim">
        <pc:chgData name="Viriyaphone Phamavanh" userId="S::viriyaphone@jpf.go.jp::46221b0b-3b8f-4bcc-b119-ca33b88f9adb" providerId="AD" clId="Web-{0338E8EB-1023-A268-7BF9-56B7ECB8D1B8}" dt="2025-10-17T08:42:34.119" v="199" actId="1076"/>
        <pc:sldMkLst>
          <pc:docMk/>
          <pc:sldMk cId="3491263269" sldId="788"/>
        </pc:sldMkLst>
        <pc:picChg chg="add mod">
          <ac:chgData name="Viriyaphone Phamavanh" userId="S::viriyaphone@jpf.go.jp::46221b0b-3b8f-4bcc-b119-ca33b88f9adb" providerId="AD" clId="Web-{0338E8EB-1023-A268-7BF9-56B7ECB8D1B8}" dt="2025-10-17T08:42:19.057" v="196" actId="1076"/>
          <ac:picMkLst>
            <pc:docMk/>
            <pc:sldMk cId="3491263269" sldId="788"/>
            <ac:picMk id="2" creationId="{C42BA9DC-DAFE-F0C3-4F51-C9CCBDECCF20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42:05.838" v="192" actId="1076"/>
          <ac:picMkLst>
            <pc:docMk/>
            <pc:sldMk cId="3491263269" sldId="788"/>
            <ac:picMk id="3" creationId="{4BC2CB75-B9F8-5A3F-264D-04C966BD1F2B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42:17.463" v="195" actId="1076"/>
          <ac:picMkLst>
            <pc:docMk/>
            <pc:sldMk cId="3491263269" sldId="788"/>
            <ac:picMk id="6" creationId="{1A7C6A24-4AD8-ACC4-CBC1-E5A05F1A9620}"/>
          </ac:picMkLst>
        </pc:picChg>
        <pc:picChg chg="add mod">
          <ac:chgData name="Viriyaphone Phamavanh" userId="S::viriyaphone@jpf.go.jp::46221b0b-3b8f-4bcc-b119-ca33b88f9adb" providerId="AD" clId="Web-{0338E8EB-1023-A268-7BF9-56B7ECB8D1B8}" dt="2025-10-17T08:42:34.119" v="199" actId="1076"/>
          <ac:picMkLst>
            <pc:docMk/>
            <pc:sldMk cId="3491263269" sldId="788"/>
            <ac:picMk id="9" creationId="{D49757FB-4921-FBC0-CF9D-035FE470F06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704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482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8268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0200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679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923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802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6387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734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8481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959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2272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336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604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5925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78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4354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69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959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4786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91240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8103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5049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37394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36047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495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244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31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78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87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18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18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.png"/><Relationship Id="rId18" Type="http://schemas.openxmlformats.org/officeDocument/2006/relationships/image" Target="../media/image31.png"/><Relationship Id="rId3" Type="http://schemas.microsoft.com/office/2007/relationships/media" Target="../media/media4.mp3"/><Relationship Id="rId21" Type="http://schemas.openxmlformats.org/officeDocument/2006/relationships/image" Target="../media/image34.png"/><Relationship Id="rId7" Type="http://schemas.microsoft.com/office/2007/relationships/media" Target="../media/media6.mp3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0.png"/><Relationship Id="rId5" Type="http://schemas.microsoft.com/office/2007/relationships/media" Target="../media/media5.mp3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9.xml"/><Relationship Id="rId19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7.png"/><Relationship Id="rId2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mp3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9.mp3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mp3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9.mp3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2.png"/><Relationship Id="rId11" Type="http://schemas.openxmlformats.org/officeDocument/2006/relationships/image" Target="../media/image8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2.png"/><Relationship Id="rId11" Type="http://schemas.openxmlformats.org/officeDocument/2006/relationships/image" Target="../media/image8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12" Type="http://schemas.openxmlformats.org/officeDocument/2006/relationships/image" Target="../media/image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52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1.png"/><Relationship Id="rId11" Type="http://schemas.openxmlformats.org/officeDocument/2006/relationships/image" Target="../media/image8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3.png"/><Relationship Id="rId11" Type="http://schemas.openxmlformats.org/officeDocument/2006/relationships/image" Target="../media/image8.png"/><Relationship Id="rId5" Type="http://schemas.openxmlformats.org/officeDocument/2006/relationships/image" Target="../media/image52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3.png"/><Relationship Id="rId17" Type="http://schemas.openxmlformats.org/officeDocument/2006/relationships/image" Target="../media/image83.png"/><Relationship Id="rId2" Type="http://schemas.openxmlformats.org/officeDocument/2006/relationships/audio" Target="../media/media10.mp3"/><Relationship Id="rId16" Type="http://schemas.openxmlformats.org/officeDocument/2006/relationships/image" Target="../media/image82.png"/><Relationship Id="rId20" Type="http://schemas.openxmlformats.org/officeDocument/2006/relationships/image" Target="../media/image8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52.png"/><Relationship Id="rId5" Type="http://schemas.microsoft.com/office/2007/relationships/media" Target="../media/media12.mp3"/><Relationship Id="rId15" Type="http://schemas.openxmlformats.org/officeDocument/2006/relationships/image" Target="../media/image81.png"/><Relationship Id="rId10" Type="http://schemas.openxmlformats.org/officeDocument/2006/relationships/image" Target="../media/image78.png"/><Relationship Id="rId19" Type="http://schemas.openxmlformats.org/officeDocument/2006/relationships/image" Target="../media/image85.png"/><Relationship Id="rId4" Type="http://schemas.openxmlformats.org/officeDocument/2006/relationships/audio" Target="../media/media11.mp3"/><Relationship Id="rId9" Type="http://schemas.openxmlformats.org/officeDocument/2006/relationships/image" Target="../media/image77.png"/><Relationship Id="rId1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0.png"/><Relationship Id="rId5" Type="http://schemas.openxmlformats.org/officeDocument/2006/relationships/image" Target="../media/image8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openxmlformats.org/officeDocument/2006/relationships/image" Target="../media/image105.png"/><Relationship Id="rId18" Type="http://schemas.openxmlformats.org/officeDocument/2006/relationships/image" Target="../media/image8.png"/><Relationship Id="rId3" Type="http://schemas.microsoft.com/office/2007/relationships/media" Target="../media/media15.mp3"/><Relationship Id="rId7" Type="http://schemas.microsoft.com/office/2007/relationships/media" Target="../media/media17.mp3"/><Relationship Id="rId12" Type="http://schemas.openxmlformats.org/officeDocument/2006/relationships/image" Target="../media/image104.png"/><Relationship Id="rId17" Type="http://schemas.openxmlformats.org/officeDocument/2006/relationships/image" Target="../media/image110.png"/><Relationship Id="rId2" Type="http://schemas.openxmlformats.org/officeDocument/2006/relationships/audio" Target="../media/media14.mp3"/><Relationship Id="rId16" Type="http://schemas.openxmlformats.org/officeDocument/2006/relationships/image" Target="../media/image109.png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103.png"/><Relationship Id="rId5" Type="http://schemas.microsoft.com/office/2007/relationships/media" Target="../media/media16.mp3"/><Relationship Id="rId15" Type="http://schemas.openxmlformats.org/officeDocument/2006/relationships/image" Target="../media/image108.png"/><Relationship Id="rId10" Type="http://schemas.openxmlformats.org/officeDocument/2006/relationships/notesSlide" Target="../notesSlides/notesSlide29.xml"/><Relationship Id="rId4" Type="http://schemas.openxmlformats.org/officeDocument/2006/relationships/audio" Target="../media/media1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openxmlformats.org/officeDocument/2006/relationships/image" Target="../media/image104.png"/><Relationship Id="rId3" Type="http://schemas.microsoft.com/office/2007/relationships/media" Target="../media/media15.mp3"/><Relationship Id="rId7" Type="http://schemas.microsoft.com/office/2007/relationships/media" Target="../media/media17.mp3"/><Relationship Id="rId12" Type="http://schemas.openxmlformats.org/officeDocument/2006/relationships/image" Target="../media/image103.png"/><Relationship Id="rId17" Type="http://schemas.openxmlformats.org/officeDocument/2006/relationships/image" Target="../media/image8.png"/><Relationship Id="rId2" Type="http://schemas.openxmlformats.org/officeDocument/2006/relationships/audio" Target="../media/media14.mp3"/><Relationship Id="rId16" Type="http://schemas.openxmlformats.org/officeDocument/2006/relationships/image" Target="../media/image112.png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111.png"/><Relationship Id="rId5" Type="http://schemas.microsoft.com/office/2007/relationships/media" Target="../media/media16.mp3"/><Relationship Id="rId15" Type="http://schemas.openxmlformats.org/officeDocument/2006/relationships/image" Target="../media/image109.png"/><Relationship Id="rId10" Type="http://schemas.openxmlformats.org/officeDocument/2006/relationships/notesSlide" Target="../notesSlides/notesSlide30.xml"/><Relationship Id="rId4" Type="http://schemas.openxmlformats.org/officeDocument/2006/relationships/audio" Target="../media/media1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openxmlformats.org/officeDocument/2006/relationships/image" Target="../media/image104.png"/><Relationship Id="rId18" Type="http://schemas.openxmlformats.org/officeDocument/2006/relationships/image" Target="../media/image117.png"/><Relationship Id="rId3" Type="http://schemas.microsoft.com/office/2007/relationships/media" Target="../media/media15.mp3"/><Relationship Id="rId7" Type="http://schemas.microsoft.com/office/2007/relationships/media" Target="../media/media17.mp3"/><Relationship Id="rId12" Type="http://schemas.openxmlformats.org/officeDocument/2006/relationships/image" Target="../media/image113.png"/><Relationship Id="rId17" Type="http://schemas.openxmlformats.org/officeDocument/2006/relationships/image" Target="../media/image116.png"/><Relationship Id="rId2" Type="http://schemas.openxmlformats.org/officeDocument/2006/relationships/audio" Target="../media/media14.mp3"/><Relationship Id="rId16" Type="http://schemas.openxmlformats.org/officeDocument/2006/relationships/image" Target="../media/image115.png"/><Relationship Id="rId20" Type="http://schemas.openxmlformats.org/officeDocument/2006/relationships/image" Target="../media/image8.png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103.png"/><Relationship Id="rId5" Type="http://schemas.microsoft.com/office/2007/relationships/media" Target="../media/media16.mp3"/><Relationship Id="rId15" Type="http://schemas.openxmlformats.org/officeDocument/2006/relationships/image" Target="../media/image109.png"/><Relationship Id="rId10" Type="http://schemas.openxmlformats.org/officeDocument/2006/relationships/notesSlide" Target="../notesSlides/notesSlide31.xml"/><Relationship Id="rId19" Type="http://schemas.openxmlformats.org/officeDocument/2006/relationships/image" Target="../media/image118.png"/><Relationship Id="rId4" Type="http://schemas.openxmlformats.org/officeDocument/2006/relationships/audio" Target="../media/media1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4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0.png"/><Relationship Id="rId11" Type="http://schemas.openxmlformats.org/officeDocument/2006/relationships/image" Target="../media/image8.png"/><Relationship Id="rId5" Type="http://schemas.openxmlformats.org/officeDocument/2006/relationships/image" Target="../media/image119.png"/><Relationship Id="rId10" Type="http://schemas.openxmlformats.org/officeDocument/2006/relationships/image" Target="../media/image122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openxmlformats.org/officeDocument/2006/relationships/image" Target="../media/image104.png"/><Relationship Id="rId3" Type="http://schemas.microsoft.com/office/2007/relationships/media" Target="../media/media15.mp3"/><Relationship Id="rId7" Type="http://schemas.microsoft.com/office/2007/relationships/media" Target="../media/media17.mp3"/><Relationship Id="rId12" Type="http://schemas.openxmlformats.org/officeDocument/2006/relationships/image" Target="../media/image1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20.png"/><Relationship Id="rId5" Type="http://schemas.microsoft.com/office/2007/relationships/media" Target="../media/media16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33.xml"/><Relationship Id="rId4" Type="http://schemas.openxmlformats.org/officeDocument/2006/relationships/audio" Target="../media/media1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3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5.png"/><Relationship Id="rId10" Type="http://schemas.openxmlformats.org/officeDocument/2006/relationships/image" Target="../media/image143.png"/><Relationship Id="rId4" Type="http://schemas.openxmlformats.org/officeDocument/2006/relationships/image" Target="../media/image134.png"/><Relationship Id="rId9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png"/><Relationship Id="rId1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6.mp3"/><Relationship Id="rId11" Type="http://schemas.openxmlformats.org/officeDocument/2006/relationships/image" Target="../media/image14.png"/><Relationship Id="rId5" Type="http://schemas.microsoft.com/office/2007/relationships/media" Target="../media/media6.mp3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C287D5-2A28-7351-C487-CA0DCE6CFD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98" y="1513169"/>
            <a:ext cx="11872404" cy="29888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2954856-047E-1A04-0120-009C743D89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67" y="4574723"/>
            <a:ext cx="10828422" cy="17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6E7743A-6D41-A9C9-8AA2-22C86040A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00" y="365125"/>
            <a:ext cx="7090898" cy="643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5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A0A46AE-772E-7F88-33E7-CDAD4204D72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68" y="1057820"/>
            <a:ext cx="6923125" cy="77467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CC9D102-834F-27C3-DA26-2140F96F3A1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1" y="57186"/>
            <a:ext cx="4022378" cy="468534"/>
          </a:xfrm>
          <a:prstGeom prst="rect">
            <a:avLst/>
          </a:prstGeom>
        </p:spPr>
      </p:pic>
      <p:pic>
        <p:nvPicPr>
          <p:cNvPr id="1026" name="Picture 2" descr="Y_15_1_02_onakagaitai">
            <a:extLst>
              <a:ext uri="{FF2B5EF4-FFF2-40B4-BE49-F238E27FC236}">
                <a16:creationId xmlns:a16="http://schemas.microsoft.com/office/drawing/2014/main" id="{9596F6C5-3820-AD54-198D-6B7058B9C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68" y="1899950"/>
            <a:ext cx="2178050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_15_1_06_hakikegasuru">
            <a:extLst>
              <a:ext uri="{FF2B5EF4-FFF2-40B4-BE49-F238E27FC236}">
                <a16:creationId xmlns:a16="http://schemas.microsoft.com/office/drawing/2014/main" id="{6C292082-006E-3D68-A4EA-0AA93AD3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376" y="1899950"/>
            <a:ext cx="2178050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_15_1_03_netsuga-aru">
            <a:extLst>
              <a:ext uri="{FF2B5EF4-FFF2-40B4-BE49-F238E27FC236}">
                <a16:creationId xmlns:a16="http://schemas.microsoft.com/office/drawing/2014/main" id="{2B9767E6-F142-0547-2C76-109FE5DA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202" y="1908690"/>
            <a:ext cx="2178050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_15_1_01_nodogaitai">
            <a:extLst>
              <a:ext uri="{FF2B5EF4-FFF2-40B4-BE49-F238E27FC236}">
                <a16:creationId xmlns:a16="http://schemas.microsoft.com/office/drawing/2014/main" id="{5CAAE7C0-294C-3530-E024-00787EC84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8076" y="1908690"/>
            <a:ext cx="2178050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_15_1_07_shokuyokuganai">
            <a:extLst>
              <a:ext uri="{FF2B5EF4-FFF2-40B4-BE49-F238E27FC236}">
                <a16:creationId xmlns:a16="http://schemas.microsoft.com/office/drawing/2014/main" id="{818BB016-E53A-35E5-41C0-E92C967B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9950" y="1908690"/>
            <a:ext cx="2178050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Y_15_1_09_ashiokujiku">
            <a:extLst>
              <a:ext uri="{FF2B5EF4-FFF2-40B4-BE49-F238E27FC236}">
                <a16:creationId xmlns:a16="http://schemas.microsoft.com/office/drawing/2014/main" id="{810FADF2-D939-BBAF-E47C-C6EAB324F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68" y="4253170"/>
            <a:ext cx="2178050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Y_15_1_08_megakayui">
            <a:extLst>
              <a:ext uri="{FF2B5EF4-FFF2-40B4-BE49-F238E27FC236}">
                <a16:creationId xmlns:a16="http://schemas.microsoft.com/office/drawing/2014/main" id="{200D6384-9960-2A03-CA67-64E1E634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150" y="4161335"/>
            <a:ext cx="2178050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_15_1_05_hanamizugaderu">
            <a:extLst>
              <a:ext uri="{FF2B5EF4-FFF2-40B4-BE49-F238E27FC236}">
                <a16:creationId xmlns:a16="http://schemas.microsoft.com/office/drawing/2014/main" id="{9EC2D5F7-FE87-C4A1-A206-9D4D5B192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1" y="4161335"/>
            <a:ext cx="2178050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_[15-03]_kiku1">
            <a:hlinkClick r:id="" action="ppaction://media"/>
            <a:extLst>
              <a:ext uri="{FF2B5EF4-FFF2-40B4-BE49-F238E27FC236}">
                <a16:creationId xmlns:a16="http://schemas.microsoft.com/office/drawing/2014/main" id="{BACE36B1-459D-CF41-6FEA-A93B88663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456580" y="1170081"/>
            <a:ext cx="438899" cy="405280"/>
          </a:xfrm>
          <a:prstGeom prst="rect">
            <a:avLst/>
          </a:prstGeom>
        </p:spPr>
      </p:pic>
      <p:pic>
        <p:nvPicPr>
          <p:cNvPr id="5" name="Y_[15-04]_kiku2">
            <a:hlinkClick r:id="" action="ppaction://media"/>
            <a:extLst>
              <a:ext uri="{FF2B5EF4-FFF2-40B4-BE49-F238E27FC236}">
                <a16:creationId xmlns:a16="http://schemas.microsoft.com/office/drawing/2014/main" id="{8B9D57B1-111B-D1D7-A68C-6668ABF061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17728" y="1181287"/>
            <a:ext cx="405281" cy="382869"/>
          </a:xfrm>
          <a:prstGeom prst="rect">
            <a:avLst/>
          </a:prstGeom>
        </p:spPr>
      </p:pic>
      <p:pic>
        <p:nvPicPr>
          <p:cNvPr id="7" name="Y_[15-05]_kiku3">
            <a:hlinkClick r:id="" action="ppaction://media"/>
            <a:extLst>
              <a:ext uri="{FF2B5EF4-FFF2-40B4-BE49-F238E27FC236}">
                <a16:creationId xmlns:a16="http://schemas.microsoft.com/office/drawing/2014/main" id="{3E700A6B-F1DB-A0AD-90DC-F0378D1B70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767669" y="1125257"/>
            <a:ext cx="461310" cy="494927"/>
          </a:xfrm>
          <a:prstGeom prst="rect">
            <a:avLst/>
          </a:prstGeom>
        </p:spPr>
      </p:pic>
      <p:pic>
        <p:nvPicPr>
          <p:cNvPr id="8" name="Y_[15-06]_kiku4">
            <a:hlinkClick r:id="" action="ppaction://media"/>
            <a:extLst>
              <a:ext uri="{FF2B5EF4-FFF2-40B4-BE49-F238E27FC236}">
                <a16:creationId xmlns:a16="http://schemas.microsoft.com/office/drawing/2014/main" id="{0E64B5B0-6E2B-8F1B-92D4-BBC9D85DC7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40875" y="1125257"/>
            <a:ext cx="438898" cy="4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FCD820-66D9-9940-97F9-D8CA77EED5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2" y="0"/>
            <a:ext cx="3625688" cy="7921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5C7054F-F6CE-15C2-3710-3DBAEA9F66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1" y="57186"/>
            <a:ext cx="4022378" cy="4685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6B1EB3F-819B-B368-D008-0FEC18D8D48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881051"/>
            <a:ext cx="4608881" cy="79215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A5E51A3-7C14-E965-1505-A762DB6F7EA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673" y="1927790"/>
            <a:ext cx="6866654" cy="4279900"/>
          </a:xfrm>
          <a:prstGeom prst="rect">
            <a:avLst/>
          </a:prstGeom>
        </p:spPr>
      </p:pic>
      <p:pic>
        <p:nvPicPr>
          <p:cNvPr id="2" name="Y_[15-08]_hanasu1">
            <a:hlinkClick r:id="" action="ppaction://media"/>
            <a:extLst>
              <a:ext uri="{FF2B5EF4-FFF2-40B4-BE49-F238E27FC236}">
                <a16:creationId xmlns:a16="http://schemas.microsoft.com/office/drawing/2014/main" id="{A158AA88-D557-9414-38DB-B3D85B86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62169" y="889934"/>
            <a:ext cx="371662" cy="371662"/>
          </a:xfrm>
          <a:prstGeom prst="rect">
            <a:avLst/>
          </a:prstGeom>
        </p:spPr>
      </p:pic>
      <p:pic>
        <p:nvPicPr>
          <p:cNvPr id="3" name="Y_[15-09]_hanasu2">
            <a:hlinkClick r:id="" action="ppaction://media"/>
            <a:extLst>
              <a:ext uri="{FF2B5EF4-FFF2-40B4-BE49-F238E27FC236}">
                <a16:creationId xmlns:a16="http://schemas.microsoft.com/office/drawing/2014/main" id="{C82BC04B-EBD4-1BA9-4337-48A4DE08AF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37081" y="889934"/>
            <a:ext cx="382868" cy="39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FCD820-66D9-9940-97F9-D8CA77EED5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2" y="0"/>
            <a:ext cx="3625688" cy="7921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5C7054F-F6CE-15C2-3710-3DBAEA9F66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1" y="57186"/>
            <a:ext cx="4022378" cy="46853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A5E51A3-7C14-E965-1505-A762DB6F7EA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673" y="1927790"/>
            <a:ext cx="6866654" cy="42799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A6439C5-A1CE-5B58-C872-A7364ED33A1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838809"/>
            <a:ext cx="5321300" cy="77589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21AEC87-3F17-34EB-F574-A0C2445FA650}"/>
              </a:ext>
            </a:extLst>
          </p:cNvPr>
          <p:cNvSpPr/>
          <p:nvPr/>
        </p:nvSpPr>
        <p:spPr>
          <a:xfrm>
            <a:off x="3686362" y="2145311"/>
            <a:ext cx="2171728" cy="431470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26D2DC-A54F-3186-F615-9671B9757FAC}"/>
              </a:ext>
            </a:extLst>
          </p:cNvPr>
          <p:cNvSpPr/>
          <p:nvPr/>
        </p:nvSpPr>
        <p:spPr>
          <a:xfrm>
            <a:off x="5316748" y="2994460"/>
            <a:ext cx="2171728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A09766E-3D7C-1505-F404-4D6304734BF3}"/>
              </a:ext>
            </a:extLst>
          </p:cNvPr>
          <p:cNvSpPr/>
          <p:nvPr/>
        </p:nvSpPr>
        <p:spPr>
          <a:xfrm>
            <a:off x="5316748" y="3468286"/>
            <a:ext cx="3420852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6F08C0C-9CAA-569F-13D5-D4CED4D44598}"/>
              </a:ext>
            </a:extLst>
          </p:cNvPr>
          <p:cNvSpPr/>
          <p:nvPr/>
        </p:nvSpPr>
        <p:spPr>
          <a:xfrm>
            <a:off x="5324090" y="5107637"/>
            <a:ext cx="1974298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65AAA45-3701-C79A-BEBB-681A3B4DBDBB}"/>
              </a:ext>
            </a:extLst>
          </p:cNvPr>
          <p:cNvSpPr/>
          <p:nvPr/>
        </p:nvSpPr>
        <p:spPr>
          <a:xfrm>
            <a:off x="5316748" y="5616847"/>
            <a:ext cx="2388901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570F324-E226-B173-BC6C-D622830EFB18}"/>
              </a:ext>
            </a:extLst>
          </p:cNvPr>
          <p:cNvSpPr/>
          <p:nvPr/>
        </p:nvSpPr>
        <p:spPr>
          <a:xfrm>
            <a:off x="3713654" y="4350813"/>
            <a:ext cx="1631651" cy="356586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15-08]_hanasu1">
            <a:hlinkClick r:id="" action="ppaction://media"/>
            <a:extLst>
              <a:ext uri="{FF2B5EF4-FFF2-40B4-BE49-F238E27FC236}">
                <a16:creationId xmlns:a16="http://schemas.microsoft.com/office/drawing/2014/main" id="{DFD77E7B-A671-BCF3-527F-0AA136331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10404" y="833904"/>
            <a:ext cx="371662" cy="438897"/>
          </a:xfrm>
          <a:prstGeom prst="rect">
            <a:avLst/>
          </a:prstGeom>
        </p:spPr>
      </p:pic>
      <p:pic>
        <p:nvPicPr>
          <p:cNvPr id="7" name="Y_[15-09]_hanasu2">
            <a:hlinkClick r:id="" action="ppaction://media"/>
            <a:extLst>
              <a:ext uri="{FF2B5EF4-FFF2-40B4-BE49-F238E27FC236}">
                <a16:creationId xmlns:a16="http://schemas.microsoft.com/office/drawing/2014/main" id="{3332547B-419C-1DEA-E604-9EC9D6961E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7375" y="800287"/>
            <a:ext cx="371662" cy="43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5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FCD820-66D9-9940-97F9-D8CA77EED5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2" y="0"/>
            <a:ext cx="3625688" cy="7921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5C7054F-F6CE-15C2-3710-3DBAEA9F66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1" y="57186"/>
            <a:ext cx="4022378" cy="46853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A5E51A3-7C14-E965-1505-A762DB6F7E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140" y="1478468"/>
            <a:ext cx="5526037" cy="34443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9B4C4CD-158A-EC05-7DC1-B3CCA81E57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23" y="891874"/>
            <a:ext cx="4633477" cy="82497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84314B9-E278-ABB8-38C2-21DA5B80901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2039948"/>
            <a:ext cx="5925146" cy="4576751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1A72DCE-9663-5390-A468-6C99E39D5F21}"/>
              </a:ext>
            </a:extLst>
          </p:cNvPr>
          <p:cNvSpPr/>
          <p:nvPr/>
        </p:nvSpPr>
        <p:spPr>
          <a:xfrm>
            <a:off x="8674100" y="2336800"/>
            <a:ext cx="1016000" cy="3048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37E6C01-422D-FD57-D3F1-BF1485C7454B}"/>
              </a:ext>
            </a:extLst>
          </p:cNvPr>
          <p:cNvSpPr/>
          <p:nvPr/>
        </p:nvSpPr>
        <p:spPr>
          <a:xfrm>
            <a:off x="8683872" y="2717800"/>
            <a:ext cx="839669" cy="3048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930B20A-B0C0-018A-98AC-EFEFF20C9FA7}"/>
              </a:ext>
            </a:extLst>
          </p:cNvPr>
          <p:cNvSpPr/>
          <p:nvPr/>
        </p:nvSpPr>
        <p:spPr>
          <a:xfrm>
            <a:off x="9813951" y="2717800"/>
            <a:ext cx="923636" cy="3048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4704B1F-BA8C-0167-3E1D-D19587360C67}"/>
              </a:ext>
            </a:extLst>
          </p:cNvPr>
          <p:cNvSpPr/>
          <p:nvPr/>
        </p:nvSpPr>
        <p:spPr>
          <a:xfrm>
            <a:off x="8638553" y="4064001"/>
            <a:ext cx="693941" cy="3048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F926F2E-F90F-9686-18BA-F23DBD8B922A}"/>
              </a:ext>
            </a:extLst>
          </p:cNvPr>
          <p:cNvSpPr/>
          <p:nvPr/>
        </p:nvSpPr>
        <p:spPr>
          <a:xfrm>
            <a:off x="8678299" y="4445001"/>
            <a:ext cx="923636" cy="3048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281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FCD820-66D9-9940-97F9-D8CA77EED5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2" y="0"/>
            <a:ext cx="3625688" cy="7921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5C7054F-F6CE-15C2-3710-3DBAEA9F66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1" y="57186"/>
            <a:ext cx="4022378" cy="46853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A5E51A3-7C14-E965-1505-A762DB6F7E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0" y="2506127"/>
            <a:ext cx="5192277" cy="323628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F4C353A-1A11-15BF-F8CC-C62E56190D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23" y="792151"/>
            <a:ext cx="8153400" cy="1447545"/>
          </a:xfrm>
          <a:prstGeom prst="rect">
            <a:avLst/>
          </a:prstGeom>
        </p:spPr>
      </p:pic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B425985D-9735-D980-E666-CECBEE5EFDF8}"/>
              </a:ext>
            </a:extLst>
          </p:cNvPr>
          <p:cNvSpPr/>
          <p:nvPr/>
        </p:nvSpPr>
        <p:spPr>
          <a:xfrm>
            <a:off x="430787" y="2531641"/>
            <a:ext cx="5131778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050" name="Picture 2" descr="シリアスな問診のイラスト">
            <a:extLst>
              <a:ext uri="{FF2B5EF4-FFF2-40B4-BE49-F238E27FC236}">
                <a16:creationId xmlns:a16="http://schemas.microsoft.com/office/drawing/2014/main" id="{C8A561F9-A190-4CC4-E034-10F5FA9E4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300" y="4326359"/>
            <a:ext cx="23114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心臓発作・心筋梗塞のイラスト | かわいいフリー素材集 いらすとや">
            <a:extLst>
              <a:ext uri="{FF2B5EF4-FFF2-40B4-BE49-F238E27FC236}">
                <a16:creationId xmlns:a16="http://schemas.microsoft.com/office/drawing/2014/main" id="{C6BF73E6-A9B6-F4F1-85EA-4893E648A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656" y="3053662"/>
            <a:ext cx="9525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痛いの検索結果 | かわいいフリー素材集 いらすとや">
            <a:extLst>
              <a:ext uri="{FF2B5EF4-FFF2-40B4-BE49-F238E27FC236}">
                <a16:creationId xmlns:a16="http://schemas.microsoft.com/office/drawing/2014/main" id="{91BF0BBA-F42F-3609-C056-6F032103F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7999" y="2586869"/>
            <a:ext cx="1192241" cy="11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脳梗塞のイラスト | かわいいフリー素材集 いらすとや">
            <a:extLst>
              <a:ext uri="{FF2B5EF4-FFF2-40B4-BE49-F238E27FC236}">
                <a16:creationId xmlns:a16="http://schemas.microsoft.com/office/drawing/2014/main" id="{5E29BDC1-07CE-3374-0F15-69B9342AB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6262" y="3183618"/>
            <a:ext cx="1051454" cy="11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咳・くしゃみのイラスト | かわいいフリー素材集 いらすとや">
            <a:extLst>
              <a:ext uri="{FF2B5EF4-FFF2-40B4-BE49-F238E27FC236}">
                <a16:creationId xmlns:a16="http://schemas.microsoft.com/office/drawing/2014/main" id="{3C518587-35E3-4094-3180-0E068687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879" y="2921048"/>
            <a:ext cx="1113366" cy="11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20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264F0B7-E5AC-AE05-CEDD-995328D270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9" y="1971986"/>
            <a:ext cx="11869389" cy="3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85E3EC0-F11F-4D29-B9B9-A3CAC5E9A5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12" y="3147535"/>
            <a:ext cx="7266550" cy="329627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36C9C1F-7063-E8BD-C488-AD851AD637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255" y="5062292"/>
            <a:ext cx="3279363" cy="9394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175F4F-5E86-83E5-77E7-D5521597AB47}"/>
              </a:ext>
            </a:extLst>
          </p:cNvPr>
          <p:cNvSpPr txBox="1"/>
          <p:nvPr/>
        </p:nvSpPr>
        <p:spPr>
          <a:xfrm>
            <a:off x="8545107" y="5516230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9E61886-1A52-BFBA-2F9E-C1BD958CD3CF}"/>
              </a:ext>
            </a:extLst>
          </p:cNvPr>
          <p:cNvSpPr txBox="1"/>
          <p:nvPr/>
        </p:nvSpPr>
        <p:spPr>
          <a:xfrm>
            <a:off x="9681020" y="5516231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388EC1-454D-B563-C925-C31D313FCC7A}"/>
              </a:ext>
            </a:extLst>
          </p:cNvPr>
          <p:cNvSpPr txBox="1"/>
          <p:nvPr/>
        </p:nvSpPr>
        <p:spPr>
          <a:xfrm>
            <a:off x="10801913" y="5524119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212F5F0-244F-EAE3-E0C4-D9F3AA5C880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60326"/>
            <a:ext cx="4176254" cy="52016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0F6BE8-132F-8E0A-D66D-4B196F85C4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2688"/>
            <a:ext cx="4828500" cy="7116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B9833F-BC06-C1E4-3AE6-11E9957EC6D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2509069"/>
            <a:ext cx="3797300" cy="52502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50BEE99-CA7B-6F68-3926-A6C7CFFE0E9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793536"/>
            <a:ext cx="3684549" cy="329627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7B85B53-0337-25E4-C3A9-7B26AEE0024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235" y="736116"/>
            <a:ext cx="5341428" cy="798011"/>
          </a:xfrm>
          <a:prstGeom prst="rect">
            <a:avLst/>
          </a:prstGeom>
        </p:spPr>
      </p:pic>
      <p:pic>
        <p:nvPicPr>
          <p:cNvPr id="2" name="Y_[15-10]_kaiwa1">
            <a:hlinkClick r:id="" action="ppaction://media"/>
            <a:extLst>
              <a:ext uri="{FF2B5EF4-FFF2-40B4-BE49-F238E27FC236}">
                <a16:creationId xmlns:a16="http://schemas.microsoft.com/office/drawing/2014/main" id="{3F686EC5-93FA-E173-C5BD-D4B3C91DE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0963" y="2638052"/>
            <a:ext cx="382868" cy="3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A26F01A8-516B-1CF5-FD35-BE4216E95C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70" y="1956313"/>
            <a:ext cx="6573247" cy="48772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175F4F-5E86-83E5-77E7-D5521597AB47}"/>
              </a:ext>
            </a:extLst>
          </p:cNvPr>
          <p:cNvSpPr txBox="1"/>
          <p:nvPr/>
        </p:nvSpPr>
        <p:spPr>
          <a:xfrm>
            <a:off x="1398872" y="3996068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9E61886-1A52-BFBA-2F9E-C1BD958CD3CF}"/>
              </a:ext>
            </a:extLst>
          </p:cNvPr>
          <p:cNvSpPr txBox="1"/>
          <p:nvPr/>
        </p:nvSpPr>
        <p:spPr>
          <a:xfrm>
            <a:off x="3646893" y="4033787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388EC1-454D-B563-C925-C31D313FCC7A}"/>
              </a:ext>
            </a:extLst>
          </p:cNvPr>
          <p:cNvSpPr txBox="1"/>
          <p:nvPr/>
        </p:nvSpPr>
        <p:spPr>
          <a:xfrm>
            <a:off x="5894914" y="3996067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212F5F0-244F-EAE3-E0C4-D9F3AA5C88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60326"/>
            <a:ext cx="4176254" cy="52016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48A8F78-9C46-A9BE-5E22-83A965C936A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3" y="697088"/>
            <a:ext cx="4041913" cy="58657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45F8D58-A066-FF7A-7C40-7E865CE385B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872216"/>
            <a:ext cx="3433483" cy="265489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3F29DBC-DA31-D87C-D95E-018291899D0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3" y="1193918"/>
            <a:ext cx="7377486" cy="84823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1033FDC-615F-B4E0-BB07-D1F1E169FA3A}"/>
              </a:ext>
            </a:extLst>
          </p:cNvPr>
          <p:cNvSpPr txBox="1"/>
          <p:nvPr/>
        </p:nvSpPr>
        <p:spPr>
          <a:xfrm>
            <a:off x="1398872" y="6474056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17F4B4C-47B9-60B3-6798-792499AB3FED}"/>
              </a:ext>
            </a:extLst>
          </p:cNvPr>
          <p:cNvSpPr txBox="1"/>
          <p:nvPr/>
        </p:nvSpPr>
        <p:spPr>
          <a:xfrm>
            <a:off x="3646892" y="6474056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A9D2436-2092-4E44-9C06-348879741426}"/>
              </a:ext>
            </a:extLst>
          </p:cNvPr>
          <p:cNvSpPr txBox="1"/>
          <p:nvPr/>
        </p:nvSpPr>
        <p:spPr>
          <a:xfrm>
            <a:off x="5894914" y="6474056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15-11]_kaiwa2">
            <a:hlinkClick r:id="" action="ppaction://media"/>
            <a:extLst>
              <a:ext uri="{FF2B5EF4-FFF2-40B4-BE49-F238E27FC236}">
                <a16:creationId xmlns:a16="http://schemas.microsoft.com/office/drawing/2014/main" id="{B3C02994-C8FF-AA8E-B91C-ACA15AF99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52669" y="867522"/>
            <a:ext cx="326839" cy="3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7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6" grpId="0"/>
      <p:bldP spid="27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8BA31F3-1F36-009F-0442-5112AE85A4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31" y="2038139"/>
            <a:ext cx="6493894" cy="4695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175F4F-5E86-83E5-77E7-D5521597AB47}"/>
              </a:ext>
            </a:extLst>
          </p:cNvPr>
          <p:cNvSpPr txBox="1"/>
          <p:nvPr/>
        </p:nvSpPr>
        <p:spPr>
          <a:xfrm>
            <a:off x="5881883" y="4033787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9E61886-1A52-BFBA-2F9E-C1BD958CD3CF}"/>
              </a:ext>
            </a:extLst>
          </p:cNvPr>
          <p:cNvSpPr txBox="1"/>
          <p:nvPr/>
        </p:nvSpPr>
        <p:spPr>
          <a:xfrm>
            <a:off x="1520143" y="6402137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212F5F0-244F-EAE3-E0C4-D9F3AA5C88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60326"/>
            <a:ext cx="4176254" cy="52016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5CB5116-E192-7895-5C22-DB32B7A511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9" y="658903"/>
            <a:ext cx="4044996" cy="6753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6FFE59-654E-D1F5-60AF-36935BEBB98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466" y="1322279"/>
            <a:ext cx="3586506" cy="33576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AF8F371-14C5-C1A9-E977-F0E75285C8B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45" y="1121890"/>
            <a:ext cx="5531853" cy="838327"/>
          </a:xfrm>
          <a:prstGeom prst="rect">
            <a:avLst/>
          </a:prstGeom>
        </p:spPr>
      </p:pic>
      <p:pic>
        <p:nvPicPr>
          <p:cNvPr id="2" name="Y_[15-12]_kaiwa3">
            <a:hlinkClick r:id="" action="ppaction://media"/>
            <a:extLst>
              <a:ext uri="{FF2B5EF4-FFF2-40B4-BE49-F238E27FC236}">
                <a16:creationId xmlns:a16="http://schemas.microsoft.com/office/drawing/2014/main" id="{659ADE0C-6CBB-81F8-C049-28B69C858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18199" y="811493"/>
            <a:ext cx="394073" cy="36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9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EB484B4-B8C0-31BB-062E-ADDF3579FF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2" y="1825625"/>
            <a:ext cx="11916076" cy="33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E724C35-F27D-1348-227B-3C99FF8264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55" y="1378506"/>
            <a:ext cx="7477476" cy="406354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212F5F0-244F-EAE3-E0C4-D9F3AA5C88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60326"/>
            <a:ext cx="4176254" cy="52016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B9833F-BC06-C1E4-3AE6-11E9957EC6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5661" y="1446172"/>
            <a:ext cx="1018956" cy="52502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50BEE99-CA7B-6F68-3926-A6C7CFFE0E9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097" y="736116"/>
            <a:ext cx="3684549" cy="329627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6D192BE-9D82-D610-16E2-3E7C738B7C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0495"/>
            <a:ext cx="3528391" cy="79801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299C9B7-6AB3-8B4D-142F-49B8640247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79" y="5348650"/>
            <a:ext cx="7277050" cy="1449024"/>
          </a:xfrm>
          <a:prstGeom prst="rect">
            <a:avLst/>
          </a:prstGeom>
        </p:spPr>
      </p:pic>
      <p:pic>
        <p:nvPicPr>
          <p:cNvPr id="2" name="Y_[15-10]_kaiwa1">
            <a:hlinkClick r:id="" action="ppaction://media"/>
            <a:extLst>
              <a:ext uri="{FF2B5EF4-FFF2-40B4-BE49-F238E27FC236}">
                <a16:creationId xmlns:a16="http://schemas.microsoft.com/office/drawing/2014/main" id="{88353541-5AAE-544E-9254-E02BCA7E6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3993" y="1528669"/>
            <a:ext cx="349250" cy="36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41C53CC-CE8C-3EB4-438F-D8E478C018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86" y="833379"/>
            <a:ext cx="5608066" cy="601036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257"/>
            <a:ext cx="2713383" cy="72185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212F5F0-244F-EAE3-E0C4-D9F3AA5C88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60326"/>
            <a:ext cx="4176254" cy="52016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48A8F78-9C46-A9BE-5E22-83A965C936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1207" y="725885"/>
            <a:ext cx="1083370" cy="58657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45F8D58-A066-FF7A-7C40-7E865CE385B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872216"/>
            <a:ext cx="3433483" cy="265489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E79AD9D-7891-5D4B-0915-2ABDF6E1B11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631" y="2959729"/>
            <a:ext cx="6675783" cy="1329298"/>
          </a:xfrm>
          <a:prstGeom prst="rect">
            <a:avLst/>
          </a:prstGeom>
        </p:spPr>
      </p:pic>
      <p:pic>
        <p:nvPicPr>
          <p:cNvPr id="2" name="Y_[15-11]_kaiwa2">
            <a:hlinkClick r:id="" action="ppaction://media"/>
            <a:extLst>
              <a:ext uri="{FF2B5EF4-FFF2-40B4-BE49-F238E27FC236}">
                <a16:creationId xmlns:a16="http://schemas.microsoft.com/office/drawing/2014/main" id="{253F1C67-6170-7229-8930-E50AAD763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6052" y="867522"/>
            <a:ext cx="371662" cy="3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9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212F5F0-244F-EAE3-E0C4-D9F3AA5C88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60326"/>
            <a:ext cx="4176254" cy="5201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6FFE59-654E-D1F5-60AF-36935BEBB98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466" y="1322279"/>
            <a:ext cx="3586506" cy="33576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ED86A56-9B3D-4647-172C-7E5A900BEE3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2953"/>
            <a:ext cx="7688571" cy="446614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C7C43B9-D497-2CD7-7150-1BE004BE68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9286" y="934653"/>
            <a:ext cx="1158336" cy="6753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F66EF75-BBCD-67D0-27BD-4AFEC2FB966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687" y="5308474"/>
            <a:ext cx="7478813" cy="1489200"/>
          </a:xfrm>
          <a:prstGeom prst="rect">
            <a:avLst/>
          </a:prstGeom>
        </p:spPr>
      </p:pic>
      <p:pic>
        <p:nvPicPr>
          <p:cNvPr id="2" name="Y_[15-12]_kaiwa3">
            <a:hlinkClick r:id="" action="ppaction://media"/>
            <a:extLst>
              <a:ext uri="{FF2B5EF4-FFF2-40B4-BE49-F238E27FC236}">
                <a16:creationId xmlns:a16="http://schemas.microsoft.com/office/drawing/2014/main" id="{FCD54622-83D7-5478-5FC4-83FB31DC9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787" y="1125257"/>
            <a:ext cx="382868" cy="3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51ED41CB-3CE6-5FA9-FCA4-B11EBA3FB6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57" y="794785"/>
            <a:ext cx="4473212" cy="24309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ED86A56-9B3D-4647-172C-7E5A900BEE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56" y="3428999"/>
            <a:ext cx="4534865" cy="263421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212F5F0-244F-EAE3-E0C4-D9F3AA5C880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60326"/>
            <a:ext cx="4176254" cy="52016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7F07838-683B-92B2-8D5E-02A1A29DACD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24" y="794784"/>
            <a:ext cx="4449617" cy="47688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6FFE59-654E-D1F5-60AF-36935BEBB98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197" y="5611214"/>
            <a:ext cx="1129818" cy="11571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C7C43B9-D497-2CD7-7150-1BE004BE683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919" y="3383278"/>
            <a:ext cx="788507" cy="45974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96EF33C-33F2-F457-147E-A353E39C4E9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4658" y="745707"/>
            <a:ext cx="744728" cy="4032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314B6B0-DE80-C1AC-BF40-5106C0D1831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368" y="794784"/>
            <a:ext cx="714796" cy="36830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837F296-48AB-2412-77F0-A369634EB2E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69" y="5623141"/>
            <a:ext cx="6050221" cy="120473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72BB704-14B8-CA32-7BA7-FF04EB54AA5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754" y="1286260"/>
            <a:ext cx="2013279" cy="1556744"/>
          </a:xfrm>
          <a:prstGeom prst="rect">
            <a:avLst/>
          </a:prstGeom>
        </p:spPr>
      </p:pic>
      <p:pic>
        <p:nvPicPr>
          <p:cNvPr id="11" name="Y_[15-10]_kaiwa1">
            <a:hlinkClick r:id="" action="ppaction://media"/>
            <a:extLst>
              <a:ext uri="{FF2B5EF4-FFF2-40B4-BE49-F238E27FC236}">
                <a16:creationId xmlns:a16="http://schemas.microsoft.com/office/drawing/2014/main" id="{6E912DA0-49FB-12C4-696D-4C24B3191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1832" y="867045"/>
            <a:ext cx="211442" cy="219548"/>
          </a:xfrm>
          <a:prstGeom prst="rect">
            <a:avLst/>
          </a:prstGeom>
        </p:spPr>
      </p:pic>
      <p:pic>
        <p:nvPicPr>
          <p:cNvPr id="14" name="Y_[15-11]_kaiwa2">
            <a:hlinkClick r:id="" action="ppaction://media"/>
            <a:extLst>
              <a:ext uri="{FF2B5EF4-FFF2-40B4-BE49-F238E27FC236}">
                <a16:creationId xmlns:a16="http://schemas.microsoft.com/office/drawing/2014/main" id="{E5241105-46E6-46D5-3ABF-0815224664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557726" y="867045"/>
            <a:ext cx="243868" cy="235761"/>
          </a:xfrm>
          <a:prstGeom prst="rect">
            <a:avLst/>
          </a:prstGeom>
        </p:spPr>
      </p:pic>
      <p:pic>
        <p:nvPicPr>
          <p:cNvPr id="15" name="Y_[15-12]_kaiwa3">
            <a:hlinkClick r:id="" action="ppaction://media"/>
            <a:extLst>
              <a:ext uri="{FF2B5EF4-FFF2-40B4-BE49-F238E27FC236}">
                <a16:creationId xmlns:a16="http://schemas.microsoft.com/office/drawing/2014/main" id="{15E6E7F8-43CE-CC93-18B3-160CB88D15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8577" y="3509727"/>
            <a:ext cx="211442" cy="2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1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26231EDF-EDA3-46CD-0126-211C59A115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17" y="1877423"/>
            <a:ext cx="7239557" cy="13860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4687905" y="2161805"/>
            <a:ext cx="2526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ないでください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05649C-ACAD-4BA2-E50F-3357295F5A2F}"/>
              </a:ext>
            </a:extLst>
          </p:cNvPr>
          <p:cNvSpPr txBox="1"/>
          <p:nvPr/>
        </p:nvSpPr>
        <p:spPr>
          <a:xfrm>
            <a:off x="2969896" y="2685033"/>
            <a:ext cx="255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ないでください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7D164C8-3366-A23D-D5FD-9BB66BD253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60326"/>
            <a:ext cx="4176254" cy="5201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854D51F-60A4-E5E0-F8A0-9A4DA89698A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42936"/>
            <a:ext cx="5564991" cy="78030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8330FF3-306C-7EA9-51EB-2A35C1FC23D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9000"/>
            <a:ext cx="5612296" cy="778014"/>
          </a:xfrm>
          <a:prstGeom prst="rect">
            <a:avLst/>
          </a:prstGeom>
        </p:spPr>
      </p:pic>
      <p:pic>
        <p:nvPicPr>
          <p:cNvPr id="3" name="Y_[15-13]_katachi">
            <a:hlinkClick r:id="" action="ppaction://media"/>
            <a:extLst>
              <a:ext uri="{FF2B5EF4-FFF2-40B4-BE49-F238E27FC236}">
                <a16:creationId xmlns:a16="http://schemas.microsoft.com/office/drawing/2014/main" id="{09B65F84-145B-9F94-71E0-67C760D9D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04024" y="1118343"/>
            <a:ext cx="219548" cy="21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390404C-74CC-3A57-9C99-7B42FA6A75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678" y="159147"/>
            <a:ext cx="11102747" cy="399484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3D3482A-7F30-DEFA-6DD8-9766BC4B7E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043" y="4248270"/>
            <a:ext cx="7441094" cy="245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02B11BA-378B-7D9C-2EDF-69B2F41AC6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57820"/>
            <a:ext cx="5811078" cy="84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C629F2C-4E66-3518-5601-69E02F9D3B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246" y="60326"/>
            <a:ext cx="4176254" cy="52016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65F37BE-4949-55FA-D48D-8639FEC4E3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594" y="2015215"/>
            <a:ext cx="5992354" cy="4633515"/>
          </a:xfrm>
          <a:prstGeom prst="rect">
            <a:avLst/>
          </a:prstGeom>
        </p:spPr>
      </p:pic>
      <p:pic>
        <p:nvPicPr>
          <p:cNvPr id="2" name="Y_[15-11]_kaiwa2">
            <a:hlinkClick r:id="" action="ppaction://media"/>
            <a:extLst>
              <a:ext uri="{FF2B5EF4-FFF2-40B4-BE49-F238E27FC236}">
                <a16:creationId xmlns:a16="http://schemas.microsoft.com/office/drawing/2014/main" id="{DAAEB5FA-0DD8-5146-3219-C9B26275F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74322" y="1215620"/>
            <a:ext cx="251974" cy="26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0DCBA54-1225-3338-3FCE-780FFDD86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430" y="2335299"/>
            <a:ext cx="11897139" cy="21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7F6349-7001-376A-90A4-D9D5C1BA83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252" y="39856"/>
            <a:ext cx="5642113" cy="4236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846428A-A38F-563C-0BEA-64C516395A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" y="42920"/>
            <a:ext cx="3803850" cy="64287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8166641-DBCD-99D9-87CC-69780F7B28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44" y="685799"/>
            <a:ext cx="9611139" cy="727676"/>
          </a:xfrm>
          <a:prstGeom prst="rect">
            <a:avLst/>
          </a:prstGeom>
          <a:noFill/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F63E3E9-91A2-458E-EA21-38F8632B33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" y="4989443"/>
            <a:ext cx="7357753" cy="143297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38C8AB2F-3876-BB88-ED0C-C31C448339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57" y="2056354"/>
            <a:ext cx="5980043" cy="68930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7D8C268-60A9-07A3-F66D-6A780DA840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547" y="1404486"/>
            <a:ext cx="4134829" cy="53540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219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7F6349-7001-376A-90A4-D9D5C1BA83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252" y="39856"/>
            <a:ext cx="5642113" cy="4236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846428A-A38F-563C-0BEA-64C516395A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" y="42920"/>
            <a:ext cx="3803850" cy="642879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F63E3E9-91A2-458E-EA21-38F8632B33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55" y="4999383"/>
            <a:ext cx="7357753" cy="143297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681BC71-B0E5-8B55-9BF7-BD5F4FDE4A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" y="1067110"/>
            <a:ext cx="6881640" cy="12507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B933E2E-E2A5-E3C3-40B5-8EAB875A0C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838" y="503317"/>
            <a:ext cx="4782226" cy="635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78050DA-806B-F7A0-CABD-B29DD03051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1" y="57186"/>
            <a:ext cx="4022378" cy="4685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58BAFA2-D981-5171-FE98-758AE4B21B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08"/>
            <a:ext cx="2116848" cy="68097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77656A6-5F93-D9A9-E623-63DE22EB16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6" y="1429520"/>
            <a:ext cx="11966228" cy="5371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DFADC62-A028-14AF-0B90-AD004BAB30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88" y="663479"/>
            <a:ext cx="4177322" cy="727941"/>
          </a:xfrm>
          <a:prstGeom prst="rect">
            <a:avLst/>
          </a:prstGeom>
        </p:spPr>
      </p:pic>
      <p:pic>
        <p:nvPicPr>
          <p:cNvPr id="2" name="Y_[15-01]_kotoba1">
            <a:hlinkClick r:id="" action="ppaction://media"/>
            <a:extLst>
              <a:ext uri="{FF2B5EF4-FFF2-40B4-BE49-F238E27FC236}">
                <a16:creationId xmlns:a16="http://schemas.microsoft.com/office/drawing/2014/main" id="{3D55D3F5-AE38-1423-F297-846A59F63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64728" y="699434"/>
            <a:ext cx="349250" cy="36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E10D2A4-A3D8-AACA-77DF-8C8A50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6992BFF-CA1E-AAE6-5FE1-05053222EC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91" y="2163892"/>
            <a:ext cx="11688417" cy="280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9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C64F14F-3563-7903-0B73-754478BE94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58992"/>
            <a:ext cx="2984548" cy="79261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A7BCA62-50B6-BC00-146E-ED1FCA55B0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195" y="49295"/>
            <a:ext cx="4396882" cy="4513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63ADBB6-62D9-3BB3-4D83-C1C160D057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57" y="868781"/>
            <a:ext cx="6096000" cy="7568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E20E816-F56B-81B2-B0E0-0CE9AAD047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869" y="1756486"/>
            <a:ext cx="5939972" cy="492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1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C64F14F-3563-7903-0B73-754478BE94F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58992"/>
            <a:ext cx="2984548" cy="79261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A7BCA62-50B6-BC00-146E-ED1FCA55B0F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195" y="49295"/>
            <a:ext cx="4396882" cy="4513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63ADBB6-62D9-3BB3-4D83-C1C160D0575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57" y="868781"/>
            <a:ext cx="6096000" cy="7568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E22621E-FED6-E078-1111-7D6273F6712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1890343"/>
            <a:ext cx="3832338" cy="6229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0CB4580-A6D3-7319-49AB-DD0683D0FF9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49" y="2846404"/>
            <a:ext cx="9677400" cy="255052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E20E816-F56B-81B2-B0E0-0CE9AAD0474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200" y="633533"/>
            <a:ext cx="2509898" cy="208001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811BFE9-EF54-9302-C4F1-3F997C8CADA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49" y="5529780"/>
            <a:ext cx="9458739" cy="9370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6F7F9B2-06EC-F094-8B4B-ECF9CE39313B}"/>
              </a:ext>
            </a:extLst>
          </p:cNvPr>
          <p:cNvSpPr txBox="1"/>
          <p:nvPr/>
        </p:nvSpPr>
        <p:spPr>
          <a:xfrm>
            <a:off x="3058288" y="6005197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9EB307-09F3-0C04-ADE7-099626D6B223}"/>
              </a:ext>
            </a:extLst>
          </p:cNvPr>
          <p:cNvSpPr txBox="1"/>
          <p:nvPr/>
        </p:nvSpPr>
        <p:spPr>
          <a:xfrm>
            <a:off x="4896744" y="6005197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FC6128C-AC4C-63F2-713D-EC07AA016653}"/>
              </a:ext>
            </a:extLst>
          </p:cNvPr>
          <p:cNvSpPr txBox="1"/>
          <p:nvPr/>
        </p:nvSpPr>
        <p:spPr>
          <a:xfrm>
            <a:off x="7032490" y="6005197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0D5BC6F-7E3C-87E6-3CBC-0E234FB7F6BA}"/>
              </a:ext>
            </a:extLst>
          </p:cNvPr>
          <p:cNvSpPr txBox="1"/>
          <p:nvPr/>
        </p:nvSpPr>
        <p:spPr>
          <a:xfrm>
            <a:off x="8966068" y="6005197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15-14]_kiku1">
            <a:hlinkClick r:id="" action="ppaction://media"/>
            <a:extLst>
              <a:ext uri="{FF2B5EF4-FFF2-40B4-BE49-F238E27FC236}">
                <a16:creationId xmlns:a16="http://schemas.microsoft.com/office/drawing/2014/main" id="{9530DD15-19C9-2EB9-FC6E-9EA5B7C0D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14254" y="5665185"/>
            <a:ext cx="414940" cy="336113"/>
          </a:xfrm>
          <a:prstGeom prst="rect">
            <a:avLst/>
          </a:prstGeom>
        </p:spPr>
      </p:pic>
      <p:pic>
        <p:nvPicPr>
          <p:cNvPr id="6" name="Y_[15-15]_kiku2">
            <a:hlinkClick r:id="" action="ppaction://media"/>
            <a:extLst>
              <a:ext uri="{FF2B5EF4-FFF2-40B4-BE49-F238E27FC236}">
                <a16:creationId xmlns:a16="http://schemas.microsoft.com/office/drawing/2014/main" id="{B6F67E32-E60E-2032-C547-F016C98B91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03185" y="5665185"/>
            <a:ext cx="454353" cy="375526"/>
          </a:xfrm>
          <a:prstGeom prst="rect">
            <a:avLst/>
          </a:prstGeom>
        </p:spPr>
      </p:pic>
      <p:pic>
        <p:nvPicPr>
          <p:cNvPr id="10" name="Y_[15-16]_kiku3">
            <a:hlinkClick r:id="" action="ppaction://media"/>
            <a:extLst>
              <a:ext uri="{FF2B5EF4-FFF2-40B4-BE49-F238E27FC236}">
                <a16:creationId xmlns:a16="http://schemas.microsoft.com/office/drawing/2014/main" id="{284EDF71-15C7-BCB6-09A1-727F1C2F2B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60737" y="5730875"/>
            <a:ext cx="349250" cy="270424"/>
          </a:xfrm>
          <a:prstGeom prst="rect">
            <a:avLst/>
          </a:prstGeom>
        </p:spPr>
      </p:pic>
      <p:pic>
        <p:nvPicPr>
          <p:cNvPr id="16" name="Y_[15-17]_kiku4">
            <a:hlinkClick r:id="" action="ppaction://media"/>
            <a:extLst>
              <a:ext uri="{FF2B5EF4-FFF2-40B4-BE49-F238E27FC236}">
                <a16:creationId xmlns:a16="http://schemas.microsoft.com/office/drawing/2014/main" id="{1F1D3243-D80C-A59E-623D-02FC4B1048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870841" y="5704599"/>
            <a:ext cx="322973" cy="32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2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04BF9DB-618C-42B6-FC9E-4354932C458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04" y="3667237"/>
            <a:ext cx="11605591" cy="181367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C64F14F-3563-7903-0B73-754478BE94F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58992"/>
            <a:ext cx="2984548" cy="79261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A7BCA62-50B6-BC00-146E-ED1FCA55B0F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195" y="49295"/>
            <a:ext cx="4396882" cy="4513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63ADBB6-62D9-3BB3-4D83-C1C160D0575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57" y="868781"/>
            <a:ext cx="6096000" cy="7568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E20E816-F56B-81B2-B0E0-0CE9AAD0474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200" y="633533"/>
            <a:ext cx="2509898" cy="208001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6F7F9B2-06EC-F094-8B4B-ECF9CE39313B}"/>
              </a:ext>
            </a:extLst>
          </p:cNvPr>
          <p:cNvSpPr txBox="1"/>
          <p:nvPr/>
        </p:nvSpPr>
        <p:spPr>
          <a:xfrm>
            <a:off x="3058288" y="4403330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9EB307-09F3-0C04-ADE7-099626D6B223}"/>
              </a:ext>
            </a:extLst>
          </p:cNvPr>
          <p:cNvSpPr txBox="1"/>
          <p:nvPr/>
        </p:nvSpPr>
        <p:spPr>
          <a:xfrm>
            <a:off x="5506118" y="4403330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FC6128C-AC4C-63F2-713D-EC07AA016653}"/>
              </a:ext>
            </a:extLst>
          </p:cNvPr>
          <p:cNvSpPr txBox="1"/>
          <p:nvPr/>
        </p:nvSpPr>
        <p:spPr>
          <a:xfrm>
            <a:off x="7711439" y="4445048"/>
            <a:ext cx="129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たかくて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0D5BC6F-7E3C-87E6-3CBC-0E234FB7F6BA}"/>
              </a:ext>
            </a:extLst>
          </p:cNvPr>
          <p:cNvSpPr txBox="1"/>
          <p:nvPr/>
        </p:nvSpPr>
        <p:spPr>
          <a:xfrm>
            <a:off x="9818657" y="4445048"/>
            <a:ext cx="126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いたくて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073FF7-05FF-397C-F604-1DBA542CE76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57" y="2098211"/>
            <a:ext cx="8309915" cy="1450253"/>
          </a:xfrm>
          <a:prstGeom prst="rect">
            <a:avLst/>
          </a:prstGeom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7A2D7765-5AD6-5F8C-31D7-B6222BDEC247}"/>
              </a:ext>
            </a:extLst>
          </p:cNvPr>
          <p:cNvSpPr/>
          <p:nvPr/>
        </p:nvSpPr>
        <p:spPr>
          <a:xfrm>
            <a:off x="3150705" y="4864995"/>
            <a:ext cx="1083366" cy="3828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8281EF63-FBF0-FB35-2CF2-C4BA56AF5EB7}"/>
              </a:ext>
            </a:extLst>
          </p:cNvPr>
          <p:cNvSpPr/>
          <p:nvPr/>
        </p:nvSpPr>
        <p:spPr>
          <a:xfrm>
            <a:off x="5774635" y="4864994"/>
            <a:ext cx="859860" cy="3828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Y_[15-14]_kiku1">
            <a:hlinkClick r:id="" action="ppaction://media"/>
            <a:extLst>
              <a:ext uri="{FF2B5EF4-FFF2-40B4-BE49-F238E27FC236}">
                <a16:creationId xmlns:a16="http://schemas.microsoft.com/office/drawing/2014/main" id="{640A8FED-5C97-714B-5A76-713D86C10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53668" y="3865289"/>
            <a:ext cx="401803" cy="362388"/>
          </a:xfrm>
          <a:prstGeom prst="rect">
            <a:avLst/>
          </a:prstGeom>
        </p:spPr>
      </p:pic>
      <p:pic>
        <p:nvPicPr>
          <p:cNvPr id="4" name="Y_[15-15]_kiku2">
            <a:hlinkClick r:id="" action="ppaction://media"/>
            <a:extLst>
              <a:ext uri="{FF2B5EF4-FFF2-40B4-BE49-F238E27FC236}">
                <a16:creationId xmlns:a16="http://schemas.microsoft.com/office/drawing/2014/main" id="{6B40B765-CB08-AD29-83B1-4C50B7457B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36737" y="3865289"/>
            <a:ext cx="336113" cy="401801"/>
          </a:xfrm>
          <a:prstGeom prst="rect">
            <a:avLst/>
          </a:prstGeom>
        </p:spPr>
      </p:pic>
      <p:pic>
        <p:nvPicPr>
          <p:cNvPr id="9" name="Y_[15-16]_kiku3">
            <a:hlinkClick r:id="" action="ppaction://media"/>
            <a:extLst>
              <a:ext uri="{FF2B5EF4-FFF2-40B4-BE49-F238E27FC236}">
                <a16:creationId xmlns:a16="http://schemas.microsoft.com/office/drawing/2014/main" id="{069244F6-2053-5CF4-90E4-FCFA1F19F2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54116" y="3839013"/>
            <a:ext cx="322975" cy="388663"/>
          </a:xfrm>
          <a:prstGeom prst="rect">
            <a:avLst/>
          </a:prstGeom>
        </p:spPr>
      </p:pic>
      <p:pic>
        <p:nvPicPr>
          <p:cNvPr id="10" name="Y_[15-17]_kiku4">
            <a:hlinkClick r:id="" action="ppaction://media"/>
            <a:extLst>
              <a:ext uri="{FF2B5EF4-FFF2-40B4-BE49-F238E27FC236}">
                <a16:creationId xmlns:a16="http://schemas.microsoft.com/office/drawing/2014/main" id="{7985D35F-97EA-86A8-E6DB-445EB5CD357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71496" y="3825875"/>
            <a:ext cx="428078" cy="40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C64F14F-3563-7903-0B73-754478BE94F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0" y="58992"/>
            <a:ext cx="2984548" cy="79261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95D4096-B448-B0AB-B8A9-CBD11A4DF8F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353" y="4065964"/>
            <a:ext cx="9659508" cy="9251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A7BCA62-50B6-BC00-146E-ED1FCA55B0F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195" y="49295"/>
            <a:ext cx="4396882" cy="4513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63ADBB6-62D9-3BB3-4D83-C1C160D0575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05" y="868781"/>
            <a:ext cx="6038351" cy="7496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E20E816-F56B-81B2-B0E0-0CE9AAD0474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200" y="633533"/>
            <a:ext cx="2509898" cy="208001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6F7F9B2-06EC-F094-8B4B-ECF9CE39313B}"/>
              </a:ext>
            </a:extLst>
          </p:cNvPr>
          <p:cNvSpPr txBox="1"/>
          <p:nvPr/>
        </p:nvSpPr>
        <p:spPr>
          <a:xfrm>
            <a:off x="3057294" y="4528530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9EB307-09F3-0C04-ADE7-099626D6B223}"/>
              </a:ext>
            </a:extLst>
          </p:cNvPr>
          <p:cNvSpPr txBox="1"/>
          <p:nvPr/>
        </p:nvSpPr>
        <p:spPr>
          <a:xfrm>
            <a:off x="5043402" y="4550665"/>
            <a:ext cx="71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－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FC6128C-AC4C-63F2-713D-EC07AA016653}"/>
              </a:ext>
            </a:extLst>
          </p:cNvPr>
          <p:cNvSpPr txBox="1"/>
          <p:nvPr/>
        </p:nvSpPr>
        <p:spPr>
          <a:xfrm>
            <a:off x="6836796" y="4520848"/>
            <a:ext cx="538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0D5BC6F-7E3C-87E6-3CBC-0E234FB7F6BA}"/>
              </a:ext>
            </a:extLst>
          </p:cNvPr>
          <p:cNvSpPr txBox="1"/>
          <p:nvPr/>
        </p:nvSpPr>
        <p:spPr>
          <a:xfrm>
            <a:off x="7454190" y="4511709"/>
            <a:ext cx="61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AF2FE12-5F1C-4A26-0A51-02CBA0EDC83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36" y="1594550"/>
            <a:ext cx="6563208" cy="136332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CB4BC29-A215-5A0C-225B-BE12F1335C7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6014" y="2957878"/>
            <a:ext cx="6027630" cy="100975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A1946C0-11BA-C640-99BF-B03EAD9ED7D1}"/>
              </a:ext>
            </a:extLst>
          </p:cNvPr>
          <p:cNvSpPr txBox="1"/>
          <p:nvPr/>
        </p:nvSpPr>
        <p:spPr>
          <a:xfrm>
            <a:off x="9199200" y="4511710"/>
            <a:ext cx="61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CBF4502-17DB-4B01-EE14-3B1063D87A8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4" y="5096610"/>
            <a:ext cx="7027181" cy="80084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6D200086-6951-8932-7F31-8D9CBD91989D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336" y="5858440"/>
            <a:ext cx="7148598" cy="970137"/>
          </a:xfrm>
          <a:prstGeom prst="rect">
            <a:avLst/>
          </a:prstGeom>
        </p:spPr>
      </p:pic>
      <p:pic>
        <p:nvPicPr>
          <p:cNvPr id="2" name="Y_[15-14]_kiku1">
            <a:hlinkClick r:id="" action="ppaction://media"/>
            <a:extLst>
              <a:ext uri="{FF2B5EF4-FFF2-40B4-BE49-F238E27FC236}">
                <a16:creationId xmlns:a16="http://schemas.microsoft.com/office/drawing/2014/main" id="{AFE19F72-82F8-C8B0-51E6-A9A816DA9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050736" y="4062358"/>
            <a:ext cx="349251" cy="375526"/>
          </a:xfrm>
          <a:prstGeom prst="rect">
            <a:avLst/>
          </a:prstGeom>
        </p:spPr>
      </p:pic>
      <p:pic>
        <p:nvPicPr>
          <p:cNvPr id="4" name="Y_[15-15]_kiku2">
            <a:hlinkClick r:id="" action="ppaction://media"/>
            <a:extLst>
              <a:ext uri="{FF2B5EF4-FFF2-40B4-BE49-F238E27FC236}">
                <a16:creationId xmlns:a16="http://schemas.microsoft.com/office/drawing/2014/main" id="{B05D1813-1E09-A3B8-2B03-60529C4B08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47703" y="4062358"/>
            <a:ext cx="349251" cy="375526"/>
          </a:xfrm>
          <a:prstGeom prst="rect">
            <a:avLst/>
          </a:prstGeom>
        </p:spPr>
      </p:pic>
      <p:pic>
        <p:nvPicPr>
          <p:cNvPr id="6" name="Y_[15-16]_kiku3">
            <a:hlinkClick r:id="" action="ppaction://media"/>
            <a:extLst>
              <a:ext uri="{FF2B5EF4-FFF2-40B4-BE49-F238E27FC236}">
                <a16:creationId xmlns:a16="http://schemas.microsoft.com/office/drawing/2014/main" id="{5431E621-681D-A85A-9932-CBFCD9E22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02323" y="4141185"/>
            <a:ext cx="336113" cy="362388"/>
          </a:xfrm>
          <a:prstGeom prst="rect">
            <a:avLst/>
          </a:prstGeom>
        </p:spPr>
      </p:pic>
      <p:pic>
        <p:nvPicPr>
          <p:cNvPr id="9" name="Y_[15-17]_kiku4">
            <a:hlinkClick r:id="" action="ppaction://media"/>
            <a:extLst>
              <a:ext uri="{FF2B5EF4-FFF2-40B4-BE49-F238E27FC236}">
                <a16:creationId xmlns:a16="http://schemas.microsoft.com/office/drawing/2014/main" id="{830C8D7D-041A-3DFA-720B-09585DF4FE8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173013" y="4167462"/>
            <a:ext cx="322975" cy="296699"/>
          </a:xfrm>
          <a:prstGeom prst="rect">
            <a:avLst/>
          </a:prstGeom>
        </p:spPr>
      </p:pic>
      <p:pic>
        <p:nvPicPr>
          <p:cNvPr id="11" name="Y_[15-14]_kiku1">
            <a:hlinkClick r:id="" action="ppaction://media"/>
            <a:extLst>
              <a:ext uri="{FF2B5EF4-FFF2-40B4-BE49-F238E27FC236}">
                <a16:creationId xmlns:a16="http://schemas.microsoft.com/office/drawing/2014/main" id="{A219623A-0D6F-5DD0-4AB4-334F6987F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3116" y="5284185"/>
            <a:ext cx="388664" cy="414940"/>
          </a:xfrm>
          <a:prstGeom prst="rect">
            <a:avLst/>
          </a:prstGeom>
        </p:spPr>
      </p:pic>
      <p:pic>
        <p:nvPicPr>
          <p:cNvPr id="17" name="Y_[15-15]_kiku2">
            <a:hlinkClick r:id="" action="ppaction://media"/>
            <a:extLst>
              <a:ext uri="{FF2B5EF4-FFF2-40B4-BE49-F238E27FC236}">
                <a16:creationId xmlns:a16="http://schemas.microsoft.com/office/drawing/2014/main" id="{CBA7D015-A424-5E47-2BBE-CD5F5BBB2B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48254" y="5284185"/>
            <a:ext cx="336113" cy="362388"/>
          </a:xfrm>
          <a:prstGeom prst="rect">
            <a:avLst/>
          </a:prstGeom>
        </p:spPr>
      </p:pic>
      <p:pic>
        <p:nvPicPr>
          <p:cNvPr id="18" name="Y_[15-16]_kiku3">
            <a:hlinkClick r:id="" action="ppaction://media"/>
            <a:extLst>
              <a:ext uri="{FF2B5EF4-FFF2-40B4-BE49-F238E27FC236}">
                <a16:creationId xmlns:a16="http://schemas.microsoft.com/office/drawing/2014/main" id="{5787B7DE-F43B-F228-86C7-92703DF1AC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831427" y="5244772"/>
            <a:ext cx="506907" cy="401802"/>
          </a:xfrm>
          <a:prstGeom prst="rect">
            <a:avLst/>
          </a:prstGeom>
        </p:spPr>
      </p:pic>
      <p:pic>
        <p:nvPicPr>
          <p:cNvPr id="19" name="Y_[15-17]_kiku4">
            <a:hlinkClick r:id="" action="ppaction://media"/>
            <a:extLst>
              <a:ext uri="{FF2B5EF4-FFF2-40B4-BE49-F238E27FC236}">
                <a16:creationId xmlns:a16="http://schemas.microsoft.com/office/drawing/2014/main" id="{7FADA37C-3295-773E-6187-16B2258FCF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05049" y="5279941"/>
            <a:ext cx="428078" cy="4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3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D5B3F823-A736-37B6-1F1E-57305C597B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67" y="1585520"/>
            <a:ext cx="7164267" cy="508846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2400212" y="1735683"/>
            <a:ext cx="143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おさえる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1254388" y="2209588"/>
            <a:ext cx="1365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さげる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1254486" y="2696661"/>
            <a:ext cx="131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まもる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40DB47-BEA0-CAB7-EC05-9E92780954B1}"/>
              </a:ext>
            </a:extLst>
          </p:cNvPr>
          <p:cNvSpPr txBox="1"/>
          <p:nvPr/>
        </p:nvSpPr>
        <p:spPr>
          <a:xfrm>
            <a:off x="1525913" y="3696692"/>
            <a:ext cx="133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たべた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2C0928E-007F-A942-9932-F7F6B30C03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195" y="49295"/>
            <a:ext cx="4396882" cy="4513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6342690-18E3-E7AC-5375-AD37E49881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49" y="886152"/>
            <a:ext cx="5665782" cy="69936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0289DD6-EBFF-1039-0414-627D4DCF6103}"/>
              </a:ext>
            </a:extLst>
          </p:cNvPr>
          <p:cNvSpPr txBox="1"/>
          <p:nvPr/>
        </p:nvSpPr>
        <p:spPr>
          <a:xfrm>
            <a:off x="3117845" y="4183205"/>
            <a:ext cx="133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のんだ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9D0E8F-2C53-9531-343B-F5636A5824A3}"/>
              </a:ext>
            </a:extLst>
          </p:cNvPr>
          <p:cNvSpPr txBox="1"/>
          <p:nvPr/>
        </p:nvSpPr>
        <p:spPr>
          <a:xfrm>
            <a:off x="1789467" y="4660576"/>
            <a:ext cx="133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ねる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4BD6376-B2CA-A6F5-1696-48BEE1B223B3}"/>
              </a:ext>
            </a:extLst>
          </p:cNvPr>
          <p:cNvSpPr txBox="1"/>
          <p:nvPr/>
        </p:nvSpPr>
        <p:spPr>
          <a:xfrm>
            <a:off x="1964158" y="5657701"/>
            <a:ext cx="133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つらい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64614D3-6C0B-FCBD-3604-EB59350F7B5F}"/>
              </a:ext>
            </a:extLst>
          </p:cNvPr>
          <p:cNvSpPr txBox="1"/>
          <p:nvPr/>
        </p:nvSpPr>
        <p:spPr>
          <a:xfrm>
            <a:off x="2038243" y="6158125"/>
            <a:ext cx="162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できない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92BFF178-8972-FF22-3142-8B90B36A687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23" y="3429000"/>
            <a:ext cx="5299280" cy="64692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1CF2D0C0-6927-6A4F-FD44-5CA8BD63E2D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23" y="5567781"/>
            <a:ext cx="5707290" cy="703059"/>
          </a:xfrm>
          <a:prstGeom prst="rect">
            <a:avLst/>
          </a:prstGeom>
        </p:spPr>
      </p:pic>
      <p:pic>
        <p:nvPicPr>
          <p:cNvPr id="3" name="Y_[15-18]_katachi">
            <a:hlinkClick r:id="" action="ppaction://media"/>
            <a:extLst>
              <a:ext uri="{FF2B5EF4-FFF2-40B4-BE49-F238E27FC236}">
                <a16:creationId xmlns:a16="http://schemas.microsoft.com/office/drawing/2014/main" id="{5B37D74A-A663-5082-B2CC-8716D8A4D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7909" y="896116"/>
            <a:ext cx="362388" cy="3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  <p:bldP spid="9" grpId="0"/>
      <p:bldP spid="10" grpId="0"/>
      <p:bldP spid="17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120392-2CFB-0C8A-3A71-B37FE1E885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98" y="0"/>
            <a:ext cx="10258004" cy="66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81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1F9F672-239D-597C-1E7F-81B3F2DEA9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286" y="159147"/>
            <a:ext cx="8317096" cy="22063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72E31FF-0E15-0EAB-F0E5-6905C9B84E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07" y="2292514"/>
            <a:ext cx="7536988" cy="456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3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02916CC-84AA-5E19-C81A-B228C3F7F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18" y="365125"/>
            <a:ext cx="11461282" cy="481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80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D111BAA-1306-A42D-B698-EACD489492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9" y="1080972"/>
            <a:ext cx="8885924" cy="335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3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78050DA-806B-F7A0-CABD-B29DD03051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1" y="57186"/>
            <a:ext cx="4022378" cy="4685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58BAFA2-D981-5171-FE98-758AE4B21B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08"/>
            <a:ext cx="2116848" cy="68097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77656A6-5F93-D9A9-E623-63DE22EB16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6" y="1429520"/>
            <a:ext cx="11966228" cy="5371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106512F-CD43-FB0A-50B6-ABE5A5F33C9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6" y="697371"/>
            <a:ext cx="3582814" cy="736357"/>
          </a:xfrm>
          <a:prstGeom prst="rect">
            <a:avLst/>
          </a:prstGeom>
        </p:spPr>
      </p:pic>
      <p:pic>
        <p:nvPicPr>
          <p:cNvPr id="2" name="Y_[15-01]_kotoba1">
            <a:hlinkClick r:id="" action="ppaction://media"/>
            <a:extLst>
              <a:ext uri="{FF2B5EF4-FFF2-40B4-BE49-F238E27FC236}">
                <a16:creationId xmlns:a16="http://schemas.microsoft.com/office/drawing/2014/main" id="{7B3F4A24-2865-5228-12F6-4FBFCC09A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94081" y="699434"/>
            <a:ext cx="349250" cy="36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7B2B58C-0AD0-56DF-16A4-24205027BA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60" y="198903"/>
            <a:ext cx="11159856" cy="46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05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87141CF-0B7B-0012-F5B5-92D5BF7B65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032" y="712995"/>
            <a:ext cx="8587617" cy="367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59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8C741B2-2F31-3015-DC40-4FF0D2E61F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28" y="966718"/>
            <a:ext cx="9704738" cy="55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95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D94C2BF-88C9-E609-0EDC-63C4020596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268" y="957290"/>
            <a:ext cx="7355103" cy="7674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A8969FB-FFFA-8EB3-7124-FDF7744E350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195" y="49295"/>
            <a:ext cx="4396882" cy="45138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6427D2D-97FE-5363-A178-A18DFAFEB3D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869" y="1886096"/>
            <a:ext cx="5939972" cy="4922609"/>
          </a:xfrm>
          <a:prstGeom prst="rect">
            <a:avLst/>
          </a:prstGeom>
        </p:spPr>
      </p:pic>
      <p:pic>
        <p:nvPicPr>
          <p:cNvPr id="2" name="Y_[15-14]_kiku1">
            <a:hlinkClick r:id="" action="ppaction://media"/>
            <a:extLst>
              <a:ext uri="{FF2B5EF4-FFF2-40B4-BE49-F238E27FC236}">
                <a16:creationId xmlns:a16="http://schemas.microsoft.com/office/drawing/2014/main" id="{C42BA9DC-DAFE-F0C3-4F51-C9CCBDECC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54116" y="1158875"/>
            <a:ext cx="454353" cy="375526"/>
          </a:xfrm>
          <a:prstGeom prst="rect">
            <a:avLst/>
          </a:prstGeom>
        </p:spPr>
      </p:pic>
      <p:pic>
        <p:nvPicPr>
          <p:cNvPr id="3" name="Y_[15-15]_kiku2">
            <a:hlinkClick r:id="" action="ppaction://media"/>
            <a:extLst>
              <a:ext uri="{FF2B5EF4-FFF2-40B4-BE49-F238E27FC236}">
                <a16:creationId xmlns:a16="http://schemas.microsoft.com/office/drawing/2014/main" id="{4BC2CB75-B9F8-5A3F-264D-04C966BD1F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1806" y="1158875"/>
            <a:ext cx="428077" cy="349250"/>
          </a:xfrm>
          <a:prstGeom prst="rect">
            <a:avLst/>
          </a:prstGeom>
        </p:spPr>
      </p:pic>
      <p:pic>
        <p:nvPicPr>
          <p:cNvPr id="6" name="Y_[15-16]_kiku3">
            <a:hlinkClick r:id="" action="ppaction://media"/>
            <a:extLst>
              <a:ext uri="{FF2B5EF4-FFF2-40B4-BE49-F238E27FC236}">
                <a16:creationId xmlns:a16="http://schemas.microsoft.com/office/drawing/2014/main" id="{1A7C6A24-4AD8-ACC4-CBC1-E5A05F1A96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78116" y="1158875"/>
            <a:ext cx="454353" cy="375526"/>
          </a:xfrm>
          <a:prstGeom prst="rect">
            <a:avLst/>
          </a:prstGeom>
        </p:spPr>
      </p:pic>
      <p:pic>
        <p:nvPicPr>
          <p:cNvPr id="9" name="Y_[15-17]_kiku4">
            <a:hlinkClick r:id="" action="ppaction://media"/>
            <a:extLst>
              <a:ext uri="{FF2B5EF4-FFF2-40B4-BE49-F238E27FC236}">
                <a16:creationId xmlns:a16="http://schemas.microsoft.com/office/drawing/2014/main" id="{D49757FB-4921-FBC0-CF9D-035FE470F0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92668" y="1158875"/>
            <a:ext cx="480629" cy="40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6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E10D2A4-A3D8-AACA-77DF-8C8A50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9346C0F-E94D-6CEE-D9A8-EBB5ED8E0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98" y="2686981"/>
            <a:ext cx="11790003" cy="23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08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0DFB91F-F3A2-57F9-FDD4-4E287689FC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652" y="58992"/>
            <a:ext cx="4713609" cy="39064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38C2998-5E63-3AF6-B4A8-6CFE439580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9" y="12955"/>
            <a:ext cx="3176357" cy="68635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30A92BC-C21D-BBCF-1F7E-E08B046DFF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87" y="699312"/>
            <a:ext cx="5481680" cy="68635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7D12184-DE30-EE98-8FD6-093D1D0EB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87" y="1385668"/>
            <a:ext cx="5592417" cy="79676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7D07882-75EB-F1B0-61D5-86B6BA6347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478" y="1828800"/>
            <a:ext cx="7324522" cy="489374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FF1D69E-0571-3EB3-433A-81A2918F83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189" y="2375452"/>
            <a:ext cx="2350907" cy="11674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3640747-BD79-9497-938D-51D8B3082AF0}"/>
              </a:ext>
            </a:extLst>
          </p:cNvPr>
          <p:cNvSpPr/>
          <p:nvPr/>
        </p:nvSpPr>
        <p:spPr>
          <a:xfrm>
            <a:off x="6380922" y="2445026"/>
            <a:ext cx="1709530" cy="427752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6377FC-D39A-F912-AA34-0E5D0A6C5CC9}"/>
              </a:ext>
            </a:extLst>
          </p:cNvPr>
          <p:cNvSpPr txBox="1"/>
          <p:nvPr/>
        </p:nvSpPr>
        <p:spPr>
          <a:xfrm>
            <a:off x="7027534" y="2027702"/>
            <a:ext cx="61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6969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44328A8-8C77-19F7-6223-13EC9BF12BFC}"/>
              </a:ext>
            </a:extLst>
          </p:cNvPr>
          <p:cNvSpPr/>
          <p:nvPr/>
        </p:nvSpPr>
        <p:spPr>
          <a:xfrm>
            <a:off x="8121926" y="2445026"/>
            <a:ext cx="1491909" cy="427752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C2C2241-7E17-F127-44ED-F6EEE9DFCA58}"/>
              </a:ext>
            </a:extLst>
          </p:cNvPr>
          <p:cNvSpPr txBox="1"/>
          <p:nvPr/>
        </p:nvSpPr>
        <p:spPr>
          <a:xfrm>
            <a:off x="9022246" y="2014570"/>
            <a:ext cx="61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6969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7BA5793-A10D-1FA2-CCD1-9CFC39C53A94}"/>
              </a:ext>
            </a:extLst>
          </p:cNvPr>
          <p:cNvSpPr/>
          <p:nvPr/>
        </p:nvSpPr>
        <p:spPr>
          <a:xfrm>
            <a:off x="9638472" y="2448339"/>
            <a:ext cx="2109579" cy="427752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5811590-05E5-9DB7-2AE1-9506C28F3C77}"/>
              </a:ext>
            </a:extLst>
          </p:cNvPr>
          <p:cNvSpPr txBox="1"/>
          <p:nvPr/>
        </p:nvSpPr>
        <p:spPr>
          <a:xfrm>
            <a:off x="9978578" y="2027702"/>
            <a:ext cx="61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6969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8622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/>
      <p:bldP spid="29" grpId="0" animBg="1"/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0DFB91F-F3A2-57F9-FDD4-4E287689FC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652" y="58992"/>
            <a:ext cx="4713609" cy="39064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38C2998-5E63-3AF6-B4A8-6CFE439580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9" y="12955"/>
            <a:ext cx="3176357" cy="68635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30A92BC-C21D-BBCF-1F7E-E08B046DFF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87" y="699312"/>
            <a:ext cx="5481680" cy="6863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3C7EC19-05D6-7269-E5A3-CD1C10395A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9" y="1350471"/>
            <a:ext cx="6873713" cy="80947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4817807-4A27-F451-1365-FAE8BBE554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566" y="2159950"/>
            <a:ext cx="6470434" cy="432753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E54E1AE-5990-4D74-799C-BF60023627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708" y="4506677"/>
            <a:ext cx="3193774" cy="114063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4A50C4F-9AF8-87EE-1295-465002F012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66" y="2663139"/>
            <a:ext cx="5486400" cy="1084414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62895F18-49E8-3A2D-93CF-687BE92B740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929" y="3176900"/>
            <a:ext cx="443287" cy="301977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E4680E9-8458-4A07-DEC6-97E9BA6BF70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996" y="3173098"/>
            <a:ext cx="327904" cy="301977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6E6E6571-98E6-3EEE-6AA3-DDD41809393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305" y="3173098"/>
            <a:ext cx="443287" cy="301977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5926993C-1CAB-0D67-6ED2-A361CF7F85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DF3CF"/>
              </a:clrFrom>
              <a:clrTo>
                <a:srgbClr val="FDF3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297" y="3025222"/>
            <a:ext cx="191585" cy="21713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5B49C574-F652-D1BB-8267-E421580A6FA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DF3CF"/>
              </a:clrFrom>
              <a:clrTo>
                <a:srgbClr val="FDF3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41" y="3025222"/>
            <a:ext cx="191585" cy="21713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F8382CA6-3EEF-8EC7-2191-4ABF5DE41F3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747" y="3324086"/>
            <a:ext cx="443287" cy="301977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2D2179FB-53E9-4E27-6C8D-385F3397083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344" y="3304587"/>
            <a:ext cx="327904" cy="301977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A122D6EF-F3D6-4B65-B038-EFD65AE109E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D1EEF4"/>
              </a:clrFrom>
              <a:clrTo>
                <a:srgbClr val="D1EE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979" y="3226003"/>
            <a:ext cx="565511" cy="3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2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EC142E-DCAB-1758-75AA-264DB5A36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3F5995D-1FDC-4673-CA4B-976452A17A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574" y="922679"/>
            <a:ext cx="9501016" cy="58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6DE1365-74CA-F40E-86C7-3301B211C1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773" y="1510292"/>
            <a:ext cx="7850160" cy="52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5FABA19-1B4E-FEF5-3DB5-B0EA96D111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52" y="1663912"/>
            <a:ext cx="10641496" cy="485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78050DA-806B-F7A0-CABD-B29DD03051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1" y="57186"/>
            <a:ext cx="4022378" cy="4685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58BAFA2-D981-5171-FE98-758AE4B21B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08"/>
            <a:ext cx="2116848" cy="68097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77656A6-5F93-D9A9-E623-63DE22EB16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6" y="1429520"/>
            <a:ext cx="11966228" cy="5371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3173EF8-E635-A064-5F82-420EC5D495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6" y="701579"/>
            <a:ext cx="4216400" cy="77268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4C4579-BBB5-8C37-9EB5-DAC85E29F440}"/>
              </a:ext>
            </a:extLst>
          </p:cNvPr>
          <p:cNvSpPr txBox="1"/>
          <p:nvPr/>
        </p:nvSpPr>
        <p:spPr>
          <a:xfrm>
            <a:off x="5943874" y="1923424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D27986AE-60F0-A8A8-CFA8-F0AA45AACD99}"/>
              </a:ext>
            </a:extLst>
          </p:cNvPr>
          <p:cNvSpPr/>
          <p:nvPr/>
        </p:nvSpPr>
        <p:spPr>
          <a:xfrm>
            <a:off x="5075583" y="2392948"/>
            <a:ext cx="2035175" cy="192033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C72A483-239F-F6CA-5FD7-2F3032970FD1}"/>
              </a:ext>
            </a:extLst>
          </p:cNvPr>
          <p:cNvSpPr txBox="1"/>
          <p:nvPr/>
        </p:nvSpPr>
        <p:spPr>
          <a:xfrm>
            <a:off x="8640603" y="2133600"/>
            <a:ext cx="43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6969"/>
                </a:solidFill>
                <a:latin typeface="+mj-ea"/>
                <a:ea typeface="+mj-ea"/>
              </a:rPr>
              <a:t>２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C2A64A5-C265-2726-CC9A-981346F02FF6}"/>
              </a:ext>
            </a:extLst>
          </p:cNvPr>
          <p:cNvSpPr/>
          <p:nvPr/>
        </p:nvSpPr>
        <p:spPr>
          <a:xfrm>
            <a:off x="7559760" y="2544714"/>
            <a:ext cx="2035175" cy="192033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0C5D2E3-D129-0224-428E-858F925FD49B}"/>
              </a:ext>
            </a:extLst>
          </p:cNvPr>
          <p:cNvSpPr txBox="1"/>
          <p:nvPr/>
        </p:nvSpPr>
        <p:spPr>
          <a:xfrm>
            <a:off x="1819904" y="4465053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6969"/>
                </a:solidFill>
                <a:latin typeface="+mj-ea"/>
                <a:ea typeface="+mj-ea"/>
              </a:rPr>
              <a:t>３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71F54BE-456B-9D70-2BBC-6FF536DD62C0}"/>
              </a:ext>
            </a:extLst>
          </p:cNvPr>
          <p:cNvSpPr/>
          <p:nvPr/>
        </p:nvSpPr>
        <p:spPr>
          <a:xfrm>
            <a:off x="541683" y="4872489"/>
            <a:ext cx="2035175" cy="192033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DC0C96-157B-E83C-50E2-2609057CA6CB}"/>
              </a:ext>
            </a:extLst>
          </p:cNvPr>
          <p:cNvSpPr txBox="1"/>
          <p:nvPr/>
        </p:nvSpPr>
        <p:spPr>
          <a:xfrm>
            <a:off x="1631158" y="2123874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6969"/>
                </a:solidFill>
                <a:latin typeface="+mj-ea"/>
                <a:ea typeface="+mj-ea"/>
              </a:rPr>
              <a:t>４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C838190-BA4D-DC8A-5876-F08D49B4CF42}"/>
              </a:ext>
            </a:extLst>
          </p:cNvPr>
          <p:cNvSpPr/>
          <p:nvPr/>
        </p:nvSpPr>
        <p:spPr>
          <a:xfrm>
            <a:off x="378618" y="2468830"/>
            <a:ext cx="2035175" cy="192033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3A32E3C-282C-99DE-F535-0ACC13BB5077}"/>
              </a:ext>
            </a:extLst>
          </p:cNvPr>
          <p:cNvSpPr txBox="1"/>
          <p:nvPr/>
        </p:nvSpPr>
        <p:spPr>
          <a:xfrm>
            <a:off x="11353372" y="4726663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6969"/>
                </a:solidFill>
                <a:latin typeface="+mj-ea"/>
                <a:ea typeface="+mj-ea"/>
              </a:rPr>
              <a:t>５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53999C2E-9593-397E-F4F5-BD1DAFB8DE68}"/>
              </a:ext>
            </a:extLst>
          </p:cNvPr>
          <p:cNvSpPr/>
          <p:nvPr/>
        </p:nvSpPr>
        <p:spPr>
          <a:xfrm>
            <a:off x="9615142" y="4841221"/>
            <a:ext cx="2035175" cy="192033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BD6D812-A9A9-5FE8-F35F-011E2AEA433F}"/>
              </a:ext>
            </a:extLst>
          </p:cNvPr>
          <p:cNvSpPr txBox="1"/>
          <p:nvPr/>
        </p:nvSpPr>
        <p:spPr>
          <a:xfrm>
            <a:off x="3887804" y="2116458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6969"/>
                </a:solidFill>
                <a:latin typeface="+mj-ea"/>
                <a:ea typeface="+mj-ea"/>
              </a:rPr>
              <a:t>６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886F019-15F9-DA8A-2D84-858BB6FFDD55}"/>
              </a:ext>
            </a:extLst>
          </p:cNvPr>
          <p:cNvSpPr/>
          <p:nvPr/>
        </p:nvSpPr>
        <p:spPr>
          <a:xfrm>
            <a:off x="2648745" y="2509768"/>
            <a:ext cx="2035175" cy="192033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07DA5FA-201F-24A7-2BDC-6327053A7345}"/>
              </a:ext>
            </a:extLst>
          </p:cNvPr>
          <p:cNvSpPr txBox="1"/>
          <p:nvPr/>
        </p:nvSpPr>
        <p:spPr>
          <a:xfrm>
            <a:off x="8939720" y="4669774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6969"/>
                </a:solidFill>
                <a:latin typeface="+mj-ea"/>
                <a:ea typeface="+mj-ea"/>
              </a:rPr>
              <a:t>７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6EAFE1E5-F4FA-0F43-8652-EB5C01679BF1}"/>
              </a:ext>
            </a:extLst>
          </p:cNvPr>
          <p:cNvSpPr/>
          <p:nvPr/>
        </p:nvSpPr>
        <p:spPr>
          <a:xfrm>
            <a:off x="7416902" y="4818975"/>
            <a:ext cx="2035175" cy="192033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0AF7B9D-77E8-BF52-4FCA-B05879BBB58E}"/>
              </a:ext>
            </a:extLst>
          </p:cNvPr>
          <p:cNvSpPr txBox="1"/>
          <p:nvPr/>
        </p:nvSpPr>
        <p:spPr>
          <a:xfrm>
            <a:off x="6352934" y="4430107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6969"/>
                </a:solidFill>
                <a:latin typeface="+mj-ea"/>
                <a:ea typeface="+mj-ea"/>
              </a:rPr>
              <a:t>８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4A8E5641-761D-BD66-2C1F-7058ACCCA8F3}"/>
              </a:ext>
            </a:extLst>
          </p:cNvPr>
          <p:cNvSpPr/>
          <p:nvPr/>
        </p:nvSpPr>
        <p:spPr>
          <a:xfrm>
            <a:off x="5223232" y="4845935"/>
            <a:ext cx="2035175" cy="192033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1DACCBC-BCB6-8473-7C41-A4C39419855A}"/>
              </a:ext>
            </a:extLst>
          </p:cNvPr>
          <p:cNvSpPr txBox="1"/>
          <p:nvPr/>
        </p:nvSpPr>
        <p:spPr>
          <a:xfrm>
            <a:off x="10996765" y="2136574"/>
            <a:ext cx="59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6969"/>
                </a:solidFill>
                <a:latin typeface="+mj-ea"/>
                <a:ea typeface="+mj-ea"/>
              </a:rPr>
              <a:t>９</a:t>
            </a: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2612D71C-F4AB-0969-E14E-1E08C02B6670}"/>
              </a:ext>
            </a:extLst>
          </p:cNvPr>
          <p:cNvSpPr/>
          <p:nvPr/>
        </p:nvSpPr>
        <p:spPr>
          <a:xfrm>
            <a:off x="9807636" y="2485274"/>
            <a:ext cx="2035175" cy="192033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4303B99-77BD-0B0F-0D5A-1F061317258B}"/>
              </a:ext>
            </a:extLst>
          </p:cNvPr>
          <p:cNvSpPr txBox="1"/>
          <p:nvPr/>
        </p:nvSpPr>
        <p:spPr>
          <a:xfrm>
            <a:off x="4008388" y="4465053"/>
            <a:ext cx="799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6969"/>
                </a:solidFill>
                <a:latin typeface="+mj-ea"/>
                <a:ea typeface="+mj-ea"/>
              </a:rPr>
              <a:t>10</a:t>
            </a:r>
            <a:endParaRPr kumimoji="1" lang="ja-JP" altLang="en-US" sz="28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9C1A9AB-327D-1546-AA25-EADBA6F47CEB}"/>
              </a:ext>
            </a:extLst>
          </p:cNvPr>
          <p:cNvSpPr/>
          <p:nvPr/>
        </p:nvSpPr>
        <p:spPr>
          <a:xfrm>
            <a:off x="2866497" y="4851283"/>
            <a:ext cx="2035175" cy="1920339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15-02]_kotoba2">
            <a:hlinkClick r:id="" action="ppaction://media"/>
            <a:extLst>
              <a:ext uri="{FF2B5EF4-FFF2-40B4-BE49-F238E27FC236}">
                <a16:creationId xmlns:a16="http://schemas.microsoft.com/office/drawing/2014/main" id="{B16BF961-DB3E-2F24-0C5F-C82606213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89699" y="755463"/>
            <a:ext cx="349250" cy="3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  <p:bldP spid="9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1AA5934-4268-A420-2D2D-0A03D2462C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51" y="715617"/>
            <a:ext cx="10389988" cy="473887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18C24F35-2217-4C32-6AB8-4CEC2CDBB1C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36" y="2853458"/>
            <a:ext cx="11598974" cy="1177093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6E5F63D-2CD0-4B3C-FCC9-BCF6B65AA6E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9" y="5446900"/>
            <a:ext cx="11598974" cy="11452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5A117C-1CE0-2FDE-728C-1AC5B012B71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7" y="77064"/>
            <a:ext cx="2605966" cy="625431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DDA9B1-E80C-12F6-D7CC-D2C9AA6E0E74}"/>
              </a:ext>
            </a:extLst>
          </p:cNvPr>
          <p:cNvSpPr txBox="1"/>
          <p:nvPr/>
        </p:nvSpPr>
        <p:spPr>
          <a:xfrm>
            <a:off x="2516827" y="3429243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28405CB-8951-C43B-C099-AF4D9797A69B}"/>
              </a:ext>
            </a:extLst>
          </p:cNvPr>
          <p:cNvSpPr txBox="1"/>
          <p:nvPr/>
        </p:nvSpPr>
        <p:spPr>
          <a:xfrm>
            <a:off x="3402605" y="3447729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ｆ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D4C7E0-510A-277C-17EA-77673461C99D}"/>
              </a:ext>
            </a:extLst>
          </p:cNvPr>
          <p:cNvSpPr txBox="1"/>
          <p:nvPr/>
        </p:nvSpPr>
        <p:spPr>
          <a:xfrm>
            <a:off x="4567735" y="3433487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393EF19-869C-14E0-E6B4-88EE795C3636}"/>
              </a:ext>
            </a:extLst>
          </p:cNvPr>
          <p:cNvSpPr txBox="1"/>
          <p:nvPr/>
        </p:nvSpPr>
        <p:spPr>
          <a:xfrm>
            <a:off x="5340297" y="3429243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200F2F-D268-6ECE-6C65-2C0142CFE74F}"/>
              </a:ext>
            </a:extLst>
          </p:cNvPr>
          <p:cNvSpPr txBox="1"/>
          <p:nvPr/>
        </p:nvSpPr>
        <p:spPr>
          <a:xfrm>
            <a:off x="6059914" y="3407844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7AD6BD-EF61-DCBC-D54C-6CAC1B926AFB}"/>
              </a:ext>
            </a:extLst>
          </p:cNvPr>
          <p:cNvSpPr txBox="1"/>
          <p:nvPr/>
        </p:nvSpPr>
        <p:spPr>
          <a:xfrm>
            <a:off x="7772991" y="3407844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>
                <a:solidFill>
                  <a:srgbClr val="FF0000"/>
                </a:solidFill>
                <a:latin typeface="+mj-ea"/>
                <a:ea typeface="+mj-ea"/>
              </a:rPr>
              <a:t>i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A85A181-BCFE-794D-1017-236E0C8FF89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1" y="57186"/>
            <a:ext cx="4022378" cy="4685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15A111F-30A4-831A-DC5E-4C0B7B7B6F6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36" y="846625"/>
            <a:ext cx="3833444" cy="7736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F0108E9-D0BF-E67C-9E79-BFB4CACE966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9" y="2053840"/>
            <a:ext cx="6184708" cy="77361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54FA9B4-5BC0-7B33-AFCC-8E4B9217CDD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9" y="4434567"/>
            <a:ext cx="6677618" cy="820489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98E5D1A-B9B5-F9A4-63F4-83AB532B451A}"/>
              </a:ext>
            </a:extLst>
          </p:cNvPr>
          <p:cNvSpPr txBox="1"/>
          <p:nvPr/>
        </p:nvSpPr>
        <p:spPr>
          <a:xfrm>
            <a:off x="9780806" y="3407844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960893E-04E0-8FF8-461C-72FA49EFC87C}"/>
              </a:ext>
            </a:extLst>
          </p:cNvPr>
          <p:cNvSpPr txBox="1"/>
          <p:nvPr/>
        </p:nvSpPr>
        <p:spPr>
          <a:xfrm>
            <a:off x="10765808" y="3407844"/>
            <a:ext cx="53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B70C062-B16C-CD3D-B325-9917D525ED38}"/>
              </a:ext>
            </a:extLst>
          </p:cNvPr>
          <p:cNvSpPr txBox="1"/>
          <p:nvPr/>
        </p:nvSpPr>
        <p:spPr>
          <a:xfrm>
            <a:off x="2301123" y="6036302"/>
            <a:ext cx="1509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おととい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75E1BB7-9E27-E265-2EA2-179AAFA58250}"/>
              </a:ext>
            </a:extLst>
          </p:cNvPr>
          <p:cNvSpPr txBox="1"/>
          <p:nvPr/>
        </p:nvSpPr>
        <p:spPr>
          <a:xfrm>
            <a:off x="4920299" y="6068957"/>
            <a:ext cx="141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きのう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BCFEEBA-6904-59F2-F0E8-05A1292AB9CE}"/>
              </a:ext>
            </a:extLst>
          </p:cNvPr>
          <p:cNvSpPr txBox="1"/>
          <p:nvPr/>
        </p:nvSpPr>
        <p:spPr>
          <a:xfrm>
            <a:off x="7400876" y="6019538"/>
            <a:ext cx="1283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きのう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498E60F-418F-4263-6C8B-CC46F6CD7756}"/>
              </a:ext>
            </a:extLst>
          </p:cNvPr>
          <p:cNvSpPr txBox="1"/>
          <p:nvPr/>
        </p:nvSpPr>
        <p:spPr>
          <a:xfrm>
            <a:off x="9155832" y="6036302"/>
            <a:ext cx="280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１週間ぐらい前</a:t>
            </a:r>
          </a:p>
        </p:txBody>
      </p:sp>
      <p:pic>
        <p:nvPicPr>
          <p:cNvPr id="2" name="Y_[15-03]_kiku1">
            <a:hlinkClick r:id="" action="ppaction://media"/>
            <a:extLst>
              <a:ext uri="{FF2B5EF4-FFF2-40B4-BE49-F238E27FC236}">
                <a16:creationId xmlns:a16="http://schemas.microsoft.com/office/drawing/2014/main" id="{A5F0953A-4C40-E077-7AE4-186928085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83728" y="3086287"/>
            <a:ext cx="405278" cy="315634"/>
          </a:xfrm>
          <a:prstGeom prst="rect">
            <a:avLst/>
          </a:prstGeom>
        </p:spPr>
      </p:pic>
      <p:pic>
        <p:nvPicPr>
          <p:cNvPr id="3" name="Y_[15-04]_kiku2">
            <a:hlinkClick r:id="" action="ppaction://media"/>
            <a:extLst>
              <a:ext uri="{FF2B5EF4-FFF2-40B4-BE49-F238E27FC236}">
                <a16:creationId xmlns:a16="http://schemas.microsoft.com/office/drawing/2014/main" id="{73E2DF17-46F2-35AE-00D2-51AFDCA432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70581" y="3063875"/>
            <a:ext cx="450103" cy="338045"/>
          </a:xfrm>
          <a:prstGeom prst="rect">
            <a:avLst/>
          </a:prstGeom>
        </p:spPr>
      </p:pic>
      <p:pic>
        <p:nvPicPr>
          <p:cNvPr id="5" name="Y_[15-05]_kiku3">
            <a:hlinkClick r:id="" action="ppaction://media"/>
            <a:extLst>
              <a:ext uri="{FF2B5EF4-FFF2-40B4-BE49-F238E27FC236}">
                <a16:creationId xmlns:a16="http://schemas.microsoft.com/office/drawing/2014/main" id="{17CD4DD1-C442-D6C7-3273-6D9FEA2F94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79846" y="3063875"/>
            <a:ext cx="450103" cy="338045"/>
          </a:xfrm>
          <a:prstGeom prst="rect">
            <a:avLst/>
          </a:prstGeom>
        </p:spPr>
      </p:pic>
      <p:pic>
        <p:nvPicPr>
          <p:cNvPr id="8" name="Y_[15-06]_kiku4">
            <a:hlinkClick r:id="" action="ppaction://media"/>
            <a:extLst>
              <a:ext uri="{FF2B5EF4-FFF2-40B4-BE49-F238E27FC236}">
                <a16:creationId xmlns:a16="http://schemas.microsoft.com/office/drawing/2014/main" id="{735CC3D6-82FE-6D07-DD92-38A52A4EA5F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45140" y="3019052"/>
            <a:ext cx="427692" cy="427692"/>
          </a:xfrm>
          <a:prstGeom prst="rect">
            <a:avLst/>
          </a:prstGeom>
        </p:spPr>
      </p:pic>
      <p:pic>
        <p:nvPicPr>
          <p:cNvPr id="9" name="Y_[15-03]_kiku1">
            <a:hlinkClick r:id="" action="ppaction://media"/>
            <a:extLst>
              <a:ext uri="{FF2B5EF4-FFF2-40B4-BE49-F238E27FC236}">
                <a16:creationId xmlns:a16="http://schemas.microsoft.com/office/drawing/2014/main" id="{C5B8708C-951A-A0B1-80B4-E7A3E9E1A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82875" y="5618816"/>
            <a:ext cx="360457" cy="394073"/>
          </a:xfrm>
          <a:prstGeom prst="rect">
            <a:avLst/>
          </a:prstGeom>
        </p:spPr>
      </p:pic>
      <p:pic>
        <p:nvPicPr>
          <p:cNvPr id="11" name="Y_[15-04]_kiku2">
            <a:hlinkClick r:id="" action="ppaction://media"/>
            <a:extLst>
              <a:ext uri="{FF2B5EF4-FFF2-40B4-BE49-F238E27FC236}">
                <a16:creationId xmlns:a16="http://schemas.microsoft.com/office/drawing/2014/main" id="{ADAB5DAD-7960-1767-03CD-8451BC1C7C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70581" y="5630022"/>
            <a:ext cx="315633" cy="360456"/>
          </a:xfrm>
          <a:prstGeom prst="rect">
            <a:avLst/>
          </a:prstGeom>
        </p:spPr>
      </p:pic>
      <p:pic>
        <p:nvPicPr>
          <p:cNvPr id="15" name="Y_[15-05]_kiku3">
            <a:hlinkClick r:id="" action="ppaction://media"/>
            <a:extLst>
              <a:ext uri="{FF2B5EF4-FFF2-40B4-BE49-F238E27FC236}">
                <a16:creationId xmlns:a16="http://schemas.microsoft.com/office/drawing/2014/main" id="{AC21B30E-BC07-ED2A-B4D1-DA30DC5DFB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46228" y="5618816"/>
            <a:ext cx="438897" cy="371663"/>
          </a:xfrm>
          <a:prstGeom prst="rect">
            <a:avLst/>
          </a:prstGeom>
        </p:spPr>
      </p:pic>
      <p:pic>
        <p:nvPicPr>
          <p:cNvPr id="16" name="Y_[15-06]_kiku4">
            <a:hlinkClick r:id="" action="ppaction://media"/>
            <a:extLst>
              <a:ext uri="{FF2B5EF4-FFF2-40B4-BE49-F238E27FC236}">
                <a16:creationId xmlns:a16="http://schemas.microsoft.com/office/drawing/2014/main" id="{528635D7-767F-5362-A5FC-C54EC8FBF56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01169" y="5630022"/>
            <a:ext cx="371662" cy="31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10" grpId="0"/>
      <p:bldP spid="12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E5A117C-1CE0-2FDE-728C-1AC5B012B71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7" y="77064"/>
            <a:ext cx="2605966" cy="6254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A85A181-BCFE-794D-1017-236E0C8FF89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1" y="57186"/>
            <a:ext cx="4022378" cy="4685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15A111F-30A4-831A-DC5E-4C0B7B7B6F6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36" y="846625"/>
            <a:ext cx="3833444" cy="77361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CD2B9D3-27DE-91DB-BB2A-F787597844C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36" y="2082800"/>
            <a:ext cx="6872616" cy="7736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36A7632-A0F5-9FDF-037A-E214CD2AA58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0" y="3094881"/>
            <a:ext cx="8902700" cy="1813422"/>
          </a:xfrm>
          <a:prstGeom prst="rect">
            <a:avLst/>
          </a:prstGeom>
        </p:spPr>
      </p:pic>
      <p:pic>
        <p:nvPicPr>
          <p:cNvPr id="2" name="Y_[15-03]_kiku1">
            <a:hlinkClick r:id="" action="ppaction://media"/>
            <a:extLst>
              <a:ext uri="{FF2B5EF4-FFF2-40B4-BE49-F238E27FC236}">
                <a16:creationId xmlns:a16="http://schemas.microsoft.com/office/drawing/2014/main" id="{63BFE285-3BD5-2164-20DD-742BE727C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34169" y="2088963"/>
            <a:ext cx="371662" cy="371662"/>
          </a:xfrm>
          <a:prstGeom prst="rect">
            <a:avLst/>
          </a:prstGeom>
        </p:spPr>
      </p:pic>
      <p:pic>
        <p:nvPicPr>
          <p:cNvPr id="5" name="Y_[15-04]_kiku2">
            <a:hlinkClick r:id="" action="ppaction://media"/>
            <a:extLst>
              <a:ext uri="{FF2B5EF4-FFF2-40B4-BE49-F238E27FC236}">
                <a16:creationId xmlns:a16="http://schemas.microsoft.com/office/drawing/2014/main" id="{5A188588-D69A-A27C-FEBD-C6100CFEB0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74610" y="2088963"/>
            <a:ext cx="360456" cy="371662"/>
          </a:xfrm>
          <a:prstGeom prst="rect">
            <a:avLst/>
          </a:prstGeom>
        </p:spPr>
      </p:pic>
      <p:pic>
        <p:nvPicPr>
          <p:cNvPr id="9" name="Y_[15-04]_kiku2">
            <a:hlinkClick r:id="" action="ppaction://media"/>
            <a:extLst>
              <a:ext uri="{FF2B5EF4-FFF2-40B4-BE49-F238E27FC236}">
                <a16:creationId xmlns:a16="http://schemas.microsoft.com/office/drawing/2014/main" id="{FCC3412E-0C57-6F4A-D04D-9CB8A6C942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059022" y="2100169"/>
            <a:ext cx="360456" cy="360456"/>
          </a:xfrm>
          <a:prstGeom prst="rect">
            <a:avLst/>
          </a:prstGeom>
        </p:spPr>
      </p:pic>
      <p:pic>
        <p:nvPicPr>
          <p:cNvPr id="10" name="Y_[15-06]_kiku4">
            <a:hlinkClick r:id="" action="ppaction://media"/>
            <a:extLst>
              <a:ext uri="{FF2B5EF4-FFF2-40B4-BE49-F238E27FC236}">
                <a16:creationId xmlns:a16="http://schemas.microsoft.com/office/drawing/2014/main" id="{A4431C78-CB1A-92B0-9CCB-C7F810CE86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42581" y="2100169"/>
            <a:ext cx="371662" cy="3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1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23C93B94-C87B-1C3B-EA1D-BCF0BBFC3E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53" y="1983919"/>
            <a:ext cx="8420100" cy="317158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4956144" y="2693690"/>
            <a:ext cx="143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んです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7282710" y="3308103"/>
            <a:ext cx="1365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んです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5337086" y="3982411"/>
            <a:ext cx="131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んです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40DB47-BEA0-CAB7-EC05-9E92780954B1}"/>
              </a:ext>
            </a:extLst>
          </p:cNvPr>
          <p:cNvSpPr txBox="1"/>
          <p:nvPr/>
        </p:nvSpPr>
        <p:spPr>
          <a:xfrm>
            <a:off x="4660704" y="4593666"/>
            <a:ext cx="133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んです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B8DC715-2407-D4D2-94F9-403F714C48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08" y="983020"/>
            <a:ext cx="6084828" cy="78457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5FEE747-15FE-F507-3CD0-FF154B560C8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1" y="57186"/>
            <a:ext cx="4022378" cy="46853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5C13E73-8A02-27CA-8CD2-1A0D26B8BF0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410" y="5271132"/>
            <a:ext cx="5425737" cy="725447"/>
          </a:xfrm>
          <a:prstGeom prst="rect">
            <a:avLst/>
          </a:prstGeom>
        </p:spPr>
      </p:pic>
      <p:pic>
        <p:nvPicPr>
          <p:cNvPr id="2" name="Y_[15-07]_katachi">
            <a:hlinkClick r:id="" action="ppaction://media"/>
            <a:extLst>
              <a:ext uri="{FF2B5EF4-FFF2-40B4-BE49-F238E27FC236}">
                <a16:creationId xmlns:a16="http://schemas.microsoft.com/office/drawing/2014/main" id="{BF25F100-1FD5-3401-D895-2539C2135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38669" y="1046816"/>
            <a:ext cx="382867" cy="38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2C49E59-62D0-A5CD-D145-AD6A31E3F1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9" y="159147"/>
            <a:ext cx="11274783" cy="479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17724</TotalTime>
  <Words>162</Words>
  <Application>Microsoft Office PowerPoint</Application>
  <PresentationFormat>Widescreen</PresentationFormat>
  <Paragraphs>102</Paragraphs>
  <Slides>50</Slides>
  <Notes>38</Notes>
  <HiddenSlides>0</HiddenSlides>
  <MMClips>56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546</cp:revision>
  <dcterms:created xsi:type="dcterms:W3CDTF">2025-03-04T06:27:47Z</dcterms:created>
  <dcterms:modified xsi:type="dcterms:W3CDTF">2025-10-20T04:37:42Z</dcterms:modified>
</cp:coreProperties>
</file>