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368" r:id="rId3"/>
    <p:sldId id="768" r:id="rId4"/>
    <p:sldId id="796" r:id="rId5"/>
    <p:sldId id="797" r:id="rId6"/>
    <p:sldId id="751" r:id="rId7"/>
    <p:sldId id="799" r:id="rId8"/>
    <p:sldId id="810" r:id="rId9"/>
    <p:sldId id="685" r:id="rId10"/>
    <p:sldId id="686" r:id="rId11"/>
    <p:sldId id="688" r:id="rId12"/>
    <p:sldId id="801" r:id="rId13"/>
    <p:sldId id="802" r:id="rId14"/>
    <p:sldId id="687" r:id="rId15"/>
    <p:sldId id="689" r:id="rId16"/>
    <p:sldId id="803" r:id="rId17"/>
    <p:sldId id="804" r:id="rId18"/>
    <p:sldId id="805" r:id="rId19"/>
    <p:sldId id="586" r:id="rId20"/>
    <p:sldId id="800" r:id="rId21"/>
    <p:sldId id="806" r:id="rId22"/>
    <p:sldId id="807" r:id="rId23"/>
    <p:sldId id="808" r:id="rId24"/>
    <p:sldId id="809" r:id="rId25"/>
    <p:sldId id="811" r:id="rId26"/>
    <p:sldId id="812" r:id="rId27"/>
    <p:sldId id="813" r:id="rId28"/>
    <p:sldId id="814" r:id="rId29"/>
    <p:sldId id="815" r:id="rId30"/>
    <p:sldId id="816" r:id="rId31"/>
    <p:sldId id="821" r:id="rId32"/>
    <p:sldId id="822" r:id="rId33"/>
    <p:sldId id="823" r:id="rId34"/>
    <p:sldId id="296" r:id="rId35"/>
    <p:sldId id="642" r:id="rId36"/>
    <p:sldId id="824" r:id="rId37"/>
    <p:sldId id="825" r:id="rId38"/>
    <p:sldId id="826" r:id="rId39"/>
    <p:sldId id="647" r:id="rId40"/>
    <p:sldId id="732" r:id="rId41"/>
    <p:sldId id="827" r:id="rId42"/>
    <p:sldId id="828" r:id="rId43"/>
    <p:sldId id="829" r:id="rId44"/>
    <p:sldId id="365" r:id="rId45"/>
    <p:sldId id="400" r:id="rId46"/>
    <p:sldId id="438" r:id="rId47"/>
    <p:sldId id="402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FFF8EE"/>
    <a:srgbClr val="FFFFFF"/>
    <a:srgbClr val="FDD6BC"/>
    <a:srgbClr val="FCE4E7"/>
    <a:srgbClr val="FFFBCD"/>
    <a:srgbClr val="EAF4E4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6EF5CB-5859-2F22-56DC-66A144A2ED61}" v="5" dt="2025-10-20T04:01:13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20" autoAdjust="0"/>
    <p:restoredTop sz="96149" autoAdjust="0"/>
  </p:normalViewPr>
  <p:slideViewPr>
    <p:cSldViewPr snapToGrid="0">
      <p:cViewPr varScale="1">
        <p:scale>
          <a:sx n="53" d="100"/>
          <a:sy n="53" d="100"/>
        </p:scale>
        <p:origin x="3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796EF5CB-5859-2F22-56DC-66A144A2ED61}"/>
    <pc:docChg chg="modSld">
      <pc:chgData name="Viriyaphone Phamavanh" userId="S::viriyaphone@jpf.go.jp::46221b0b-3b8f-4bcc-b119-ca33b88f9adb" providerId="AD" clId="Web-{796EF5CB-5859-2F22-56DC-66A144A2ED61}" dt="2025-10-20T04:01:13.767" v="4" actId="1076"/>
      <pc:docMkLst>
        <pc:docMk/>
      </pc:docMkLst>
      <pc:sldChg chg="addSp delSp modSp modMedia addAnim delAnim">
        <pc:chgData name="Viriyaphone Phamavanh" userId="S::viriyaphone@jpf.go.jp::46221b0b-3b8f-4bcc-b119-ca33b88f9adb" providerId="AD" clId="Web-{796EF5CB-5859-2F22-56DC-66A144A2ED61}" dt="2025-10-20T04:01:13.767" v="4" actId="1076"/>
        <pc:sldMkLst>
          <pc:docMk/>
          <pc:sldMk cId="573633039" sldId="816"/>
        </pc:sldMkLst>
        <pc:picChg chg="del mod">
          <ac:chgData name="Viriyaphone Phamavanh" userId="S::viriyaphone@jpf.go.jp::46221b0b-3b8f-4bcc-b119-ca33b88f9adb" providerId="AD" clId="Web-{796EF5CB-5859-2F22-56DC-66A144A2ED61}" dt="2025-10-20T04:01:05.720" v="2"/>
          <ac:picMkLst>
            <pc:docMk/>
            <pc:sldMk cId="573633039" sldId="816"/>
            <ac:picMk id="4" creationId="{884FBB28-05F0-BF1F-899A-46355746C8F0}"/>
          </ac:picMkLst>
        </pc:picChg>
        <pc:picChg chg="add mod">
          <ac:chgData name="Viriyaphone Phamavanh" userId="S::viriyaphone@jpf.go.jp::46221b0b-3b8f-4bcc-b119-ca33b88f9adb" providerId="AD" clId="Web-{796EF5CB-5859-2F22-56DC-66A144A2ED61}" dt="2025-10-20T04:01:13.767" v="4" actId="1076"/>
          <ac:picMkLst>
            <pc:docMk/>
            <pc:sldMk cId="573633039" sldId="816"/>
            <ac:picMk id="6" creationId="{A0C30EF0-0CB5-4D27-7A46-7B24DF31BB24}"/>
          </ac:picMkLst>
        </pc:picChg>
      </pc:sldChg>
    </pc:docChg>
  </pc:docChgLst>
  <pc:docChgLst>
    <pc:chgData name="Viriyaphone Phamavanh" userId="S::viriyaphone@jpf.go.jp::46221b0b-3b8f-4bcc-b119-ca33b88f9adb" providerId="AD" clId="Web-{E1FE272F-8AA5-81A4-E912-3246A6BA6F98}"/>
    <pc:docChg chg="modSld">
      <pc:chgData name="Viriyaphone Phamavanh" userId="S::viriyaphone@jpf.go.jp::46221b0b-3b8f-4bcc-b119-ca33b88f9adb" providerId="AD" clId="Web-{E1FE272F-8AA5-81A4-E912-3246A6BA6F98}" dt="2025-10-17T06:57:55.823" v="175" actId="1076"/>
      <pc:docMkLst>
        <pc:docMk/>
      </pc:docMkLst>
      <pc:sldChg chg="addSp delSp modSp modMedia addAnim delAnim">
        <pc:chgData name="Viriyaphone Phamavanh" userId="S::viriyaphone@jpf.go.jp::46221b0b-3b8f-4bcc-b119-ca33b88f9adb" providerId="AD" clId="Web-{E1FE272F-8AA5-81A4-E912-3246A6BA6F98}" dt="2025-10-17T06:57:01.398" v="169"/>
        <pc:sldMkLst>
          <pc:docMk/>
          <pc:sldMk cId="3821976600" sldId="642"/>
        </pc:sldMkLst>
        <pc:picChg chg="add mod">
          <ac:chgData name="Viriyaphone Phamavanh" userId="S::viriyaphone@jpf.go.jp::46221b0b-3b8f-4bcc-b119-ca33b88f9adb" providerId="AD" clId="Web-{E1FE272F-8AA5-81A4-E912-3246A6BA6F98}" dt="2025-10-17T06:56:59.117" v="168" actId="1076"/>
          <ac:picMkLst>
            <pc:docMk/>
            <pc:sldMk cId="3821976600" sldId="642"/>
            <ac:picMk id="3" creationId="{594F99C4-95BA-FB1B-69F1-B0DD32F46E2F}"/>
          </ac:picMkLst>
        </pc:picChg>
        <pc:picChg chg="mod">
          <ac:chgData name="Viriyaphone Phamavanh" userId="S::viriyaphone@jpf.go.jp::46221b0b-3b8f-4bcc-b119-ca33b88f9adb" providerId="AD" clId="Web-{E1FE272F-8AA5-81A4-E912-3246A6BA6F98}" dt="2025-10-17T06:56:43.100" v="166" actId="1076"/>
          <ac:picMkLst>
            <pc:docMk/>
            <pc:sldMk cId="3821976600" sldId="642"/>
            <ac:picMk id="15" creationId="{73281C97-D999-D07B-26E9-E2B98C6FDDFD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5:36.933" v="57" actId="1076"/>
        <pc:sldMkLst>
          <pc:docMk/>
          <pc:sldMk cId="3032298800" sldId="685"/>
        </pc:sldMkLst>
        <pc:picChg chg="add mod">
          <ac:chgData name="Viriyaphone Phamavanh" userId="S::viriyaphone@jpf.go.jp::46221b0b-3b8f-4bcc-b119-ca33b88f9adb" providerId="AD" clId="Web-{E1FE272F-8AA5-81A4-E912-3246A6BA6F98}" dt="2025-10-17T06:35:36.933" v="57" actId="1076"/>
          <ac:picMkLst>
            <pc:docMk/>
            <pc:sldMk cId="3032298800" sldId="685"/>
            <ac:picMk id="3" creationId="{F782E14D-E3B3-A35B-70E3-DF51CFE0304D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7:03.779" v="77" actId="1076"/>
        <pc:sldMkLst>
          <pc:docMk/>
          <pc:sldMk cId="3810250568" sldId="687"/>
        </pc:sldMkLst>
        <pc:picChg chg="add mod">
          <ac:chgData name="Viriyaphone Phamavanh" userId="S::viriyaphone@jpf.go.jp::46221b0b-3b8f-4bcc-b119-ca33b88f9adb" providerId="AD" clId="Web-{E1FE272F-8AA5-81A4-E912-3246A6BA6F98}" dt="2025-10-17T06:36:14.528" v="65" actId="1076"/>
          <ac:picMkLst>
            <pc:docMk/>
            <pc:sldMk cId="3810250568" sldId="687"/>
            <ac:picMk id="2" creationId="{0FFFB507-B038-59FC-D87C-0D734DC06811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6:26.653" v="68" actId="1076"/>
          <ac:picMkLst>
            <pc:docMk/>
            <pc:sldMk cId="3810250568" sldId="687"/>
            <ac:picMk id="3" creationId="{3ED3DA60-7611-AA77-2B7C-9C96CDF5FDAC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6:51.388" v="74" actId="1076"/>
          <ac:picMkLst>
            <pc:docMk/>
            <pc:sldMk cId="3810250568" sldId="687"/>
            <ac:picMk id="6" creationId="{0C6F0469-1B59-8C63-34BA-AB4121C8CACD}"/>
          </ac:picMkLst>
        </pc:picChg>
        <pc:picChg chg="mod">
          <ac:chgData name="Viriyaphone Phamavanh" userId="S::viriyaphone@jpf.go.jp::46221b0b-3b8f-4bcc-b119-ca33b88f9adb" providerId="AD" clId="Web-{E1FE272F-8AA5-81A4-E912-3246A6BA6F98}" dt="2025-10-17T06:36:04.496" v="60" actId="1076"/>
          <ac:picMkLst>
            <pc:docMk/>
            <pc:sldMk cId="3810250568" sldId="687"/>
            <ac:picMk id="10" creationId="{4F7CDA39-5977-3584-0CE1-54060A6D229A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7:03.779" v="77" actId="1076"/>
          <ac:picMkLst>
            <pc:docMk/>
            <pc:sldMk cId="3810250568" sldId="687"/>
            <ac:picMk id="16" creationId="{455588EC-4C7A-3CBD-285B-2818E635D1E8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7:35.842" v="83" actId="1076"/>
        <pc:sldMkLst>
          <pc:docMk/>
          <pc:sldMk cId="1501875209" sldId="689"/>
        </pc:sldMkLst>
        <pc:picChg chg="add mod">
          <ac:chgData name="Viriyaphone Phamavanh" userId="S::viriyaphone@jpf.go.jp::46221b0b-3b8f-4bcc-b119-ca33b88f9adb" providerId="AD" clId="Web-{E1FE272F-8AA5-81A4-E912-3246A6BA6F98}" dt="2025-10-17T06:37:21.857" v="80" actId="1076"/>
          <ac:picMkLst>
            <pc:docMk/>
            <pc:sldMk cId="1501875209" sldId="689"/>
            <ac:picMk id="2" creationId="{D72D9BAC-633C-9E98-1691-7B34782DFE32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7:35.842" v="83" actId="1076"/>
          <ac:picMkLst>
            <pc:docMk/>
            <pc:sldMk cId="1501875209" sldId="689"/>
            <ac:picMk id="4" creationId="{0970D2AD-0A78-8F6E-4FBA-4D94FBF6DD10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2:15.409" v="30" actId="1076"/>
        <pc:sldMkLst>
          <pc:docMk/>
          <pc:sldMk cId="4028452411" sldId="751"/>
        </pc:sldMkLst>
        <pc:picChg chg="add mod">
          <ac:chgData name="Viriyaphone Phamavanh" userId="S::viriyaphone@jpf.go.jp::46221b0b-3b8f-4bcc-b119-ca33b88f9adb" providerId="AD" clId="Web-{E1FE272F-8AA5-81A4-E912-3246A6BA6F98}" dt="2025-10-17T06:31:15.078" v="12" actId="1076"/>
          <ac:picMkLst>
            <pc:docMk/>
            <pc:sldMk cId="4028452411" sldId="751"/>
            <ac:picMk id="3" creationId="{D6B3AAF8-602A-FE86-6C0B-CDC110A74724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1:36.360" v="19" actId="1076"/>
          <ac:picMkLst>
            <pc:docMk/>
            <pc:sldMk cId="4028452411" sldId="751"/>
            <ac:picMk id="4" creationId="{B6E555F2-715E-DD80-464A-229A07401181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1:59.174" v="27" actId="1076"/>
          <ac:picMkLst>
            <pc:docMk/>
            <pc:sldMk cId="4028452411" sldId="751"/>
            <ac:picMk id="5" creationId="{B96C0AE2-B599-E443-0401-854709293C74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2:15.409" v="30" actId="1076"/>
          <ac:picMkLst>
            <pc:docMk/>
            <pc:sldMk cId="4028452411" sldId="751"/>
            <ac:picMk id="6" creationId="{CF82E97A-0380-B331-6C49-86A35E2CD1B3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0:21.545" v="2" actId="1076"/>
        <pc:sldMkLst>
          <pc:docMk/>
          <pc:sldMk cId="1873090026" sldId="768"/>
        </pc:sldMkLst>
        <pc:picChg chg="add mod">
          <ac:chgData name="Viriyaphone Phamavanh" userId="S::viriyaphone@jpf.go.jp::46221b0b-3b8f-4bcc-b119-ca33b88f9adb" providerId="AD" clId="Web-{E1FE272F-8AA5-81A4-E912-3246A6BA6F98}" dt="2025-10-17T06:30:21.545" v="2" actId="1076"/>
          <ac:picMkLst>
            <pc:docMk/>
            <pc:sldMk cId="1873090026" sldId="768"/>
            <ac:picMk id="2" creationId="{8AA41124-67A0-5988-79E4-A97A6A2FF566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0:36.998" v="5" actId="1076"/>
        <pc:sldMkLst>
          <pc:docMk/>
          <pc:sldMk cId="2869458538" sldId="796"/>
        </pc:sldMkLst>
        <pc:picChg chg="add mod">
          <ac:chgData name="Viriyaphone Phamavanh" userId="S::viriyaphone@jpf.go.jp::46221b0b-3b8f-4bcc-b119-ca33b88f9adb" providerId="AD" clId="Web-{E1FE272F-8AA5-81A4-E912-3246A6BA6F98}" dt="2025-10-17T06:30:36.998" v="5" actId="1076"/>
          <ac:picMkLst>
            <pc:docMk/>
            <pc:sldMk cId="2869458538" sldId="796"/>
            <ac:picMk id="2" creationId="{E658B713-9A9E-822D-036F-764EED45B4B6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0:54.124" v="9" actId="1076"/>
        <pc:sldMkLst>
          <pc:docMk/>
          <pc:sldMk cId="1746476013" sldId="797"/>
        </pc:sldMkLst>
        <pc:picChg chg="add mod">
          <ac:chgData name="Viriyaphone Phamavanh" userId="S::viriyaphone@jpf.go.jp::46221b0b-3b8f-4bcc-b119-ca33b88f9adb" providerId="AD" clId="Web-{E1FE272F-8AA5-81A4-E912-3246A6BA6F98}" dt="2025-10-17T06:30:54.124" v="9" actId="1076"/>
          <ac:picMkLst>
            <pc:docMk/>
            <pc:sldMk cId="1746476013" sldId="797"/>
            <ac:picMk id="2" creationId="{93460E9E-9A6A-3571-5284-90593087EDF1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4:07.617" v="42" actId="1076"/>
        <pc:sldMkLst>
          <pc:docMk/>
          <pc:sldMk cId="363212364" sldId="799"/>
        </pc:sldMkLst>
        <pc:picChg chg="add mod">
          <ac:chgData name="Viriyaphone Phamavanh" userId="S::viriyaphone@jpf.go.jp::46221b0b-3b8f-4bcc-b119-ca33b88f9adb" providerId="AD" clId="Web-{E1FE272F-8AA5-81A4-E912-3246A6BA6F98}" dt="2025-10-17T06:33:30.882" v="33" actId="1076"/>
          <ac:picMkLst>
            <pc:docMk/>
            <pc:sldMk cId="363212364" sldId="799"/>
            <ac:picMk id="5" creationId="{C6C96166-C7F6-7B43-FD0F-6F0103746FF8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3:41.195" v="36" actId="1076"/>
          <ac:picMkLst>
            <pc:docMk/>
            <pc:sldMk cId="363212364" sldId="799"/>
            <ac:picMk id="6" creationId="{E9274A15-39A3-81E7-B1C7-AA505D8BF3B2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3:54.414" v="39" actId="1076"/>
          <ac:picMkLst>
            <pc:docMk/>
            <pc:sldMk cId="363212364" sldId="799"/>
            <ac:picMk id="7" creationId="{EF87558A-9DDF-B827-43B9-1189F74E7BED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4:07.617" v="42" actId="1076"/>
          <ac:picMkLst>
            <pc:docMk/>
            <pc:sldMk cId="363212364" sldId="799"/>
            <ac:picMk id="11" creationId="{AAA9B9FF-9716-7BE8-5B3C-0831F07C047C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8:33.030" v="92" actId="1076"/>
        <pc:sldMkLst>
          <pc:docMk/>
          <pc:sldMk cId="1266938747" sldId="800"/>
        </pc:sldMkLst>
        <pc:picChg chg="add mod">
          <ac:chgData name="Viriyaphone Phamavanh" userId="S::viriyaphone@jpf.go.jp::46221b0b-3b8f-4bcc-b119-ca33b88f9adb" providerId="AD" clId="Web-{E1FE272F-8AA5-81A4-E912-3246A6BA6F98}" dt="2025-10-17T06:38:33.030" v="92" actId="1076"/>
          <ac:picMkLst>
            <pc:docMk/>
            <pc:sldMk cId="1266938747" sldId="800"/>
            <ac:picMk id="2" creationId="{C2E72B6A-EBC6-520A-7D14-3E9C000710D7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8:06.639" v="89" actId="1076"/>
        <pc:sldMkLst>
          <pc:docMk/>
          <pc:sldMk cId="2975719730" sldId="803"/>
        </pc:sldMkLst>
        <pc:picChg chg="add mod">
          <ac:chgData name="Viriyaphone Phamavanh" userId="S::viriyaphone@jpf.go.jp::46221b0b-3b8f-4bcc-b119-ca33b88f9adb" providerId="AD" clId="Web-{E1FE272F-8AA5-81A4-E912-3246A6BA6F98}" dt="2025-10-17T06:37:54.295" v="86" actId="1076"/>
          <ac:picMkLst>
            <pc:docMk/>
            <pc:sldMk cId="2975719730" sldId="803"/>
            <ac:picMk id="9" creationId="{546C953B-13CB-99C3-60B2-F16BF9E25D31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8:06.639" v="89" actId="1076"/>
          <ac:picMkLst>
            <pc:docMk/>
            <pc:sldMk cId="2975719730" sldId="803"/>
            <ac:picMk id="13" creationId="{21F9768B-5B65-A273-550C-5B79D5318E36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8:47.327" v="95" actId="1076"/>
        <pc:sldMkLst>
          <pc:docMk/>
          <pc:sldMk cId="2535169216" sldId="806"/>
        </pc:sldMkLst>
        <pc:picChg chg="add mod">
          <ac:chgData name="Viriyaphone Phamavanh" userId="S::viriyaphone@jpf.go.jp::46221b0b-3b8f-4bcc-b119-ca33b88f9adb" providerId="AD" clId="Web-{E1FE272F-8AA5-81A4-E912-3246A6BA6F98}" dt="2025-10-17T06:38:47.327" v="95" actId="1076"/>
          <ac:picMkLst>
            <pc:docMk/>
            <pc:sldMk cId="2535169216" sldId="806"/>
            <ac:picMk id="2" creationId="{5EE4073E-ED87-AC92-75CB-382B206F40C3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9:04.203" v="98" actId="1076"/>
        <pc:sldMkLst>
          <pc:docMk/>
          <pc:sldMk cId="971261796" sldId="807"/>
        </pc:sldMkLst>
        <pc:picChg chg="add mod">
          <ac:chgData name="Viriyaphone Phamavanh" userId="S::viriyaphone@jpf.go.jp::46221b0b-3b8f-4bcc-b119-ca33b88f9adb" providerId="AD" clId="Web-{E1FE272F-8AA5-81A4-E912-3246A6BA6F98}" dt="2025-10-17T06:39:04.203" v="98" actId="1076"/>
          <ac:picMkLst>
            <pc:docMk/>
            <pc:sldMk cId="971261796" sldId="807"/>
            <ac:picMk id="2" creationId="{9B6426FC-DF6D-286D-F1D5-D93F34E2B64B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41:33.506" v="111" actId="1076"/>
        <pc:sldMkLst>
          <pc:docMk/>
          <pc:sldMk cId="383030440" sldId="808"/>
        </pc:sldMkLst>
        <pc:picChg chg="add mod">
          <ac:chgData name="Viriyaphone Phamavanh" userId="S::viriyaphone@jpf.go.jp::46221b0b-3b8f-4bcc-b119-ca33b88f9adb" providerId="AD" clId="Web-{E1FE272F-8AA5-81A4-E912-3246A6BA6F98}" dt="2025-10-17T06:40:41.067" v="101" actId="1076"/>
          <ac:picMkLst>
            <pc:docMk/>
            <pc:sldMk cId="383030440" sldId="808"/>
            <ac:picMk id="2" creationId="{D105BBF5-CB21-8757-331C-973B606E0AC9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0:57.380" v="105" actId="1076"/>
          <ac:picMkLst>
            <pc:docMk/>
            <pc:sldMk cId="383030440" sldId="808"/>
            <ac:picMk id="4" creationId="{D56ACE9A-EFAE-C032-CB3A-7FB2DD42D883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1:12.537" v="108" actId="1076"/>
          <ac:picMkLst>
            <pc:docMk/>
            <pc:sldMk cId="383030440" sldId="808"/>
            <ac:picMk id="6" creationId="{9FAA1329-2757-6D3D-EE7E-495D56AA9CA8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1:33.506" v="111" actId="1076"/>
          <ac:picMkLst>
            <pc:docMk/>
            <pc:sldMk cId="383030440" sldId="808"/>
            <ac:picMk id="7" creationId="{FFE5D5B8-26AE-3AF8-DA29-EBF41863E818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42:57.728" v="125" actId="1076"/>
        <pc:sldMkLst>
          <pc:docMk/>
          <pc:sldMk cId="2658419148" sldId="809"/>
        </pc:sldMkLst>
        <pc:picChg chg="add mod">
          <ac:chgData name="Viriyaphone Phamavanh" userId="S::viriyaphone@jpf.go.jp::46221b0b-3b8f-4bcc-b119-ca33b88f9adb" providerId="AD" clId="Web-{E1FE272F-8AA5-81A4-E912-3246A6BA6F98}" dt="2025-10-17T06:42:07.570" v="115" actId="1076"/>
          <ac:picMkLst>
            <pc:docMk/>
            <pc:sldMk cId="2658419148" sldId="809"/>
            <ac:picMk id="2" creationId="{08C83AAE-F060-6B84-1E10-2ABD4B1D5F19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2:22.227" v="118" actId="1076"/>
          <ac:picMkLst>
            <pc:docMk/>
            <pc:sldMk cId="2658419148" sldId="809"/>
            <ac:picMk id="6" creationId="{B985F3AA-0533-1DE2-D5A5-167F4566FB7E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2:36.056" v="121" actId="1076"/>
          <ac:picMkLst>
            <pc:docMk/>
            <pc:sldMk cId="2658419148" sldId="809"/>
            <ac:picMk id="8" creationId="{03082756-DEE3-4D62-86D9-B963A113E863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2:57.728" v="125" actId="1076"/>
          <ac:picMkLst>
            <pc:docMk/>
            <pc:sldMk cId="2658419148" sldId="809"/>
            <ac:picMk id="9" creationId="{B52E6FF0-5C8A-D676-BCCF-495DB8AEC2E3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35:09.104" v="54" actId="1076"/>
        <pc:sldMkLst>
          <pc:docMk/>
          <pc:sldMk cId="1974350466" sldId="810"/>
        </pc:sldMkLst>
        <pc:picChg chg="add mod">
          <ac:chgData name="Viriyaphone Phamavanh" userId="S::viriyaphone@jpf.go.jp::46221b0b-3b8f-4bcc-b119-ca33b88f9adb" providerId="AD" clId="Web-{E1FE272F-8AA5-81A4-E912-3246A6BA6F98}" dt="2025-10-17T06:34:32.415" v="45" actId="1076"/>
          <ac:picMkLst>
            <pc:docMk/>
            <pc:sldMk cId="1974350466" sldId="810"/>
            <ac:picMk id="3" creationId="{41350F83-1F43-F085-C993-B292FD63CADE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4:45.322" v="48" actId="1076"/>
          <ac:picMkLst>
            <pc:docMk/>
            <pc:sldMk cId="1974350466" sldId="810"/>
            <ac:picMk id="4" creationId="{29B038BC-4C31-4C57-291F-A3A539AAB08A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4:58.010" v="51" actId="1076"/>
          <ac:picMkLst>
            <pc:docMk/>
            <pc:sldMk cId="1974350466" sldId="810"/>
            <ac:picMk id="5" creationId="{21E7161C-AEEA-47A2-25E7-50DCBF0DDB02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35:09.104" v="54" actId="1076"/>
          <ac:picMkLst>
            <pc:docMk/>
            <pc:sldMk cId="1974350466" sldId="810"/>
            <ac:picMk id="7" creationId="{8C5005EA-06C1-1218-26DD-E63C94F15918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43:14.963" v="128" actId="1076"/>
        <pc:sldMkLst>
          <pc:docMk/>
          <pc:sldMk cId="2831529336" sldId="811"/>
        </pc:sldMkLst>
        <pc:picChg chg="add mod">
          <ac:chgData name="Viriyaphone Phamavanh" userId="S::viriyaphone@jpf.go.jp::46221b0b-3b8f-4bcc-b119-ca33b88f9adb" providerId="AD" clId="Web-{E1FE272F-8AA5-81A4-E912-3246A6BA6F98}" dt="2025-10-17T06:43:14.963" v="128" actId="1076"/>
          <ac:picMkLst>
            <pc:docMk/>
            <pc:sldMk cId="2831529336" sldId="811"/>
            <ac:picMk id="2" creationId="{AE5C3268-D725-3FA4-3C59-BB2680327CFE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46:29.187" v="141" actId="1076"/>
        <pc:sldMkLst>
          <pc:docMk/>
          <pc:sldMk cId="2582219844" sldId="815"/>
        </pc:sldMkLst>
        <pc:picChg chg="add mod">
          <ac:chgData name="Viriyaphone Phamavanh" userId="S::viriyaphone@jpf.go.jp::46221b0b-3b8f-4bcc-b119-ca33b88f9adb" providerId="AD" clId="Web-{E1FE272F-8AA5-81A4-E912-3246A6BA6F98}" dt="2025-10-17T06:45:36.748" v="132" actId="1076"/>
          <ac:picMkLst>
            <pc:docMk/>
            <pc:sldMk cId="2582219844" sldId="815"/>
            <ac:picMk id="2" creationId="{E8CC3419-B526-F0D4-0832-6EC7081048D9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5:50.186" v="135" actId="1076"/>
          <ac:picMkLst>
            <pc:docMk/>
            <pc:sldMk cId="2582219844" sldId="815"/>
            <ac:picMk id="5" creationId="{1B27A51F-1C18-0BC9-25A7-15BEAFD481A9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6:00.983" v="138" actId="1076"/>
          <ac:picMkLst>
            <pc:docMk/>
            <pc:sldMk cId="2582219844" sldId="815"/>
            <ac:picMk id="7" creationId="{6D7D7874-2C71-B9DB-771F-3EED93741088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46:29.187" v="141" actId="1076"/>
          <ac:picMkLst>
            <pc:docMk/>
            <pc:sldMk cId="2582219844" sldId="815"/>
            <ac:picMk id="8" creationId="{221DFC40-2393-8A67-6BB3-7B72B7D8CA01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54:19.394" v="150" actId="1076"/>
        <pc:sldMkLst>
          <pc:docMk/>
          <pc:sldMk cId="573633039" sldId="816"/>
        </pc:sldMkLst>
        <pc:picChg chg="add mod">
          <ac:chgData name="Viriyaphone Phamavanh" userId="S::viriyaphone@jpf.go.jp::46221b0b-3b8f-4bcc-b119-ca33b88f9adb" providerId="AD" clId="Web-{E1FE272F-8AA5-81A4-E912-3246A6BA6F98}" dt="2025-10-17T06:52:56.626" v="144" actId="1076"/>
          <ac:picMkLst>
            <pc:docMk/>
            <pc:sldMk cId="573633039" sldId="816"/>
            <ac:picMk id="3" creationId="{82D1BCB7-6502-43EC-EDEA-69D3AC4FB096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53:11.360" v="147" actId="1076"/>
          <ac:picMkLst>
            <pc:docMk/>
            <pc:sldMk cId="573633039" sldId="816"/>
            <ac:picMk id="4" creationId="{884FBB28-05F0-BF1F-899A-46355746C8F0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54:19.394" v="150" actId="1076"/>
          <ac:picMkLst>
            <pc:docMk/>
            <pc:sldMk cId="573633039" sldId="816"/>
            <ac:picMk id="5" creationId="{3D4F75E8-D227-12A1-9D19-250EA00025AF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55:18.270" v="159" actId="1076"/>
        <pc:sldMkLst>
          <pc:docMk/>
          <pc:sldMk cId="1811727111" sldId="821"/>
        </pc:sldMkLst>
        <pc:picChg chg="add mod">
          <ac:chgData name="Viriyaphone Phamavanh" userId="S::viriyaphone@jpf.go.jp::46221b0b-3b8f-4bcc-b119-ca33b88f9adb" providerId="AD" clId="Web-{E1FE272F-8AA5-81A4-E912-3246A6BA6F98}" dt="2025-10-17T06:54:36.456" v="153" actId="1076"/>
          <ac:picMkLst>
            <pc:docMk/>
            <pc:sldMk cId="1811727111" sldId="821"/>
            <ac:picMk id="3" creationId="{6447EF28-EFDE-5F13-AA4F-0A4E9B034A77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55:07.285" v="156" actId="1076"/>
          <ac:picMkLst>
            <pc:docMk/>
            <pc:sldMk cId="1811727111" sldId="821"/>
            <ac:picMk id="11" creationId="{4CDEB085-8133-26BF-839E-F1E0516F9DA3}"/>
          </ac:picMkLst>
        </pc:picChg>
        <pc:picChg chg="add mod">
          <ac:chgData name="Viriyaphone Phamavanh" userId="S::viriyaphone@jpf.go.jp::46221b0b-3b8f-4bcc-b119-ca33b88f9adb" providerId="AD" clId="Web-{E1FE272F-8AA5-81A4-E912-3246A6BA6F98}" dt="2025-10-17T06:55:18.270" v="159" actId="1076"/>
          <ac:picMkLst>
            <pc:docMk/>
            <pc:sldMk cId="1811727111" sldId="821"/>
            <ac:picMk id="12" creationId="{56DB71CE-2253-1EB3-625A-86277785032C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57:39.478" v="172" actId="1076"/>
        <pc:sldMkLst>
          <pc:docMk/>
          <pc:sldMk cId="2841447365" sldId="825"/>
        </pc:sldMkLst>
        <pc:picChg chg="add mod">
          <ac:chgData name="Viriyaphone Phamavanh" userId="S::viriyaphone@jpf.go.jp::46221b0b-3b8f-4bcc-b119-ca33b88f9adb" providerId="AD" clId="Web-{E1FE272F-8AA5-81A4-E912-3246A6BA6F98}" dt="2025-10-17T06:57:39.478" v="172" actId="1076"/>
          <ac:picMkLst>
            <pc:docMk/>
            <pc:sldMk cId="2841447365" sldId="825"/>
            <ac:picMk id="6" creationId="{441E9DB3-F38C-98A9-483F-CE6F21E664CD}"/>
          </ac:picMkLst>
        </pc:picChg>
      </pc:sldChg>
      <pc:sldChg chg="addSp modSp modMedia addAnim">
        <pc:chgData name="Viriyaphone Phamavanh" userId="S::viriyaphone@jpf.go.jp::46221b0b-3b8f-4bcc-b119-ca33b88f9adb" providerId="AD" clId="Web-{E1FE272F-8AA5-81A4-E912-3246A6BA6F98}" dt="2025-10-17T06:57:55.823" v="175" actId="1076"/>
        <pc:sldMkLst>
          <pc:docMk/>
          <pc:sldMk cId="4244796777" sldId="826"/>
        </pc:sldMkLst>
        <pc:picChg chg="add mod">
          <ac:chgData name="Viriyaphone Phamavanh" userId="S::viriyaphone@jpf.go.jp::46221b0b-3b8f-4bcc-b119-ca33b88f9adb" providerId="AD" clId="Web-{E1FE272F-8AA5-81A4-E912-3246A6BA6F98}" dt="2025-10-17T06:57:55.823" v="175" actId="1076"/>
          <ac:picMkLst>
            <pc:docMk/>
            <pc:sldMk cId="4244796777" sldId="826"/>
            <ac:picMk id="2" creationId="{0E489AA4-36D9-A51E-10D4-B04826D12C0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180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70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312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5619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994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214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060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127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757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551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314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296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344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611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313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561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0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959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74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740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435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3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0341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4298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796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64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78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726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930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8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18" Type="http://schemas.openxmlformats.org/officeDocument/2006/relationships/image" Target="../media/image39.png"/><Relationship Id="rId26" Type="http://schemas.openxmlformats.org/officeDocument/2006/relationships/image" Target="../media/image8.png"/><Relationship Id="rId3" Type="http://schemas.microsoft.com/office/2007/relationships/media" Target="../media/media4.mp3"/><Relationship Id="rId21" Type="http://schemas.openxmlformats.org/officeDocument/2006/relationships/image" Target="../media/image42.png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24" Type="http://schemas.openxmlformats.org/officeDocument/2006/relationships/image" Target="../media/image45.png"/><Relationship Id="rId5" Type="http://schemas.microsoft.com/office/2007/relationships/media" Target="../media/media5.mp3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p3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audio" Target="../media/media9.mp3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p3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audio" Target="../media/media9.mp3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.pn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70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69.png"/><Relationship Id="rId17" Type="http://schemas.openxmlformats.org/officeDocument/2006/relationships/image" Target="../media/image8.png"/><Relationship Id="rId2" Type="http://schemas.openxmlformats.org/officeDocument/2006/relationships/audio" Target="../media/media12.mp3"/><Relationship Id="rId16" Type="http://schemas.openxmlformats.org/officeDocument/2006/relationships/image" Target="../media/image65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68.png"/><Relationship Id="rId5" Type="http://schemas.microsoft.com/office/2007/relationships/media" Target="../media/media14.mp3"/><Relationship Id="rId15" Type="http://schemas.openxmlformats.org/officeDocument/2006/relationships/image" Target="../media/image72.png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73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69.png"/><Relationship Id="rId2" Type="http://schemas.openxmlformats.org/officeDocument/2006/relationships/audio" Target="../media/media12.mp3"/><Relationship Id="rId16" Type="http://schemas.openxmlformats.org/officeDocument/2006/relationships/image" Target="../media/image8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68.png"/><Relationship Id="rId5" Type="http://schemas.microsoft.com/office/2007/relationships/media" Target="../media/media14.mp3"/><Relationship Id="rId15" Type="http://schemas.openxmlformats.org/officeDocument/2006/relationships/image" Target="../media/image65.png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5.png"/><Relationship Id="rId18" Type="http://schemas.openxmlformats.org/officeDocument/2006/relationships/image" Target="../media/image88.png"/><Relationship Id="rId3" Type="http://schemas.microsoft.com/office/2007/relationships/media" Target="../media/media4.mp3"/><Relationship Id="rId21" Type="http://schemas.openxmlformats.org/officeDocument/2006/relationships/image" Target="../media/image91.png"/><Relationship Id="rId7" Type="http://schemas.microsoft.com/office/2007/relationships/media" Target="../media/media6.mp3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audio" Target="../media/media3.mp3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24" Type="http://schemas.openxmlformats.org/officeDocument/2006/relationships/image" Target="../media/image8.png"/><Relationship Id="rId5" Type="http://schemas.microsoft.com/office/2007/relationships/media" Target="../media/media5.mp3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notesSlide" Target="../notesSlides/notesSlide22.xml"/><Relationship Id="rId19" Type="http://schemas.openxmlformats.org/officeDocument/2006/relationships/image" Target="../media/image8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8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95.png"/><Relationship Id="rId5" Type="http://schemas.microsoft.com/office/2007/relationships/media" Target="../media/media19.mp3"/><Relationship Id="rId10" Type="http://schemas.openxmlformats.org/officeDocument/2006/relationships/image" Target="../media/image94.png"/><Relationship Id="rId4" Type="http://schemas.openxmlformats.org/officeDocument/2006/relationships/audio" Target="../media/media18.mp3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8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8.mp3"/><Relationship Id="rId11" Type="http://schemas.openxmlformats.org/officeDocument/2006/relationships/image" Target="../media/image96.png"/><Relationship Id="rId5" Type="http://schemas.microsoft.com/office/2007/relationships/media" Target="../media/media18.mp3"/><Relationship Id="rId10" Type="http://schemas.openxmlformats.org/officeDocument/2006/relationships/image" Target="../media/image94.png"/><Relationship Id="rId4" Type="http://schemas.openxmlformats.org/officeDocument/2006/relationships/audio" Target="../media/media19.mp3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png"/><Relationship Id="rId3" Type="http://schemas.openxmlformats.org/officeDocument/2006/relationships/image" Target="../media/image65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94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13.png"/><Relationship Id="rId11" Type="http://schemas.openxmlformats.org/officeDocument/2006/relationships/image" Target="../media/image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13.png"/><Relationship Id="rId11" Type="http://schemas.openxmlformats.org/officeDocument/2006/relationships/image" Target="../media/image8.png"/><Relationship Id="rId5" Type="http://schemas.openxmlformats.org/officeDocument/2006/relationships/image" Target="../media/image112.png"/><Relationship Id="rId10" Type="http://schemas.openxmlformats.org/officeDocument/2006/relationships/image" Target="../media/image122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png"/><Relationship Id="rId12" Type="http://schemas.openxmlformats.org/officeDocument/2006/relationships/image" Target="../media/image8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13.png"/><Relationship Id="rId11" Type="http://schemas.openxmlformats.org/officeDocument/2006/relationships/image" Target="../media/image126.png"/><Relationship Id="rId5" Type="http://schemas.openxmlformats.org/officeDocument/2006/relationships/image" Target="../media/image112.png"/><Relationship Id="rId10" Type="http://schemas.openxmlformats.org/officeDocument/2006/relationships/image" Target="../media/image125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.png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51F5B2A-A764-E2C6-6BDC-4664A026A0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3" y="1454569"/>
            <a:ext cx="11926111" cy="29645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FD7027E-096C-35DF-17B8-59EFD724A5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90" y="4783167"/>
            <a:ext cx="11911339" cy="12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C49E59-62D0-A5CD-D145-AD6A31E3F1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9" y="159147"/>
            <a:ext cx="11274783" cy="47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E7743A-6D41-A9C9-8AA2-22C86040A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0" y="365125"/>
            <a:ext cx="7090898" cy="643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3B373A2-01FE-2F8E-5E78-6282BD9849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74" y="54073"/>
            <a:ext cx="10915651" cy="337492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6A55BA4-F96C-8634-2B4B-4978DB19C3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242" y="4305300"/>
            <a:ext cx="7692133" cy="20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543FF68-91AE-1299-67C2-EBB25FC70D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1226348" cy="32997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4E7EE44-192E-3ACA-CF47-50412684F2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949" y="3982888"/>
            <a:ext cx="8324850" cy="25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D6B463-474F-043B-A47C-511A101249F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1027550"/>
            <a:ext cx="7143750" cy="7890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20C990-71DC-1F54-BAFD-B44E7A35229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8" name="Picture 2" descr="Y_16_1_08_nemurenai">
            <a:extLst>
              <a:ext uri="{FF2B5EF4-FFF2-40B4-BE49-F238E27FC236}">
                <a16:creationId xmlns:a16="http://schemas.microsoft.com/office/drawing/2014/main" id="{3B8D1F87-2692-65F5-CCF5-5605AA79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11" y="2229900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Y_16_1_04_darui">
            <a:extLst>
              <a:ext uri="{FF2B5EF4-FFF2-40B4-BE49-F238E27FC236}">
                <a16:creationId xmlns:a16="http://schemas.microsoft.com/office/drawing/2014/main" id="{AE6D709A-5C68-B405-8423-795A3C66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21" y="2229900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Y_16_1_07_futsukayoi">
            <a:extLst>
              <a:ext uri="{FF2B5EF4-FFF2-40B4-BE49-F238E27FC236}">
                <a16:creationId xmlns:a16="http://schemas.microsoft.com/office/drawing/2014/main" id="{4F7CDA39-5977-3584-0CE1-54060A6D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872" y="2229899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Y_16_1_03_katagakoru">
            <a:extLst>
              <a:ext uri="{FF2B5EF4-FFF2-40B4-BE49-F238E27FC236}">
                <a16:creationId xmlns:a16="http://schemas.microsoft.com/office/drawing/2014/main" id="{9779C22E-78A8-D041-77F5-985A7A60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4974" y="2229899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Y_16_1_05_atamagaitai">
            <a:extLst>
              <a:ext uri="{FF2B5EF4-FFF2-40B4-BE49-F238E27FC236}">
                <a16:creationId xmlns:a16="http://schemas.microsoft.com/office/drawing/2014/main" id="{9D8B2508-1885-B400-DCD2-C13218A5D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423" y="2229899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Y_16_1_06_inochooshigawarui">
            <a:extLst>
              <a:ext uri="{FF2B5EF4-FFF2-40B4-BE49-F238E27FC236}">
                <a16:creationId xmlns:a16="http://schemas.microsoft.com/office/drawing/2014/main" id="{46FE537A-9EF7-38BE-6BEA-6FB21290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4525" y="2229899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Y_16_1_09_ofuronihairu">
            <a:extLst>
              <a:ext uri="{FF2B5EF4-FFF2-40B4-BE49-F238E27FC236}">
                <a16:creationId xmlns:a16="http://schemas.microsoft.com/office/drawing/2014/main" id="{0D23D5D6-C884-94C3-7CD9-D926D05C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11" y="4035181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Y_16_1_14_kusurionomu">
            <a:extLst>
              <a:ext uri="{FF2B5EF4-FFF2-40B4-BE49-F238E27FC236}">
                <a16:creationId xmlns:a16="http://schemas.microsoft.com/office/drawing/2014/main" id="{461BBDD9-713B-4BF6-53B6-C0A7F074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769" y="4035180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Y_16_1_11_neru">
            <a:extLst>
              <a:ext uri="{FF2B5EF4-FFF2-40B4-BE49-F238E27FC236}">
                <a16:creationId xmlns:a16="http://schemas.microsoft.com/office/drawing/2014/main" id="{FB607767-CCDC-76DB-FC2A-5F148634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20" y="4035181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Y_16_1_13_massaajisuru">
            <a:extLst>
              <a:ext uri="{FF2B5EF4-FFF2-40B4-BE49-F238E27FC236}">
                <a16:creationId xmlns:a16="http://schemas.microsoft.com/office/drawing/2014/main" id="{C2489D01-EE8C-7084-BFEB-72E9C8EA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4974" y="4048121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Y_16_1_10_onakaoatatameru">
            <a:extLst>
              <a:ext uri="{FF2B5EF4-FFF2-40B4-BE49-F238E27FC236}">
                <a16:creationId xmlns:a16="http://schemas.microsoft.com/office/drawing/2014/main" id="{BF1F17D4-ED8F-B8EA-76C8-18D4BF38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7423" y="4048121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Y_16_1_12_atatakainomimono">
            <a:extLst>
              <a:ext uri="{FF2B5EF4-FFF2-40B4-BE49-F238E27FC236}">
                <a16:creationId xmlns:a16="http://schemas.microsoft.com/office/drawing/2014/main" id="{D5210BDF-387B-4152-5F47-665F6161B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218" y="4035179"/>
            <a:ext cx="1614489" cy="16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16-03]_kiku1">
            <a:hlinkClick r:id="" action="ppaction://media"/>
            <a:extLst>
              <a:ext uri="{FF2B5EF4-FFF2-40B4-BE49-F238E27FC236}">
                <a16:creationId xmlns:a16="http://schemas.microsoft.com/office/drawing/2014/main" id="{0FFFB507-B038-59FC-D87C-0D734DC06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454167" y="1199905"/>
            <a:ext cx="402003" cy="425450"/>
          </a:xfrm>
          <a:prstGeom prst="rect">
            <a:avLst/>
          </a:prstGeom>
        </p:spPr>
      </p:pic>
      <p:pic>
        <p:nvPicPr>
          <p:cNvPr id="3" name="Y_[16-04]_kiku2">
            <a:hlinkClick r:id="" action="ppaction://media"/>
            <a:extLst>
              <a:ext uri="{FF2B5EF4-FFF2-40B4-BE49-F238E27FC236}">
                <a16:creationId xmlns:a16="http://schemas.microsoft.com/office/drawing/2014/main" id="{3ED3DA60-7611-AA77-2B7C-9C96CDF5FD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274783" y="1270244"/>
            <a:ext cx="390281" cy="437173"/>
          </a:xfrm>
          <a:prstGeom prst="rect">
            <a:avLst/>
          </a:prstGeom>
        </p:spPr>
      </p:pic>
      <p:pic>
        <p:nvPicPr>
          <p:cNvPr id="6" name="Y_[16-05]_kiku3">
            <a:hlinkClick r:id="" action="ppaction://media"/>
            <a:extLst>
              <a:ext uri="{FF2B5EF4-FFF2-40B4-BE49-F238E27FC236}">
                <a16:creationId xmlns:a16="http://schemas.microsoft.com/office/drawing/2014/main" id="{0C6F0469-1B59-8C63-34BA-AB4121C8CA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83675" y="1199905"/>
            <a:ext cx="390282" cy="425450"/>
          </a:xfrm>
          <a:prstGeom prst="rect">
            <a:avLst/>
          </a:prstGeom>
        </p:spPr>
      </p:pic>
      <p:pic>
        <p:nvPicPr>
          <p:cNvPr id="16" name="Y_[16-06]_kiku4">
            <a:hlinkClick r:id="" action="ppaction://media"/>
            <a:extLst>
              <a:ext uri="{FF2B5EF4-FFF2-40B4-BE49-F238E27FC236}">
                <a16:creationId xmlns:a16="http://schemas.microsoft.com/office/drawing/2014/main" id="{455588EC-4C7A-3CBD-285B-2818E635D1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57398" y="1199906"/>
            <a:ext cx="390281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283035-7DCB-0FEC-370C-2D92F639FF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1" y="30528"/>
            <a:ext cx="4556437" cy="6933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05808C3-B939-82DC-B54E-631C1EFF5B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C54DD57-AC74-95D6-A48F-AB9F7B13454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08" y="886389"/>
            <a:ext cx="4400550" cy="64333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ED2F0BB-1246-D0C1-7E6D-2BDA5263F6A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483" y="1379131"/>
            <a:ext cx="7975902" cy="5307419"/>
          </a:xfrm>
          <a:prstGeom prst="rect">
            <a:avLst/>
          </a:prstGeom>
        </p:spPr>
      </p:pic>
      <p:pic>
        <p:nvPicPr>
          <p:cNvPr id="2" name="Y_[16-08]_hanasu1">
            <a:hlinkClick r:id="" action="ppaction://media"/>
            <a:extLst>
              <a:ext uri="{FF2B5EF4-FFF2-40B4-BE49-F238E27FC236}">
                <a16:creationId xmlns:a16="http://schemas.microsoft.com/office/drawing/2014/main" id="{D72D9BAC-633C-9E98-1691-7B34782DF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82875" y="883383"/>
            <a:ext cx="366835" cy="366835"/>
          </a:xfrm>
          <a:prstGeom prst="rect">
            <a:avLst/>
          </a:prstGeom>
        </p:spPr>
      </p:pic>
      <p:pic>
        <p:nvPicPr>
          <p:cNvPr id="4" name="Y_[16-09]_hanasu2">
            <a:hlinkClick r:id="" action="ppaction://media"/>
            <a:extLst>
              <a:ext uri="{FF2B5EF4-FFF2-40B4-BE49-F238E27FC236}">
                <a16:creationId xmlns:a16="http://schemas.microsoft.com/office/drawing/2014/main" id="{0970D2AD-0A78-8F6E-4FBA-4D94FBF6DD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97275" y="871660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283035-7DCB-0FEC-370C-2D92F639FF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1" y="30528"/>
            <a:ext cx="4556437" cy="6933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05808C3-B939-82DC-B54E-631C1EFF5B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ED2F0BB-1246-D0C1-7E6D-2BDA5263F6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483" y="1379131"/>
            <a:ext cx="7975902" cy="530741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6FD1B20-B7C4-D4EF-5D80-563974E001C2}"/>
              </a:ext>
            </a:extLst>
          </p:cNvPr>
          <p:cNvSpPr/>
          <p:nvPr/>
        </p:nvSpPr>
        <p:spPr>
          <a:xfrm>
            <a:off x="4537705" y="2736424"/>
            <a:ext cx="3497590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E1199D3-74B5-16E8-12C3-412F4270DB32}"/>
              </a:ext>
            </a:extLst>
          </p:cNvPr>
          <p:cNvSpPr/>
          <p:nvPr/>
        </p:nvSpPr>
        <p:spPr>
          <a:xfrm>
            <a:off x="2964415" y="1545329"/>
            <a:ext cx="1974298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F3FEBE-90C8-BBF0-0D36-A107350829C2}"/>
              </a:ext>
            </a:extLst>
          </p:cNvPr>
          <p:cNvSpPr/>
          <p:nvPr/>
        </p:nvSpPr>
        <p:spPr>
          <a:xfrm>
            <a:off x="2986074" y="1996950"/>
            <a:ext cx="1930981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A65465-C5E0-6801-982C-9F7C2D39E59A}"/>
              </a:ext>
            </a:extLst>
          </p:cNvPr>
          <p:cNvSpPr/>
          <p:nvPr/>
        </p:nvSpPr>
        <p:spPr>
          <a:xfrm>
            <a:off x="2912549" y="5424493"/>
            <a:ext cx="3847349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D6756E4-C60E-A47A-74E4-70939CD893FB}"/>
              </a:ext>
            </a:extLst>
          </p:cNvPr>
          <p:cNvSpPr/>
          <p:nvPr/>
        </p:nvSpPr>
        <p:spPr>
          <a:xfrm>
            <a:off x="2854257" y="5014136"/>
            <a:ext cx="5632903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80E2A45-657F-D069-AC67-A0FD69B4193D}"/>
              </a:ext>
            </a:extLst>
          </p:cNvPr>
          <p:cNvSpPr/>
          <p:nvPr/>
        </p:nvSpPr>
        <p:spPr>
          <a:xfrm>
            <a:off x="4581297" y="6206081"/>
            <a:ext cx="2388901" cy="356586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7DA4CEF-F4C6-54F6-68C5-8BBFECDC88EB}"/>
              </a:ext>
            </a:extLst>
          </p:cNvPr>
          <p:cNvSpPr/>
          <p:nvPr/>
        </p:nvSpPr>
        <p:spPr>
          <a:xfrm>
            <a:off x="4566280" y="3184099"/>
            <a:ext cx="3497590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CB99D82-4F7C-6409-22A2-EEB6F7325008}"/>
              </a:ext>
            </a:extLst>
          </p:cNvPr>
          <p:cNvSpPr/>
          <p:nvPr/>
        </p:nvSpPr>
        <p:spPr>
          <a:xfrm>
            <a:off x="2953954" y="3928120"/>
            <a:ext cx="2890570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850B32-F394-F070-FF34-C8D12C468243}"/>
              </a:ext>
            </a:extLst>
          </p:cNvPr>
          <p:cNvSpPr/>
          <p:nvPr/>
        </p:nvSpPr>
        <p:spPr>
          <a:xfrm>
            <a:off x="2973004" y="4377016"/>
            <a:ext cx="2890570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384066E-53E5-C7F4-DFE6-BF925F7EC6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1" y="709970"/>
            <a:ext cx="5079677" cy="702776"/>
          </a:xfrm>
          <a:prstGeom prst="rect">
            <a:avLst/>
          </a:prstGeom>
        </p:spPr>
      </p:pic>
      <p:pic>
        <p:nvPicPr>
          <p:cNvPr id="9" name="Y_[16-08]_hanasu1">
            <a:hlinkClick r:id="" action="ppaction://media"/>
            <a:extLst>
              <a:ext uri="{FF2B5EF4-FFF2-40B4-BE49-F238E27FC236}">
                <a16:creationId xmlns:a16="http://schemas.microsoft.com/office/drawing/2014/main" id="{546C953B-13CB-99C3-60B2-F16BF9E25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6290" y="719260"/>
            <a:ext cx="355112" cy="413727"/>
          </a:xfrm>
          <a:prstGeom prst="rect">
            <a:avLst/>
          </a:prstGeom>
        </p:spPr>
      </p:pic>
      <p:pic>
        <p:nvPicPr>
          <p:cNvPr id="13" name="Y_[16-09]_hanasu2">
            <a:hlinkClick r:id="" action="ppaction://media"/>
            <a:extLst>
              <a:ext uri="{FF2B5EF4-FFF2-40B4-BE49-F238E27FC236}">
                <a16:creationId xmlns:a16="http://schemas.microsoft.com/office/drawing/2014/main" id="{21F9768B-5B65-A273-550C-5B79D531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3090" y="766151"/>
            <a:ext cx="296497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283035-7DCB-0FEC-370C-2D92F639FF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1" y="30528"/>
            <a:ext cx="4556437" cy="6933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05808C3-B939-82DC-B54E-631C1EFF5B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ED2F0BB-1246-D0C1-7E6D-2BDA5263F6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421" y="1933575"/>
            <a:ext cx="6040514" cy="40195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C9829AD-A293-7E09-6483-62B396EF6C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46" y="763964"/>
            <a:ext cx="4031904" cy="70951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4A8D281-CE69-29FC-7DE7-7A31B1B386CE}"/>
              </a:ext>
            </a:extLst>
          </p:cNvPr>
          <p:cNvSpPr/>
          <p:nvPr/>
        </p:nvSpPr>
        <p:spPr>
          <a:xfrm>
            <a:off x="7004050" y="2979305"/>
            <a:ext cx="1117600" cy="2770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114C037-1AF3-AF54-D193-F99797B3F8CB}"/>
              </a:ext>
            </a:extLst>
          </p:cNvPr>
          <p:cNvSpPr/>
          <p:nvPr/>
        </p:nvSpPr>
        <p:spPr>
          <a:xfrm>
            <a:off x="8356795" y="2983635"/>
            <a:ext cx="763335" cy="2770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F6813E-36B6-52E8-38F8-405AF61A3CC2}"/>
              </a:ext>
            </a:extLst>
          </p:cNvPr>
          <p:cNvSpPr/>
          <p:nvPr/>
        </p:nvSpPr>
        <p:spPr>
          <a:xfrm>
            <a:off x="7016577" y="3301569"/>
            <a:ext cx="1229360" cy="2770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4710C29-C563-1C3E-0B7B-E888FC9C6B2B}"/>
              </a:ext>
            </a:extLst>
          </p:cNvPr>
          <p:cNvSpPr/>
          <p:nvPr/>
        </p:nvSpPr>
        <p:spPr>
          <a:xfrm>
            <a:off x="5713830" y="4687456"/>
            <a:ext cx="923636" cy="2770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800F1EF-E210-9997-C26C-0E76306E284E}"/>
              </a:ext>
            </a:extLst>
          </p:cNvPr>
          <p:cNvSpPr/>
          <p:nvPr/>
        </p:nvSpPr>
        <p:spPr>
          <a:xfrm>
            <a:off x="7145497" y="4677930"/>
            <a:ext cx="1799907" cy="2770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4B039F-2615-EA33-16A2-D508309B5602}"/>
              </a:ext>
            </a:extLst>
          </p:cNvPr>
          <p:cNvSpPr/>
          <p:nvPr/>
        </p:nvSpPr>
        <p:spPr>
          <a:xfrm>
            <a:off x="5737892" y="5027219"/>
            <a:ext cx="630855" cy="25190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BF54211-BC6E-051B-8059-E457203EA511}"/>
              </a:ext>
            </a:extLst>
          </p:cNvPr>
          <p:cNvSpPr/>
          <p:nvPr/>
        </p:nvSpPr>
        <p:spPr>
          <a:xfrm>
            <a:off x="7027965" y="5033674"/>
            <a:ext cx="630855" cy="25190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E996D6A-157B-811E-A840-E90161E652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86" y="1491994"/>
            <a:ext cx="4347515" cy="25298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CF0DAA7-ABF4-79CE-E5FC-E3A6A11D8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75" y="4106568"/>
            <a:ext cx="4261528" cy="26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283035-7DCB-0FEC-370C-2D92F639FF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1" y="30528"/>
            <a:ext cx="4556437" cy="6933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05808C3-B939-82DC-B54E-631C1EFF5B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ED2F0BB-1246-D0C1-7E6D-2BDA5263F6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899" y="2747192"/>
            <a:ext cx="5089791" cy="33869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743CC54-EE88-75C4-D7F0-075A8A394C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723899"/>
            <a:ext cx="8014392" cy="1363637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E145F224-975E-9B21-56A8-B738EFEBC993}"/>
              </a:ext>
            </a:extLst>
          </p:cNvPr>
          <p:cNvSpPr/>
          <p:nvPr/>
        </p:nvSpPr>
        <p:spPr>
          <a:xfrm>
            <a:off x="749035" y="2995436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050" name="Picture 2" descr="心配そうに話し合う女性のイラスト | かわいいフリー素材集 ...">
            <a:extLst>
              <a:ext uri="{FF2B5EF4-FFF2-40B4-BE49-F238E27FC236}">
                <a16:creationId xmlns:a16="http://schemas.microsoft.com/office/drawing/2014/main" id="{B60A0DA3-7A1F-DB53-A508-C09260457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67" y="4770465"/>
            <a:ext cx="2224929" cy="19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気分が悪い女性のイラスト | かわいいフリー素材集 いらすとや">
            <a:extLst>
              <a:ext uri="{FF2B5EF4-FFF2-40B4-BE49-F238E27FC236}">
                <a16:creationId xmlns:a16="http://schemas.microsoft.com/office/drawing/2014/main" id="{05B7F17A-D4B4-A4AE-8A67-D22E8B39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026" y="3321390"/>
            <a:ext cx="847725" cy="114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心配の検索結果 | かわいいフリー素材集 いらすとや">
            <a:extLst>
              <a:ext uri="{FF2B5EF4-FFF2-40B4-BE49-F238E27FC236}">
                <a16:creationId xmlns:a16="http://schemas.microsoft.com/office/drawing/2014/main" id="{0F3C6EC8-6F0C-36DE-C096-37D09EA7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734" y="3926851"/>
            <a:ext cx="1019096" cy="10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めまいの検索結果 | かわいいフリー素材集 いらすとや">
            <a:extLst>
              <a:ext uri="{FF2B5EF4-FFF2-40B4-BE49-F238E27FC236}">
                <a16:creationId xmlns:a16="http://schemas.microsoft.com/office/drawing/2014/main" id="{E3DF5DD9-3084-35B8-3A70-1921EC63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947" y="3353694"/>
            <a:ext cx="1146315" cy="11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57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C1FC5E-C9C8-4C35-F6BB-48D270C4FE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" y="2064071"/>
            <a:ext cx="11734800" cy="28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FBBA19-753A-5B3B-AC72-C0594AF402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6" y="2343951"/>
            <a:ext cx="11860567" cy="21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B35DB74-548B-9924-99FB-7C48FFE71F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88" y="-67290"/>
            <a:ext cx="2258060" cy="81952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17DF9C1-B5DC-CAA7-63DF-566316B666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" y="1514230"/>
            <a:ext cx="11845702" cy="45915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EA9DB7C-F085-EEBB-B95A-4D3684FF5F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8" y="708652"/>
            <a:ext cx="3467100" cy="6805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13F111-67DF-56CC-6371-FDF3344B423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2" name="Y_[16-10]_kotoba1">
            <a:hlinkClick r:id="" action="ppaction://media"/>
            <a:extLst>
              <a:ext uri="{FF2B5EF4-FFF2-40B4-BE49-F238E27FC236}">
                <a16:creationId xmlns:a16="http://schemas.microsoft.com/office/drawing/2014/main" id="{C2E72B6A-EBC6-520A-7D14-3E9C00071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3921" y="754429"/>
            <a:ext cx="355112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17DF9C1-B5DC-CAA7-63DF-566316B666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" y="1514230"/>
            <a:ext cx="11845702" cy="45915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2546ED-8D2C-219E-4BF4-C2340FA25B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0441"/>
            <a:ext cx="3048000" cy="762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99A3AD-4C57-A427-719D-6B27458749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88" y="-67290"/>
            <a:ext cx="2258060" cy="8195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90C2CF6-00FF-CA32-9A2C-695D712101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2" name="Y_[16-10]_kotoba1">
            <a:hlinkClick r:id="" action="ppaction://media"/>
            <a:extLst>
              <a:ext uri="{FF2B5EF4-FFF2-40B4-BE49-F238E27FC236}">
                <a16:creationId xmlns:a16="http://schemas.microsoft.com/office/drawing/2014/main" id="{5EE4073E-ED87-AC92-75CB-382B206F4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8783" y="754429"/>
            <a:ext cx="355112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17DF9C1-B5DC-CAA7-63DF-566316B666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" y="1590172"/>
            <a:ext cx="11845702" cy="45915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B8D62D-B421-3B31-47EE-915F7C3EDE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" y="676288"/>
            <a:ext cx="4133850" cy="83794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714524-4EF4-2B9D-1D2A-2BDD804F6437}"/>
              </a:ext>
            </a:extLst>
          </p:cNvPr>
          <p:cNvSpPr txBox="1"/>
          <p:nvPr/>
        </p:nvSpPr>
        <p:spPr>
          <a:xfrm>
            <a:off x="7661618" y="2506605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3723E07-5C4C-81AF-903D-EDA3C0FA847F}"/>
              </a:ext>
            </a:extLst>
          </p:cNvPr>
          <p:cNvSpPr/>
          <p:nvPr/>
        </p:nvSpPr>
        <p:spPr>
          <a:xfrm>
            <a:off x="6386925" y="2566845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352A3B1-61EA-DDDA-6479-3775043EB86E}"/>
              </a:ext>
            </a:extLst>
          </p:cNvPr>
          <p:cNvSpPr txBox="1"/>
          <p:nvPr/>
        </p:nvSpPr>
        <p:spPr>
          <a:xfrm>
            <a:off x="9887417" y="2506605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6969"/>
                </a:solidFill>
                <a:latin typeface="+mj-ea"/>
                <a:ea typeface="+mj-ea"/>
              </a:rPr>
              <a:t>２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10DA7B3-1EAF-CBA7-8C2D-6A5FDDD81E38}"/>
              </a:ext>
            </a:extLst>
          </p:cNvPr>
          <p:cNvSpPr/>
          <p:nvPr/>
        </p:nvSpPr>
        <p:spPr>
          <a:xfrm>
            <a:off x="8482425" y="2582409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30546ED-8DCC-392E-5032-38230A076504}"/>
              </a:ext>
            </a:extLst>
          </p:cNvPr>
          <p:cNvSpPr txBox="1"/>
          <p:nvPr/>
        </p:nvSpPr>
        <p:spPr>
          <a:xfrm>
            <a:off x="3401690" y="2506605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BCB0DDF-A677-E33E-A86E-6E1A7E35A44A}"/>
              </a:ext>
            </a:extLst>
          </p:cNvPr>
          <p:cNvSpPr/>
          <p:nvPr/>
        </p:nvSpPr>
        <p:spPr>
          <a:xfrm>
            <a:off x="2017211" y="2582409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F9DF76-0C6A-2263-8D25-C8D248EB41EF}"/>
              </a:ext>
            </a:extLst>
          </p:cNvPr>
          <p:cNvSpPr txBox="1"/>
          <p:nvPr/>
        </p:nvSpPr>
        <p:spPr>
          <a:xfrm>
            <a:off x="5505640" y="2598161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42408E6-2965-A16E-CCB1-C28E2F348A11}"/>
              </a:ext>
            </a:extLst>
          </p:cNvPr>
          <p:cNvSpPr/>
          <p:nvPr/>
        </p:nvSpPr>
        <p:spPr>
          <a:xfrm>
            <a:off x="4156597" y="2561223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5B61A0-9819-49BC-8220-AFDC099BC32B}"/>
              </a:ext>
            </a:extLst>
          </p:cNvPr>
          <p:cNvSpPr txBox="1"/>
          <p:nvPr/>
        </p:nvSpPr>
        <p:spPr>
          <a:xfrm>
            <a:off x="1194037" y="2261642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1A6CE83-4176-A9E2-750E-418478F95848}"/>
              </a:ext>
            </a:extLst>
          </p:cNvPr>
          <p:cNvSpPr/>
          <p:nvPr/>
        </p:nvSpPr>
        <p:spPr>
          <a:xfrm>
            <a:off x="203822" y="2561223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A34C32C-4C97-1B24-FB33-1839545BD164}"/>
              </a:ext>
            </a:extLst>
          </p:cNvPr>
          <p:cNvSpPr txBox="1"/>
          <p:nvPr/>
        </p:nvSpPr>
        <p:spPr>
          <a:xfrm>
            <a:off x="1168809" y="4324789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6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188564E-2375-4BA2-9764-1C8C0485584F}"/>
              </a:ext>
            </a:extLst>
          </p:cNvPr>
          <p:cNvSpPr/>
          <p:nvPr/>
        </p:nvSpPr>
        <p:spPr>
          <a:xfrm>
            <a:off x="196740" y="4733224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7577B0C-57BE-A901-D5FE-93BF2FE5BB30}"/>
              </a:ext>
            </a:extLst>
          </p:cNvPr>
          <p:cNvSpPr txBox="1"/>
          <p:nvPr/>
        </p:nvSpPr>
        <p:spPr>
          <a:xfrm>
            <a:off x="11226144" y="4324789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7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1026E144-B728-C958-3F88-B74E3DB83824}"/>
              </a:ext>
            </a:extLst>
          </p:cNvPr>
          <p:cNvSpPr/>
          <p:nvPr/>
        </p:nvSpPr>
        <p:spPr>
          <a:xfrm>
            <a:off x="10254075" y="4733224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FEEF05E-EE3D-3BAD-4EDB-309F1C060BEC}"/>
              </a:ext>
            </a:extLst>
          </p:cNvPr>
          <p:cNvSpPr txBox="1"/>
          <p:nvPr/>
        </p:nvSpPr>
        <p:spPr>
          <a:xfrm>
            <a:off x="9312086" y="4324789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8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99461B8F-70B2-ECE8-9998-79011F4512E1}"/>
              </a:ext>
            </a:extLst>
          </p:cNvPr>
          <p:cNvSpPr/>
          <p:nvPr/>
        </p:nvSpPr>
        <p:spPr>
          <a:xfrm>
            <a:off x="8340017" y="4733224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0D2404-91E2-898C-B78B-EAD5117917B6}"/>
              </a:ext>
            </a:extLst>
          </p:cNvPr>
          <p:cNvSpPr txBox="1"/>
          <p:nvPr/>
        </p:nvSpPr>
        <p:spPr>
          <a:xfrm>
            <a:off x="7350403" y="4324789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9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5F90F12-606F-F8FE-D5B4-28414CF74CC7}"/>
              </a:ext>
            </a:extLst>
          </p:cNvPr>
          <p:cNvSpPr/>
          <p:nvPr/>
        </p:nvSpPr>
        <p:spPr>
          <a:xfrm>
            <a:off x="6378334" y="4733224"/>
            <a:ext cx="1490250" cy="138603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6F3A829-E558-DFF4-6A35-71DEF52FCB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88" y="-67290"/>
            <a:ext cx="2258060" cy="8195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CFD4D33-B57D-0701-941F-ADCA400E1C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2" name="Y_[16-11]_kotoba2">
            <a:hlinkClick r:id="" action="ppaction://media"/>
            <a:extLst>
              <a:ext uri="{FF2B5EF4-FFF2-40B4-BE49-F238E27FC236}">
                <a16:creationId xmlns:a16="http://schemas.microsoft.com/office/drawing/2014/main" id="{9B6426FC-DF6D-286D-F1D5-D93F34E2B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3140075" y="754429"/>
            <a:ext cx="261328" cy="4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B91562-5255-7E6D-BA3D-BDE1BCA2671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14454"/>
            <a:ext cx="3028950" cy="761121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0C948EA-F823-2C5C-D923-7892DC7CC3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22" y="612460"/>
            <a:ext cx="5064382" cy="76112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2B308A7-5F10-FF45-F6CF-43AFEBC3C52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1394929"/>
            <a:ext cx="6565504" cy="676276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AB2A520-28D5-80D4-D4F4-26413C3E62E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5814684"/>
            <a:ext cx="8873904" cy="85131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D548B30-BCF2-A69B-145F-9778E0DE54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374" y="2092553"/>
            <a:ext cx="10075669" cy="36342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7CB456A-4292-0005-34BB-D517D5C0C71A}"/>
              </a:ext>
            </a:extLst>
          </p:cNvPr>
          <p:cNvSpPr txBox="1"/>
          <p:nvPr/>
        </p:nvSpPr>
        <p:spPr>
          <a:xfrm>
            <a:off x="2089372" y="6249687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DEBEA94-84D3-F5B3-F686-7BDE9AAA3510}"/>
              </a:ext>
            </a:extLst>
          </p:cNvPr>
          <p:cNvSpPr txBox="1"/>
          <p:nvPr/>
        </p:nvSpPr>
        <p:spPr>
          <a:xfrm>
            <a:off x="2850247" y="6249687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8E26581-2363-B8B3-2DB8-935220681E50}"/>
              </a:ext>
            </a:extLst>
          </p:cNvPr>
          <p:cNvSpPr txBox="1"/>
          <p:nvPr/>
        </p:nvSpPr>
        <p:spPr>
          <a:xfrm>
            <a:off x="3937222" y="6221293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116E210-21E1-FECB-23B9-288D85FA5C58}"/>
              </a:ext>
            </a:extLst>
          </p:cNvPr>
          <p:cNvSpPr txBox="1"/>
          <p:nvPr/>
        </p:nvSpPr>
        <p:spPr>
          <a:xfrm>
            <a:off x="4551343" y="6221293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j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B77D5FF-7DC8-BD6B-90A6-49EC7A00BDE8}"/>
              </a:ext>
            </a:extLst>
          </p:cNvPr>
          <p:cNvSpPr txBox="1"/>
          <p:nvPr/>
        </p:nvSpPr>
        <p:spPr>
          <a:xfrm>
            <a:off x="5188473" y="6211587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k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AD60CE1-F3DF-F659-F348-9AF53C9F87BC}"/>
              </a:ext>
            </a:extLst>
          </p:cNvPr>
          <p:cNvSpPr txBox="1"/>
          <p:nvPr/>
        </p:nvSpPr>
        <p:spPr>
          <a:xfrm>
            <a:off x="6367824" y="6242332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D6010E8-2595-ED98-DEF9-934527A2D2EC}"/>
              </a:ext>
            </a:extLst>
          </p:cNvPr>
          <p:cNvSpPr txBox="1"/>
          <p:nvPr/>
        </p:nvSpPr>
        <p:spPr>
          <a:xfrm>
            <a:off x="7128699" y="6242332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E419B57-916F-1611-1ECA-FEDBA136F9FE}"/>
              </a:ext>
            </a:extLst>
          </p:cNvPr>
          <p:cNvSpPr txBox="1"/>
          <p:nvPr/>
        </p:nvSpPr>
        <p:spPr>
          <a:xfrm>
            <a:off x="8259984" y="6211587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F154ED1-8D20-CCF7-5830-3C5600480DFD}"/>
              </a:ext>
            </a:extLst>
          </p:cNvPr>
          <p:cNvSpPr txBox="1"/>
          <p:nvPr/>
        </p:nvSpPr>
        <p:spPr>
          <a:xfrm>
            <a:off x="8874105" y="6211587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73347DA-85C5-A9AA-7998-2EBBD95C675B}"/>
              </a:ext>
            </a:extLst>
          </p:cNvPr>
          <p:cNvSpPr txBox="1"/>
          <p:nvPr/>
        </p:nvSpPr>
        <p:spPr>
          <a:xfrm>
            <a:off x="9511235" y="6201881"/>
            <a:ext cx="47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B73FA3-D97E-8053-7398-A10D41970E7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2" name="Y_[16-12]_kiku1">
            <a:hlinkClick r:id="" action="ppaction://media"/>
            <a:extLst>
              <a:ext uri="{FF2B5EF4-FFF2-40B4-BE49-F238E27FC236}">
                <a16:creationId xmlns:a16="http://schemas.microsoft.com/office/drawing/2014/main" id="{D105BBF5-CB21-8757-331C-973B606E0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31183" y="5853967"/>
            <a:ext cx="390281" cy="343389"/>
          </a:xfrm>
          <a:prstGeom prst="rect">
            <a:avLst/>
          </a:prstGeom>
        </p:spPr>
      </p:pic>
      <p:pic>
        <p:nvPicPr>
          <p:cNvPr id="4" name="Y_[16-13]_kiku2">
            <a:hlinkClick r:id="" action="ppaction://media"/>
            <a:extLst>
              <a:ext uri="{FF2B5EF4-FFF2-40B4-BE49-F238E27FC236}">
                <a16:creationId xmlns:a16="http://schemas.microsoft.com/office/drawing/2014/main" id="{D56ACE9A-EFAE-C032-CB3A-7FB2DD42D8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58568" y="5877414"/>
            <a:ext cx="237881" cy="331665"/>
          </a:xfrm>
          <a:prstGeom prst="rect">
            <a:avLst/>
          </a:prstGeom>
        </p:spPr>
      </p:pic>
      <p:pic>
        <p:nvPicPr>
          <p:cNvPr id="6" name="Y_[16-14]_kiku3">
            <a:hlinkClick r:id="" action="ppaction://media"/>
            <a:extLst>
              <a:ext uri="{FF2B5EF4-FFF2-40B4-BE49-F238E27FC236}">
                <a16:creationId xmlns:a16="http://schemas.microsoft.com/office/drawing/2014/main" id="{9FAA1329-2757-6D3D-EE7E-495D56AA9C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45275" y="5877414"/>
            <a:ext cx="413727" cy="366835"/>
          </a:xfrm>
          <a:prstGeom prst="rect">
            <a:avLst/>
          </a:prstGeom>
        </p:spPr>
      </p:pic>
      <p:pic>
        <p:nvPicPr>
          <p:cNvPr id="7" name="Y_[16-15]_kiku4">
            <a:hlinkClick r:id="" action="ppaction://media"/>
            <a:extLst>
              <a:ext uri="{FF2B5EF4-FFF2-40B4-BE49-F238E27FC236}">
                <a16:creationId xmlns:a16="http://schemas.microsoft.com/office/drawing/2014/main" id="{FFE5D5B8-26AE-3AF8-DA29-EBF41863E8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20260" y="5912582"/>
            <a:ext cx="390281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B91562-5255-7E6D-BA3D-BDE1BCA2671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14454"/>
            <a:ext cx="3028950" cy="761121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0C948EA-F823-2C5C-D923-7892DC7CC3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22" y="612460"/>
            <a:ext cx="5064382" cy="7611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581C737-A02A-08DB-A522-2B4BF232B52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8274"/>
            <a:ext cx="6653350" cy="8429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D53ED32-14B6-B789-AC7F-079C269D995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" y="2501233"/>
            <a:ext cx="9563100" cy="20041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CEA4EC5-71F8-A26A-6062-DAD5DF951C7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2" name="Y_[16-12]_kiku1">
            <a:hlinkClick r:id="" action="ppaction://media"/>
            <a:extLst>
              <a:ext uri="{FF2B5EF4-FFF2-40B4-BE49-F238E27FC236}">
                <a16:creationId xmlns:a16="http://schemas.microsoft.com/office/drawing/2014/main" id="{08C83AAE-F060-6B84-1E10-2ABD4B1D5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44567" y="1715721"/>
            <a:ext cx="366835" cy="355112"/>
          </a:xfrm>
          <a:prstGeom prst="rect">
            <a:avLst/>
          </a:prstGeom>
        </p:spPr>
      </p:pic>
      <p:pic>
        <p:nvPicPr>
          <p:cNvPr id="6" name="Y_[16-13]_kiku2">
            <a:hlinkClick r:id="" action="ppaction://media"/>
            <a:extLst>
              <a:ext uri="{FF2B5EF4-FFF2-40B4-BE49-F238E27FC236}">
                <a16:creationId xmlns:a16="http://schemas.microsoft.com/office/drawing/2014/main" id="{B985F3AA-0533-1DE2-D5A5-167F4566FB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94844" y="1715721"/>
            <a:ext cx="366835" cy="366835"/>
          </a:xfrm>
          <a:prstGeom prst="rect">
            <a:avLst/>
          </a:prstGeom>
        </p:spPr>
      </p:pic>
      <p:pic>
        <p:nvPicPr>
          <p:cNvPr id="8" name="Y_[16-14]_kiku3">
            <a:hlinkClick r:id="" action="ppaction://media"/>
            <a:extLst>
              <a:ext uri="{FF2B5EF4-FFF2-40B4-BE49-F238E27FC236}">
                <a16:creationId xmlns:a16="http://schemas.microsoft.com/office/drawing/2014/main" id="{03082756-DEE3-4D62-86D9-B963A113E8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04444" y="1715721"/>
            <a:ext cx="366835" cy="355112"/>
          </a:xfrm>
          <a:prstGeom prst="rect">
            <a:avLst/>
          </a:prstGeom>
        </p:spPr>
      </p:pic>
      <p:pic>
        <p:nvPicPr>
          <p:cNvPr id="9" name="Y_[16-15]_kiku4">
            <a:hlinkClick r:id="" action="ppaction://media"/>
            <a:extLst>
              <a:ext uri="{FF2B5EF4-FFF2-40B4-BE49-F238E27FC236}">
                <a16:creationId xmlns:a16="http://schemas.microsoft.com/office/drawing/2014/main" id="{B52E6FF0-5C8A-D676-BCCF-495DB8AEC2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72660" y="1762613"/>
            <a:ext cx="331666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C37535B5-1D51-53AF-3F4C-24CED36022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50" y="1655697"/>
            <a:ext cx="8621511" cy="41751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047631" y="1844799"/>
            <a:ext cx="147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したり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6288100" y="1844799"/>
            <a:ext cx="14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したり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1449438" y="2402317"/>
            <a:ext cx="169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いったり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5061827" y="2443756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したり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449666-D683-419A-7FBC-13766EB707EF}"/>
              </a:ext>
            </a:extLst>
          </p:cNvPr>
          <p:cNvSpPr txBox="1"/>
          <p:nvPr/>
        </p:nvSpPr>
        <p:spPr>
          <a:xfrm>
            <a:off x="4566333" y="3512652"/>
            <a:ext cx="282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ようにしています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48C224-B4D5-4240-6A37-FB994C6AA5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BF6F49-6BF2-8187-21B3-681584DE67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1" y="1011447"/>
            <a:ext cx="5595669" cy="64425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5BD708-6CC4-6DB8-5ECE-A3A078454123}"/>
              </a:ext>
            </a:extLst>
          </p:cNvPr>
          <p:cNvSpPr txBox="1"/>
          <p:nvPr/>
        </p:nvSpPr>
        <p:spPr>
          <a:xfrm>
            <a:off x="4486340" y="4063202"/>
            <a:ext cx="282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ようにしています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AD19C3C-15E4-462C-3DC7-DC4F79DF2367}"/>
              </a:ext>
            </a:extLst>
          </p:cNvPr>
          <p:cNvSpPr txBox="1"/>
          <p:nvPr/>
        </p:nvSpPr>
        <p:spPr>
          <a:xfrm>
            <a:off x="3459721" y="4633749"/>
            <a:ext cx="337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ないようにしています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372A557-E31C-361F-2FA4-F86B8A01B972}"/>
              </a:ext>
            </a:extLst>
          </p:cNvPr>
          <p:cNvSpPr txBox="1"/>
          <p:nvPr/>
        </p:nvSpPr>
        <p:spPr>
          <a:xfrm>
            <a:off x="2429364" y="5180505"/>
            <a:ext cx="337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ないようにしています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CA0637D-D02B-0596-86BF-9A1D2AFDFB1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582" y="2911343"/>
            <a:ext cx="5340569" cy="62413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1C681AB-5DB0-946F-5C23-32F0CB6076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023" y="5703725"/>
            <a:ext cx="5625339" cy="652740"/>
          </a:xfrm>
          <a:prstGeom prst="rect">
            <a:avLst/>
          </a:prstGeom>
        </p:spPr>
      </p:pic>
      <p:pic>
        <p:nvPicPr>
          <p:cNvPr id="2" name="Y_[16-16]_katachi">
            <a:hlinkClick r:id="" action="ppaction://media"/>
            <a:extLst>
              <a:ext uri="{FF2B5EF4-FFF2-40B4-BE49-F238E27FC236}">
                <a16:creationId xmlns:a16="http://schemas.microsoft.com/office/drawing/2014/main" id="{AE5C3268-D725-3FA4-3C59-BB2680327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62660" y="1047506"/>
            <a:ext cx="308220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9" grpId="0"/>
      <p:bldP spid="21" grpId="0"/>
      <p:bldP spid="22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FDA7D95-F8CF-CCC1-D70A-AF5CA0CF47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147"/>
            <a:ext cx="11247968" cy="36574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8402A1F-D761-9AF5-3D10-CCD277ACC7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300" y="3913152"/>
            <a:ext cx="8739400" cy="27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9AC6AF-248C-9111-1B56-87180F0D6D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91" y="258537"/>
            <a:ext cx="10966521" cy="47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55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8A270B2-10E0-E066-C25E-56DF044792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64" y="874994"/>
            <a:ext cx="8338932" cy="33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7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F2ABBF8-8BA4-9CF7-41E1-01C6ACD0648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35" y="1006069"/>
            <a:ext cx="5803487" cy="8376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6DE79E0-E597-CDFB-8087-DBDE922D056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5122" name="Picture 2" descr="Y_16_2_02_hashiru">
            <a:extLst>
              <a:ext uri="{FF2B5EF4-FFF2-40B4-BE49-F238E27FC236}">
                <a16:creationId xmlns:a16="http://schemas.microsoft.com/office/drawing/2014/main" id="{662C8983-558E-A3C1-C5EF-D249215F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453" y="2026246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_16_2_04_oyogu">
            <a:extLst>
              <a:ext uri="{FF2B5EF4-FFF2-40B4-BE49-F238E27FC236}">
                <a16:creationId xmlns:a16="http://schemas.microsoft.com/office/drawing/2014/main" id="{96C7F406-9C33-9716-E0C5-3BD7DD36F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474" y="2021182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Y_16_2_09_hayakuokiru">
            <a:extLst>
              <a:ext uri="{FF2B5EF4-FFF2-40B4-BE49-F238E27FC236}">
                <a16:creationId xmlns:a16="http://schemas.microsoft.com/office/drawing/2014/main" id="{5D66E459-EA97-3ED0-DD10-DBC0BF13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495" y="2021182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Y_16_2_10_hayakuneru">
            <a:extLst>
              <a:ext uri="{FF2B5EF4-FFF2-40B4-BE49-F238E27FC236}">
                <a16:creationId xmlns:a16="http://schemas.microsoft.com/office/drawing/2014/main" id="{E38619B6-4143-B1C4-63EA-15E481FF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7516" y="2021182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Y_16_2_11_takusanneru">
            <a:extLst>
              <a:ext uri="{FF2B5EF4-FFF2-40B4-BE49-F238E27FC236}">
                <a16:creationId xmlns:a16="http://schemas.microsoft.com/office/drawing/2014/main" id="{BBD3DD3D-4A27-F11F-4741-50411E47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537" y="2021182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Y_16_2_07_tabesuginai">
            <a:extLst>
              <a:ext uri="{FF2B5EF4-FFF2-40B4-BE49-F238E27FC236}">
                <a16:creationId xmlns:a16="http://schemas.microsoft.com/office/drawing/2014/main" id="{5F59B871-4B63-1260-83F9-0BA4AAF2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72" y="4156058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Y_16_2_06_yasaiotaberu">
            <a:extLst>
              <a:ext uri="{FF2B5EF4-FFF2-40B4-BE49-F238E27FC236}">
                <a16:creationId xmlns:a16="http://schemas.microsoft.com/office/drawing/2014/main" id="{BA1AFCD5-84A6-F350-8BB3-7673E584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473" y="4156059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Y_16_2_01_jimuni-iku">
            <a:extLst>
              <a:ext uri="{FF2B5EF4-FFF2-40B4-BE49-F238E27FC236}">
                <a16:creationId xmlns:a16="http://schemas.microsoft.com/office/drawing/2014/main" id="{CE0C6DF8-9098-E9A8-3200-5FA598236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495" y="4156057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Y_16_2_03_aruku">
            <a:extLst>
              <a:ext uri="{FF2B5EF4-FFF2-40B4-BE49-F238E27FC236}">
                <a16:creationId xmlns:a16="http://schemas.microsoft.com/office/drawing/2014/main" id="{3F3C7448-C695-E740-6CB6-EFDCE035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458" y="4156057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Y_16_2_08_nomisuginai">
            <a:extLst>
              <a:ext uri="{FF2B5EF4-FFF2-40B4-BE49-F238E27FC236}">
                <a16:creationId xmlns:a16="http://schemas.microsoft.com/office/drawing/2014/main" id="{40A3A847-BFB3-2D1E-89DE-B7CEA5FB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421" y="4156057"/>
            <a:ext cx="1884257" cy="1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16-03]_kiku1">
            <a:hlinkClick r:id="" action="ppaction://media"/>
            <a:extLst>
              <a:ext uri="{FF2B5EF4-FFF2-40B4-BE49-F238E27FC236}">
                <a16:creationId xmlns:a16="http://schemas.microsoft.com/office/drawing/2014/main" id="{E8CC3419-B526-F0D4-0832-6EC708104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94290" y="1199906"/>
            <a:ext cx="425450" cy="425450"/>
          </a:xfrm>
          <a:prstGeom prst="rect">
            <a:avLst/>
          </a:prstGeom>
        </p:spPr>
      </p:pic>
      <p:pic>
        <p:nvPicPr>
          <p:cNvPr id="5" name="Y_[16-04]_kiku2">
            <a:hlinkClick r:id="" action="ppaction://media"/>
            <a:extLst>
              <a:ext uri="{FF2B5EF4-FFF2-40B4-BE49-F238E27FC236}">
                <a16:creationId xmlns:a16="http://schemas.microsoft.com/office/drawing/2014/main" id="{1B27A51F-1C18-0BC9-25A7-15BEAFD481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79737" y="1188183"/>
            <a:ext cx="366835" cy="437173"/>
          </a:xfrm>
          <a:prstGeom prst="rect">
            <a:avLst/>
          </a:prstGeom>
        </p:spPr>
      </p:pic>
      <p:pic>
        <p:nvPicPr>
          <p:cNvPr id="7" name="Y_[16-05]_kiku3">
            <a:hlinkClick r:id="" action="ppaction://media"/>
            <a:extLst>
              <a:ext uri="{FF2B5EF4-FFF2-40B4-BE49-F238E27FC236}">
                <a16:creationId xmlns:a16="http://schemas.microsoft.com/office/drawing/2014/main" id="{6D7D7874-2C71-B9DB-771F-3EED937410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06567" y="1188182"/>
            <a:ext cx="390281" cy="460619"/>
          </a:xfrm>
          <a:prstGeom prst="rect">
            <a:avLst/>
          </a:prstGeom>
        </p:spPr>
      </p:pic>
      <p:pic>
        <p:nvPicPr>
          <p:cNvPr id="8" name="Y_[16-06]_kiku4">
            <a:hlinkClick r:id="" action="ppaction://media"/>
            <a:extLst>
              <a:ext uri="{FF2B5EF4-FFF2-40B4-BE49-F238E27FC236}">
                <a16:creationId xmlns:a16="http://schemas.microsoft.com/office/drawing/2014/main" id="{221DFC40-2393-8A67-6BB3-7B72B7D8CA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33398" y="1199905"/>
            <a:ext cx="390281" cy="4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58BAFA2-D981-5171-FE98-758AE4B21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08"/>
            <a:ext cx="2116848" cy="68097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2FE0664-0F10-DF42-B971-C1B4FB0574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F445C1F-8659-BD16-72C5-EA2821345E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84002"/>
            <a:ext cx="3403107" cy="62925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B70FD5E-E617-90B6-4B3A-E784437FE9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957" y="1313257"/>
            <a:ext cx="10358946" cy="5408556"/>
          </a:xfrm>
          <a:prstGeom prst="rect">
            <a:avLst/>
          </a:prstGeom>
        </p:spPr>
      </p:pic>
      <p:pic>
        <p:nvPicPr>
          <p:cNvPr id="2" name="Y_[16-01]_kotoba1">
            <a:hlinkClick r:id="" action="ppaction://media"/>
            <a:extLst>
              <a:ext uri="{FF2B5EF4-FFF2-40B4-BE49-F238E27FC236}">
                <a16:creationId xmlns:a16="http://schemas.microsoft.com/office/drawing/2014/main" id="{8AA41124-67A0-5988-79E4-A97A6A2FF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65644" y="695814"/>
            <a:ext cx="355112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8EF24D-A6DA-4445-E335-D31C270625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5218DDF-F3A9-3671-7B72-C611AA5CE2B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" y="-4"/>
            <a:ext cx="4983149" cy="7565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D972ED5-0550-CE22-B326-9DEE1E45839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" y="771863"/>
            <a:ext cx="5353878" cy="7347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4CEA1B-C204-60D8-D530-F7A8A3ACDFE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637272"/>
            <a:ext cx="7869814" cy="4852980"/>
          </a:xfrm>
          <a:prstGeom prst="rect">
            <a:avLst/>
          </a:prstGeom>
        </p:spPr>
      </p:pic>
      <p:pic>
        <p:nvPicPr>
          <p:cNvPr id="3" name="Y_[16-17]_hanasu1">
            <a:hlinkClick r:id="" action="ppaction://media"/>
            <a:extLst>
              <a:ext uri="{FF2B5EF4-FFF2-40B4-BE49-F238E27FC236}">
                <a16:creationId xmlns:a16="http://schemas.microsoft.com/office/drawing/2014/main" id="{82D1BCB7-6502-43EC-EDEA-69D3AC4FB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89090" y="777875"/>
            <a:ext cx="355112" cy="355112"/>
          </a:xfrm>
          <a:prstGeom prst="rect">
            <a:avLst/>
          </a:prstGeom>
        </p:spPr>
      </p:pic>
      <p:pic>
        <p:nvPicPr>
          <p:cNvPr id="5" name="Y_[16-19]_hanasu3">
            <a:hlinkClick r:id="" action="ppaction://media"/>
            <a:extLst>
              <a:ext uri="{FF2B5EF4-FFF2-40B4-BE49-F238E27FC236}">
                <a16:creationId xmlns:a16="http://schemas.microsoft.com/office/drawing/2014/main" id="{3D4F75E8-D227-12A1-9D19-250EA0002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53060" y="789598"/>
            <a:ext cx="366835" cy="366835"/>
          </a:xfrm>
          <a:prstGeom prst="rect">
            <a:avLst/>
          </a:prstGeom>
        </p:spPr>
      </p:pic>
      <p:pic>
        <p:nvPicPr>
          <p:cNvPr id="6" name="Y_[16-18]_hanasu2">
            <a:hlinkClick r:id="" action="ppaction://media"/>
            <a:extLst>
              <a:ext uri="{FF2B5EF4-FFF2-40B4-BE49-F238E27FC236}">
                <a16:creationId xmlns:a16="http://schemas.microsoft.com/office/drawing/2014/main" id="{A0C30EF0-0CB5-4D27-7A46-7B24DF31BB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79346" y="789081"/>
            <a:ext cx="371662" cy="3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8EF24D-A6DA-4445-E335-D31C270625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5218DDF-F3A9-3671-7B72-C611AA5CE2B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" y="-4"/>
            <a:ext cx="4983149" cy="7565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4CEA1B-C204-60D8-D530-F7A8A3ACDFE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637272"/>
            <a:ext cx="7869814" cy="485298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77F9C43-6080-496F-11DA-652032994B8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45" y="825644"/>
            <a:ext cx="6317974" cy="74257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43DF730-1C97-18CE-FDB4-DB1B9635D1FC}"/>
              </a:ext>
            </a:extLst>
          </p:cNvPr>
          <p:cNvSpPr/>
          <p:nvPr/>
        </p:nvSpPr>
        <p:spPr>
          <a:xfrm>
            <a:off x="3097032" y="1960868"/>
            <a:ext cx="4232084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E6D733-7183-2FEE-9F2C-FDB24A0EA822}"/>
              </a:ext>
            </a:extLst>
          </p:cNvPr>
          <p:cNvSpPr/>
          <p:nvPr/>
        </p:nvSpPr>
        <p:spPr>
          <a:xfrm>
            <a:off x="4454414" y="4755632"/>
            <a:ext cx="4232084" cy="47461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49405B1-AA9F-7F48-CC99-0035A840B531}"/>
              </a:ext>
            </a:extLst>
          </p:cNvPr>
          <p:cNvSpPr/>
          <p:nvPr/>
        </p:nvSpPr>
        <p:spPr>
          <a:xfrm>
            <a:off x="4514633" y="3770883"/>
            <a:ext cx="5008469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EC6B660-8709-D715-F892-D2287E548401}"/>
              </a:ext>
            </a:extLst>
          </p:cNvPr>
          <p:cNvSpPr/>
          <p:nvPr/>
        </p:nvSpPr>
        <p:spPr>
          <a:xfrm>
            <a:off x="3119691" y="5836233"/>
            <a:ext cx="1225884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EA79D8-D35A-F99B-C357-F6B41B311114}"/>
              </a:ext>
            </a:extLst>
          </p:cNvPr>
          <p:cNvSpPr/>
          <p:nvPr/>
        </p:nvSpPr>
        <p:spPr>
          <a:xfrm>
            <a:off x="4379883" y="3004546"/>
            <a:ext cx="1974298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DE0F235-145B-AA32-3FC7-43180D4247FA}"/>
              </a:ext>
            </a:extLst>
          </p:cNvPr>
          <p:cNvSpPr/>
          <p:nvPr/>
        </p:nvSpPr>
        <p:spPr>
          <a:xfrm>
            <a:off x="4512482" y="4274044"/>
            <a:ext cx="4232084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Y_[16-17]_hanasu1">
            <a:hlinkClick r:id="" action="ppaction://media"/>
            <a:extLst>
              <a:ext uri="{FF2B5EF4-FFF2-40B4-BE49-F238E27FC236}">
                <a16:creationId xmlns:a16="http://schemas.microsoft.com/office/drawing/2014/main" id="{6447EF28-EFDE-5F13-AA4F-0A4E9B034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27644" y="824767"/>
            <a:ext cx="366835" cy="390281"/>
          </a:xfrm>
          <a:prstGeom prst="rect">
            <a:avLst/>
          </a:prstGeom>
        </p:spPr>
      </p:pic>
      <p:pic>
        <p:nvPicPr>
          <p:cNvPr id="11" name="Y_[16-18]_hanasu2">
            <a:hlinkClick r:id="" action="ppaction://media"/>
            <a:extLst>
              <a:ext uri="{FF2B5EF4-FFF2-40B4-BE49-F238E27FC236}">
                <a16:creationId xmlns:a16="http://schemas.microsoft.com/office/drawing/2014/main" id="{4CDEB085-8133-26BF-839E-F1E0516F9D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47552" y="871659"/>
            <a:ext cx="366835" cy="343389"/>
          </a:xfrm>
          <a:prstGeom prst="rect">
            <a:avLst/>
          </a:prstGeom>
        </p:spPr>
      </p:pic>
      <p:pic>
        <p:nvPicPr>
          <p:cNvPr id="12" name="Y_[16-19]_hanasu3">
            <a:hlinkClick r:id="" action="ppaction://media"/>
            <a:extLst>
              <a:ext uri="{FF2B5EF4-FFF2-40B4-BE49-F238E27FC236}">
                <a16:creationId xmlns:a16="http://schemas.microsoft.com/office/drawing/2014/main" id="{56DB71CE-2253-1EB3-625A-8627778503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67460" y="871660"/>
            <a:ext cx="37855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8EF24D-A6DA-4445-E335-D31C270625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5218DDF-F3A9-3671-7B72-C611AA5CE2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" y="-4"/>
            <a:ext cx="4983149" cy="7565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4CEA1B-C204-60D8-D530-F7A8A3ACDF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036" y="1417013"/>
            <a:ext cx="6041173" cy="372533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E4741FE-19CE-12C3-06D8-2031A8B304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64" y="677078"/>
            <a:ext cx="3883615" cy="6439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158BB94-BB6F-5F0C-F0D3-67DE923F18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48" y="1321068"/>
            <a:ext cx="4605535" cy="5482358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2E10826-C2B5-3EAB-0F7B-36854DBC8291}"/>
              </a:ext>
            </a:extLst>
          </p:cNvPr>
          <p:cNvSpPr/>
          <p:nvPr/>
        </p:nvSpPr>
        <p:spPr>
          <a:xfrm>
            <a:off x="7266987" y="3074780"/>
            <a:ext cx="1016000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E961E9B-B685-4021-BAD4-8FC4AFA086AA}"/>
              </a:ext>
            </a:extLst>
          </p:cNvPr>
          <p:cNvSpPr/>
          <p:nvPr/>
        </p:nvSpPr>
        <p:spPr>
          <a:xfrm>
            <a:off x="8788552" y="3064841"/>
            <a:ext cx="1016000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871EDD0-FA46-8FB4-03EC-F939829EBF1C}"/>
              </a:ext>
            </a:extLst>
          </p:cNvPr>
          <p:cNvSpPr/>
          <p:nvPr/>
        </p:nvSpPr>
        <p:spPr>
          <a:xfrm>
            <a:off x="7266988" y="3445863"/>
            <a:ext cx="1692720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C0A58AD-164B-D417-AA71-3710F9654198}"/>
              </a:ext>
            </a:extLst>
          </p:cNvPr>
          <p:cNvSpPr/>
          <p:nvPr/>
        </p:nvSpPr>
        <p:spPr>
          <a:xfrm>
            <a:off x="7238448" y="3831472"/>
            <a:ext cx="763335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669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8EF24D-A6DA-4445-E335-D31C270625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987" y="39756"/>
            <a:ext cx="4387196" cy="4484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5218DDF-F3A9-3671-7B72-C611AA5CE2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" y="-4"/>
            <a:ext cx="4983149" cy="7565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4CEA1B-C204-60D8-D530-F7A8A3ACDF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39" y="2328652"/>
            <a:ext cx="5226504" cy="3222963"/>
          </a:xfrm>
          <a:prstGeom prst="rect">
            <a:avLst/>
          </a:prstGeom>
        </p:spPr>
      </p:pic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2C8EA638-C372-6425-9890-748E2261117B}"/>
              </a:ext>
            </a:extLst>
          </p:cNvPr>
          <p:cNvSpPr/>
          <p:nvPr/>
        </p:nvSpPr>
        <p:spPr>
          <a:xfrm>
            <a:off x="649644" y="2306904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6146" name="Picture 2" descr="話し合いのイラスト | かわいいフリー素材集 いらすとや">
            <a:extLst>
              <a:ext uri="{FF2B5EF4-FFF2-40B4-BE49-F238E27FC236}">
                <a16:creationId xmlns:a16="http://schemas.microsoft.com/office/drawing/2014/main" id="{E8354457-9A28-D5AC-76F9-4679CC93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44" y="4283766"/>
            <a:ext cx="2421835" cy="214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サプリメントのイラスト | かわいいフリー素材集 いらすとや">
            <a:extLst>
              <a:ext uri="{FF2B5EF4-FFF2-40B4-BE49-F238E27FC236}">
                <a16:creationId xmlns:a16="http://schemas.microsoft.com/office/drawing/2014/main" id="{446C09A8-30F0-80BB-E64A-68176C05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5338" y="3663193"/>
            <a:ext cx="665581" cy="74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無料素材 | 首にタオルをかけてウォーキングをする女性のイラスト。運動や健康がテーマのデザインに。">
            <a:extLst>
              <a:ext uri="{FF2B5EF4-FFF2-40B4-BE49-F238E27FC236}">
                <a16:creationId xmlns:a16="http://schemas.microsoft.com/office/drawing/2014/main" id="{AB0D8261-B6F0-00D7-7970-4BE426F2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566" y="2787926"/>
            <a:ext cx="1282148" cy="12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入浴剤のお風呂に入っている人のイラスト | かわいいフリー素材集 いらすとや">
            <a:extLst>
              <a:ext uri="{FF2B5EF4-FFF2-40B4-BE49-F238E27FC236}">
                <a16:creationId xmlns:a16="http://schemas.microsoft.com/office/drawing/2014/main" id="{9C91AE23-4AF6-1B9F-1F69-51BC6CBF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393" y="2640705"/>
            <a:ext cx="1112974" cy="10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ヨガの木立のポーズのイラスト（男性） | かわいいフリー素材集 いらすとや">
            <a:extLst>
              <a:ext uri="{FF2B5EF4-FFF2-40B4-BE49-F238E27FC236}">
                <a16:creationId xmlns:a16="http://schemas.microsoft.com/office/drawing/2014/main" id="{9CF8D3C5-A7F5-66B1-8805-CCDCDDBE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036" y="2820879"/>
            <a:ext cx="952581" cy="119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野菜サラダのイラスト | かわいいフリー素材集 いらすとや">
            <a:extLst>
              <a:ext uri="{FF2B5EF4-FFF2-40B4-BE49-F238E27FC236}">
                <a16:creationId xmlns:a16="http://schemas.microsoft.com/office/drawing/2014/main" id="{F42E38AD-112D-8C8B-D568-2747ED5E6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226" y="2410799"/>
            <a:ext cx="893984" cy="8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ビールのイラスト「ジョッキビール」 | かわいいフリー素材集 いらすとや">
            <a:extLst>
              <a:ext uri="{FF2B5EF4-FFF2-40B4-BE49-F238E27FC236}">
                <a16:creationId xmlns:a16="http://schemas.microsoft.com/office/drawing/2014/main" id="{45546977-0CE6-BB24-158F-0566B05F5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595" y="3408678"/>
            <a:ext cx="690081" cy="8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060545-86DB-3606-2667-BF9BFA0D62B2}"/>
              </a:ext>
            </a:extLst>
          </p:cNvPr>
          <p:cNvSpPr txBox="1"/>
          <p:nvPr/>
        </p:nvSpPr>
        <p:spPr>
          <a:xfrm>
            <a:off x="1804864" y="3384058"/>
            <a:ext cx="449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rgbClr val="FF0000"/>
                </a:solidFill>
              </a:rPr>
              <a:t>×</a:t>
            </a:r>
            <a:endParaRPr kumimoji="1" lang="ja-JP" altLang="en-US" sz="6000" b="1" dirty="0">
              <a:solidFill>
                <a:srgbClr val="FF0000"/>
              </a:solidFill>
            </a:endParaRPr>
          </a:p>
        </p:txBody>
      </p:sp>
      <p:pic>
        <p:nvPicPr>
          <p:cNvPr id="6160" name="Picture 16" descr="煙草のイラスト | かわいいフリー素材集 いらすとや">
            <a:extLst>
              <a:ext uri="{FF2B5EF4-FFF2-40B4-BE49-F238E27FC236}">
                <a16:creationId xmlns:a16="http://schemas.microsoft.com/office/drawing/2014/main" id="{A06B5AB4-ACD8-A15A-3DD5-297D99B7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179" y="3614835"/>
            <a:ext cx="650599" cy="65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028569-72CE-0F84-6775-8C194D4F2214}"/>
              </a:ext>
            </a:extLst>
          </p:cNvPr>
          <p:cNvSpPr txBox="1"/>
          <p:nvPr/>
        </p:nvSpPr>
        <p:spPr>
          <a:xfrm>
            <a:off x="2639539" y="3517093"/>
            <a:ext cx="449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rgbClr val="FF0000"/>
                </a:solidFill>
              </a:rPr>
              <a:t>×</a:t>
            </a:r>
            <a:endParaRPr kumimoji="1" lang="ja-JP" altLang="en-US" sz="6000" b="1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79288A-D4A2-6315-EA5E-7A8C4D853D1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7" y="750758"/>
            <a:ext cx="8640819" cy="1374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576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A356BD0-5DD8-92DE-6A34-7D029DD43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62" y="2113905"/>
            <a:ext cx="11685275" cy="28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075E5A-4D20-E10B-5055-B750A406A9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974" y="32639"/>
            <a:ext cx="5433391" cy="8197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14CB1E5-127C-6975-2A21-D1A3D68DF1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32639"/>
            <a:ext cx="2484782" cy="6833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1FAB28-8E38-1F7A-27F2-B9F123E350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9" y="715997"/>
            <a:ext cx="6490252" cy="7051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66C5455-B0B9-BF2F-C3FA-0331CBC5DC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907" y="928214"/>
            <a:ext cx="3029371" cy="194147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281C97-D999-D07B-26E9-E2B98C6FDD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55" y="2777067"/>
            <a:ext cx="8627165" cy="246490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55879AB-C410-2AFE-D351-2EED8108B3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1535733"/>
            <a:ext cx="7394713" cy="112679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73BF1F9-6D25-D712-15D5-3F06745CA583}"/>
              </a:ext>
            </a:extLst>
          </p:cNvPr>
          <p:cNvSpPr txBox="1"/>
          <p:nvPr/>
        </p:nvSpPr>
        <p:spPr>
          <a:xfrm>
            <a:off x="881269" y="5241971"/>
            <a:ext cx="8961231" cy="115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よくないものを 食べてなる病気。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おなかが いたくなったりする。</a:t>
            </a:r>
            <a:endParaRPr lang="lo-LA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ພະຍາດທີ່ອາດຈະເກິດຂື້ນຈາກການກິນອາຫານບໍ່ດີ ເຮັດໃຫ້ເຈັບທ້ອງ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3" name="Y_[16-20]_kiku">
            <a:hlinkClick r:id="" action="ppaction://media"/>
            <a:extLst>
              <a:ext uri="{FF2B5EF4-FFF2-40B4-BE49-F238E27FC236}">
                <a16:creationId xmlns:a16="http://schemas.microsoft.com/office/drawing/2014/main" id="{594F99C4-95BA-FB1B-69F1-B0DD32F46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4321" y="1481259"/>
            <a:ext cx="519235" cy="4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075E5A-4D20-E10B-5055-B750A406A9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974" y="32639"/>
            <a:ext cx="5433391" cy="8197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14CB1E5-127C-6975-2A21-D1A3D68DF1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32639"/>
            <a:ext cx="2484782" cy="6833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1FAB28-8E38-1F7A-27F2-B9F123E350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9" y="715997"/>
            <a:ext cx="6490252" cy="70519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281C97-D999-D07B-26E9-E2B98C6FD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48" y="2705977"/>
            <a:ext cx="6391813" cy="27791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6AAD8C-8E36-8587-CA34-D7C1F274A2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9" y="1444772"/>
            <a:ext cx="6728791" cy="11649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48D6B8-0A32-F6D9-6B66-31DBE7C57CF9}"/>
              </a:ext>
            </a:extLst>
          </p:cNvPr>
          <p:cNvSpPr txBox="1"/>
          <p:nvPr/>
        </p:nvSpPr>
        <p:spPr>
          <a:xfrm>
            <a:off x="6858000" y="1454444"/>
            <a:ext cx="5677852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腹痛：おなかが いたい　</a:t>
            </a:r>
            <a:r>
              <a:rPr lang="lo-LA" altLang="ja-JP" sz="2000" dirty="0">
                <a:solidFill>
                  <a:srgbClr val="FF6969"/>
                </a:solidFill>
                <a:latin typeface="+mj-ea"/>
                <a:ea typeface="+mj-ea"/>
              </a:rPr>
              <a:t>ເຈັບທ້ອງ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おう吐：たべたものを 吐く　</a:t>
            </a:r>
            <a:r>
              <a:rPr lang="lo-LA" altLang="ja-JP" sz="2000" dirty="0">
                <a:solidFill>
                  <a:srgbClr val="FF6969"/>
                </a:solidFill>
                <a:latin typeface="+mj-ea"/>
                <a:ea typeface="+mj-ea"/>
              </a:rPr>
              <a:t>ອາຈຽນ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下痢：水のような　</a:t>
            </a: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便が 出る　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　　　　　　</a:t>
            </a:r>
            <a:r>
              <a:rPr lang="lo-LA" altLang="ja-JP" sz="2000" dirty="0">
                <a:solidFill>
                  <a:srgbClr val="FF6969"/>
                </a:solidFill>
                <a:latin typeface="+mj-ea"/>
                <a:ea typeface="+mj-ea"/>
              </a:rPr>
              <a:t>ຖີ່າຍເປັນນໍ້າ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手洗い：手を洗う</a:t>
            </a: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　手をせっけんでよくあらう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lo-LA" altLang="ja-JP" sz="2000" dirty="0">
                <a:solidFill>
                  <a:srgbClr val="FF6969"/>
                </a:solidFill>
                <a:latin typeface="+mj-ea"/>
                <a:ea typeface="+mj-ea"/>
              </a:rPr>
              <a:t>               ລ້າງມືໃຫ້ສະອາດດ້ວຍສະບູ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加熱：やいたり、にたりする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　　　　　熱をくわえてちょうりする</a:t>
            </a:r>
            <a:endParaRPr kumimoji="1" lang="lo-LA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lo-LA" altLang="ja-JP" sz="2000" dirty="0">
                <a:solidFill>
                  <a:srgbClr val="FF6969"/>
                </a:solidFill>
                <a:latin typeface="+mj-ea"/>
                <a:ea typeface="+mj-ea"/>
              </a:rPr>
              <a:t>          ເຮັດອາຫານໂດຍການປິ້ງ ຫຼື ຕົ້ມໂດຍໃຊ້ຄວາມຮ້ອນ</a:t>
            </a:r>
            <a:endParaRPr kumimoji="1" lang="ja-JP" altLang="en-US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60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075E5A-4D20-E10B-5055-B750A406A9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974" y="32639"/>
            <a:ext cx="5433391" cy="8197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14CB1E5-127C-6975-2A21-D1A3D68DF1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32639"/>
            <a:ext cx="2484782" cy="6833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1FAB28-8E38-1F7A-27F2-B9F123E350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9" y="715997"/>
            <a:ext cx="6490252" cy="7051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66C5455-B0B9-BF2F-C3FA-0331CBC5DC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186" y="1013101"/>
            <a:ext cx="3415605" cy="21890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281C97-D999-D07B-26E9-E2B98C6FDD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0" y="3663490"/>
            <a:ext cx="7810571" cy="22315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8553692-8D73-5D82-68E6-8413B8034C7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0" y="1909315"/>
            <a:ext cx="7909842" cy="14535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38FB02-8765-2BD5-0798-20AC0ED739B1}"/>
              </a:ext>
            </a:extLst>
          </p:cNvPr>
          <p:cNvSpPr txBox="1"/>
          <p:nvPr/>
        </p:nvSpPr>
        <p:spPr>
          <a:xfrm>
            <a:off x="8182255" y="3362833"/>
            <a:ext cx="39701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【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症状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腹痛・おう吐・下痢</a:t>
            </a:r>
            <a:endParaRPr lang="lo-LA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ເຈັບທ້ອງ</a:t>
            </a:r>
            <a:r>
              <a:rPr lang="ja-JP" altLang="lo-LA" sz="2400" dirty="0">
                <a:solidFill>
                  <a:srgbClr val="FF6969"/>
                </a:solidFill>
                <a:latin typeface="+mj-ea"/>
                <a:ea typeface="+mj-ea"/>
              </a:rPr>
              <a:t>、</a:t>
            </a: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ອາຈຽນ</a:t>
            </a:r>
            <a:r>
              <a:rPr lang="ja-JP" altLang="lo-LA" sz="2400" dirty="0">
                <a:solidFill>
                  <a:srgbClr val="FF6969"/>
                </a:solidFill>
                <a:latin typeface="+mj-ea"/>
                <a:ea typeface="+mj-ea"/>
              </a:rPr>
              <a:t>、</a:t>
            </a: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ຖີ່າຍໜັກ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35AFEF-ED7D-8B8C-22D5-BE80128B88C4}"/>
              </a:ext>
            </a:extLst>
          </p:cNvPr>
          <p:cNvSpPr txBox="1"/>
          <p:nvPr/>
        </p:nvSpPr>
        <p:spPr>
          <a:xfrm>
            <a:off x="8221869" y="5041001"/>
            <a:ext cx="39701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【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予防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手洗い・加熱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ລ້າງມື</a:t>
            </a:r>
            <a:r>
              <a:rPr lang="ja-JP" altLang="lo-LA" sz="2400" dirty="0">
                <a:solidFill>
                  <a:srgbClr val="FF6969"/>
                </a:solidFill>
                <a:latin typeface="+mj-ea"/>
                <a:ea typeface="+mj-ea"/>
              </a:rPr>
              <a:t>、</a:t>
            </a: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ກິນອາຫານສຸກ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6" name="Y_[16-20]_kiku">
            <a:hlinkClick r:id="" action="ppaction://media"/>
            <a:extLst>
              <a:ext uri="{FF2B5EF4-FFF2-40B4-BE49-F238E27FC236}">
                <a16:creationId xmlns:a16="http://schemas.microsoft.com/office/drawing/2014/main" id="{441E9DB3-F38C-98A9-483F-CE6F21E66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03890" y="1926737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075E5A-4D20-E10B-5055-B750A406A9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974" y="32639"/>
            <a:ext cx="5433391" cy="8197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14CB1E5-127C-6975-2A21-D1A3D68DF1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32639"/>
            <a:ext cx="2484782" cy="6833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1FAB28-8E38-1F7A-27F2-B9F123E350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9" y="715997"/>
            <a:ext cx="6490252" cy="7051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66C5455-B0B9-BF2F-C3FA-0331CBC5DC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900" y="1002366"/>
            <a:ext cx="2829891" cy="18136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281C97-D999-D07B-26E9-E2B98C6FDD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700" y="2906102"/>
            <a:ext cx="7220228" cy="20629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515F8C-2CD8-EB45-2E71-72C7F66BA56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74" y="2200904"/>
            <a:ext cx="5705061" cy="7953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4C5F477-07EF-B49D-57AA-8580DC4CC41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72" y="5029666"/>
            <a:ext cx="9488557" cy="1580709"/>
          </a:xfrm>
          <a:prstGeom prst="rect">
            <a:avLst/>
          </a:prstGeom>
        </p:spPr>
      </p:pic>
      <p:pic>
        <p:nvPicPr>
          <p:cNvPr id="2" name="Y_[16-20]_kiku">
            <a:hlinkClick r:id="" action="ppaction://media"/>
            <a:extLst>
              <a:ext uri="{FF2B5EF4-FFF2-40B4-BE49-F238E27FC236}">
                <a16:creationId xmlns:a16="http://schemas.microsoft.com/office/drawing/2014/main" id="{0E489AA4-36D9-A51E-10D4-B04826D12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7829" y="2196367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BD2C96-3922-B25F-4F6C-C2DC5980EC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304120"/>
            <a:ext cx="11836400" cy="22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58BAFA2-D981-5171-FE98-758AE4B21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08"/>
            <a:ext cx="2116848" cy="68097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2FE0664-0F10-DF42-B971-C1B4FB0574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B70FD5E-E617-90B6-4B3A-E784437FE9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957" y="1313257"/>
            <a:ext cx="10358946" cy="54085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793A1C-1DE2-3F72-F13E-4178BDF1933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22" y="616370"/>
            <a:ext cx="2965185" cy="696887"/>
          </a:xfrm>
          <a:prstGeom prst="rect">
            <a:avLst/>
          </a:prstGeom>
        </p:spPr>
      </p:pic>
      <p:pic>
        <p:nvPicPr>
          <p:cNvPr id="2" name="Y_[16-01]_kotoba1">
            <a:hlinkClick r:id="" action="ppaction://media"/>
            <a:extLst>
              <a:ext uri="{FF2B5EF4-FFF2-40B4-BE49-F238E27FC236}">
                <a16:creationId xmlns:a16="http://schemas.microsoft.com/office/drawing/2014/main" id="{E658B713-9A9E-822D-036F-764EED45B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0167" y="695814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78C679-982C-3705-1561-6DCE7F1127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66" y="78358"/>
            <a:ext cx="6095994" cy="4833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C12D26-C467-1090-8852-16DCFBD7D5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78358"/>
            <a:ext cx="3441700" cy="7648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0C4E33F-9535-3055-078C-EBAE861FA6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843180"/>
            <a:ext cx="4925140" cy="9063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0F26C0B-86AD-C6FE-3788-AD5EFB3944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1433"/>
            <a:ext cx="6096000" cy="79446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77ADE17-953D-BB01-745A-0B5FF3E059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828" y="561671"/>
            <a:ext cx="4421672" cy="6271875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26B90DC-C2F2-3FF9-BC4C-A4537A953DAE}"/>
              </a:ext>
            </a:extLst>
          </p:cNvPr>
          <p:cNvSpPr/>
          <p:nvPr/>
        </p:nvSpPr>
        <p:spPr>
          <a:xfrm>
            <a:off x="6870700" y="561671"/>
            <a:ext cx="3327400" cy="764822"/>
          </a:xfrm>
          <a:prstGeom prst="rect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54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78C679-982C-3705-1561-6DCE7F1127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66" y="78358"/>
            <a:ext cx="6095994" cy="4833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C12D26-C467-1090-8852-16DCFBD7D5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78358"/>
            <a:ext cx="3441700" cy="7648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0C4E33F-9535-3055-078C-EBAE861FA6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843180"/>
            <a:ext cx="4925140" cy="90636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77ADE17-953D-BB01-745A-0B5FF3E059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20" y="561671"/>
            <a:ext cx="4421672" cy="6271875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26B90DC-C2F2-3FF9-BC4C-A4537A953DAE}"/>
              </a:ext>
            </a:extLst>
          </p:cNvPr>
          <p:cNvSpPr/>
          <p:nvPr/>
        </p:nvSpPr>
        <p:spPr>
          <a:xfrm>
            <a:off x="7406563" y="1755236"/>
            <a:ext cx="2397837" cy="1343564"/>
          </a:xfrm>
          <a:prstGeom prst="rect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038D88C-8CB9-7C94-4176-024AEDF0DB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4759"/>
            <a:ext cx="7193120" cy="167887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1E50BB-9C43-46EF-9B9D-FD5DDB4CA574}"/>
              </a:ext>
            </a:extLst>
          </p:cNvPr>
          <p:cNvSpPr txBox="1"/>
          <p:nvPr/>
        </p:nvSpPr>
        <p:spPr>
          <a:xfrm>
            <a:off x="577208" y="3840511"/>
            <a:ext cx="6265632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38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度以上の 熱がでる　</a:t>
            </a:r>
            <a:r>
              <a:rPr kumimoji="1"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kumimoji="1"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ມີໄຂ້ສູງເກີນ 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38</a:t>
            </a:r>
            <a:r>
              <a:rPr kumimoji="1"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ອົງສາ, 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体がだるい　　　　　　　　　　　</a:t>
            </a:r>
            <a:r>
              <a:rPr kumimoji="1"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ຮູ້ສຶກເມື່ອຍ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関節が痛い　　　　　　　　　　</a:t>
            </a:r>
            <a:r>
              <a:rPr kumimoji="1"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 </a:t>
            </a: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ເຈັບຂໍ້ຕໍ່ຕ່າງໆ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せきがでる　　　　　　　　　　　</a:t>
            </a: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kumimoji="1"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ໄອ 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のどが痛い　　　　　　　　　　　</a:t>
            </a:r>
            <a:r>
              <a:rPr kumimoji="1"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 ເຈັບຄໍ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7375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78C679-982C-3705-1561-6DCE7F1127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66" y="78358"/>
            <a:ext cx="6095994" cy="4833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C12D26-C467-1090-8852-16DCFBD7D5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78358"/>
            <a:ext cx="3441700" cy="7648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0C4E33F-9535-3055-078C-EBAE861FA6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843180"/>
            <a:ext cx="4925140" cy="90636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77ADE17-953D-BB01-745A-0B5FF3E059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20" y="561671"/>
            <a:ext cx="4421672" cy="62718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DE7DAF6-319C-6AEC-6ED7-181230BDA0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40" y="2106629"/>
            <a:ext cx="4650660" cy="992171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5EA3B9B-740C-6EE5-ECDC-C6F8AB5C1CD3}"/>
              </a:ext>
            </a:extLst>
          </p:cNvPr>
          <p:cNvCxnSpPr>
            <a:cxnSpLocks/>
          </p:cNvCxnSpPr>
          <p:nvPr/>
        </p:nvCxnSpPr>
        <p:spPr>
          <a:xfrm>
            <a:off x="7315200" y="4216400"/>
            <a:ext cx="4299592" cy="0"/>
          </a:xfrm>
          <a:prstGeom prst="line">
            <a:avLst/>
          </a:prstGeom>
          <a:ln w="571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FA38FB8-68D3-A019-2CE1-741A6544C909}"/>
              </a:ext>
            </a:extLst>
          </p:cNvPr>
          <p:cNvCxnSpPr>
            <a:cxnSpLocks/>
          </p:cNvCxnSpPr>
          <p:nvPr/>
        </p:nvCxnSpPr>
        <p:spPr>
          <a:xfrm>
            <a:off x="7340600" y="4216400"/>
            <a:ext cx="0" cy="2476500"/>
          </a:xfrm>
          <a:prstGeom prst="line">
            <a:avLst/>
          </a:prstGeom>
          <a:ln w="571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58D3638-9E16-AC78-903F-963141469707}"/>
              </a:ext>
            </a:extLst>
          </p:cNvPr>
          <p:cNvCxnSpPr>
            <a:cxnSpLocks/>
          </p:cNvCxnSpPr>
          <p:nvPr/>
        </p:nvCxnSpPr>
        <p:spPr>
          <a:xfrm>
            <a:off x="7315200" y="6692900"/>
            <a:ext cx="2857500" cy="0"/>
          </a:xfrm>
          <a:prstGeom prst="line">
            <a:avLst/>
          </a:prstGeom>
          <a:ln w="571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754035D-156E-E598-F73C-426CBC0D69B3}"/>
              </a:ext>
            </a:extLst>
          </p:cNvPr>
          <p:cNvCxnSpPr>
            <a:cxnSpLocks/>
          </p:cNvCxnSpPr>
          <p:nvPr/>
        </p:nvCxnSpPr>
        <p:spPr>
          <a:xfrm>
            <a:off x="10147300" y="5905500"/>
            <a:ext cx="0" cy="800100"/>
          </a:xfrm>
          <a:prstGeom prst="line">
            <a:avLst/>
          </a:prstGeom>
          <a:ln w="571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C4436CA-C048-2FA1-DD6F-14F770146BCB}"/>
              </a:ext>
            </a:extLst>
          </p:cNvPr>
          <p:cNvCxnSpPr>
            <a:cxnSpLocks/>
          </p:cNvCxnSpPr>
          <p:nvPr/>
        </p:nvCxnSpPr>
        <p:spPr>
          <a:xfrm>
            <a:off x="10137060" y="5905500"/>
            <a:ext cx="1477732" cy="0"/>
          </a:xfrm>
          <a:prstGeom prst="line">
            <a:avLst/>
          </a:prstGeom>
          <a:ln w="571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1022320F-4E7F-10C6-5E25-12C53FD29217}"/>
              </a:ext>
            </a:extLst>
          </p:cNvPr>
          <p:cNvCxnSpPr>
            <a:cxnSpLocks/>
          </p:cNvCxnSpPr>
          <p:nvPr/>
        </p:nvCxnSpPr>
        <p:spPr>
          <a:xfrm>
            <a:off x="11614792" y="4216400"/>
            <a:ext cx="0" cy="1689100"/>
          </a:xfrm>
          <a:prstGeom prst="line">
            <a:avLst/>
          </a:prstGeom>
          <a:ln w="571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1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78C679-982C-3705-1561-6DCE7F1127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66" y="78358"/>
            <a:ext cx="6095994" cy="4833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C12D26-C467-1090-8852-16DCFBD7D5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78358"/>
            <a:ext cx="3441700" cy="7648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0C4E33F-9535-3055-078C-EBAE861FA6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1033680"/>
            <a:ext cx="4925140" cy="906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463C73-6AF8-07B6-015E-E0C05850E4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40" y="5479876"/>
            <a:ext cx="8753230" cy="129976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77ADE17-953D-BB01-745A-0B5FF3E059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584" y="561672"/>
            <a:ext cx="3824772" cy="542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33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C142E-DCAB-1758-75AA-264DB5A3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6971482-BE69-69CF-1983-0A70111225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7059"/>
            <a:ext cx="10791115" cy="56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764D5D-745D-C46B-5BB1-48CCF4BE05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978" y="1553542"/>
            <a:ext cx="7346606" cy="49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F75C0ED-0AD2-A29C-23CC-A6BAB0BC3E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172" y="1621507"/>
            <a:ext cx="8847655" cy="517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0478BDD-0AB7-6E93-B56D-CAB70835E8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807" y="637671"/>
            <a:ext cx="8339655" cy="48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58BAFA2-D981-5171-FE98-758AE4B21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08"/>
            <a:ext cx="2116848" cy="68097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2FE0664-0F10-DF42-B971-C1B4FB0574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B70FD5E-E617-90B6-4B3A-E784437FE9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957" y="1313257"/>
            <a:ext cx="10358946" cy="54085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6A8171-177F-A97A-31E3-2A0AACE36C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1" y="666933"/>
            <a:ext cx="3692960" cy="6809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728A80-AB5F-A40C-1CE4-0A712CB8E25D}"/>
              </a:ext>
            </a:extLst>
          </p:cNvPr>
          <p:cNvSpPr txBox="1"/>
          <p:nvPr/>
        </p:nvSpPr>
        <p:spPr>
          <a:xfrm>
            <a:off x="2016145" y="5864339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E376DD6-1AF7-3D50-7DD2-E268C7FE5B94}"/>
              </a:ext>
            </a:extLst>
          </p:cNvPr>
          <p:cNvSpPr/>
          <p:nvPr/>
        </p:nvSpPr>
        <p:spPr>
          <a:xfrm>
            <a:off x="1167527" y="5697718"/>
            <a:ext cx="941033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867E30-6F2C-CD61-7B91-50704787E2E6}"/>
              </a:ext>
            </a:extLst>
          </p:cNvPr>
          <p:cNvSpPr txBox="1"/>
          <p:nvPr/>
        </p:nvSpPr>
        <p:spPr>
          <a:xfrm>
            <a:off x="4190260" y="2649087"/>
            <a:ext cx="41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2E2E6CB-BBD4-19CC-7AA3-0EA71A6F38EB}"/>
              </a:ext>
            </a:extLst>
          </p:cNvPr>
          <p:cNvSpPr/>
          <p:nvPr/>
        </p:nvSpPr>
        <p:spPr>
          <a:xfrm>
            <a:off x="4397561" y="2871370"/>
            <a:ext cx="656948" cy="52321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27FC21-C43F-12E4-98F0-62CC46336B39}"/>
              </a:ext>
            </a:extLst>
          </p:cNvPr>
          <p:cNvSpPr txBox="1"/>
          <p:nvPr/>
        </p:nvSpPr>
        <p:spPr>
          <a:xfrm>
            <a:off x="8322862" y="2387477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9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9649CCA-752B-7B9F-798F-5F7C4F9DD212}"/>
              </a:ext>
            </a:extLst>
          </p:cNvPr>
          <p:cNvSpPr/>
          <p:nvPr/>
        </p:nvSpPr>
        <p:spPr>
          <a:xfrm>
            <a:off x="7737698" y="2707680"/>
            <a:ext cx="882109" cy="554868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ADEB8DE-E22B-1EB1-26E6-FBB0FFC47F8B}"/>
              </a:ext>
            </a:extLst>
          </p:cNvPr>
          <p:cNvSpPr txBox="1"/>
          <p:nvPr/>
        </p:nvSpPr>
        <p:spPr>
          <a:xfrm>
            <a:off x="1522960" y="4589726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53F5C07-F9EF-D3D7-96B3-1F11363BFB96}"/>
              </a:ext>
            </a:extLst>
          </p:cNvPr>
          <p:cNvSpPr/>
          <p:nvPr/>
        </p:nvSpPr>
        <p:spPr>
          <a:xfrm>
            <a:off x="886061" y="4742702"/>
            <a:ext cx="747431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D4EB6D-423C-A291-5C7C-1D6F7E1CD568}"/>
              </a:ext>
            </a:extLst>
          </p:cNvPr>
          <p:cNvSpPr txBox="1"/>
          <p:nvPr/>
        </p:nvSpPr>
        <p:spPr>
          <a:xfrm>
            <a:off x="1824456" y="2387477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3BC1203-5151-A35D-BBE7-B0836F02B156}"/>
              </a:ext>
            </a:extLst>
          </p:cNvPr>
          <p:cNvSpPr/>
          <p:nvPr/>
        </p:nvSpPr>
        <p:spPr>
          <a:xfrm>
            <a:off x="1058425" y="2519220"/>
            <a:ext cx="821071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5C4C4C-E385-F56A-7AD9-56482CFC8F94}"/>
              </a:ext>
            </a:extLst>
          </p:cNvPr>
          <p:cNvSpPr txBox="1"/>
          <p:nvPr/>
        </p:nvSpPr>
        <p:spPr>
          <a:xfrm>
            <a:off x="4244263" y="3538632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86BFB480-C34B-51EF-9868-DCF211AAE858}"/>
              </a:ext>
            </a:extLst>
          </p:cNvPr>
          <p:cNvSpPr/>
          <p:nvPr/>
        </p:nvSpPr>
        <p:spPr>
          <a:xfrm>
            <a:off x="4397561" y="3849704"/>
            <a:ext cx="737535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4AA7C63-DC66-543F-F24F-0A3D40A055D7}"/>
              </a:ext>
            </a:extLst>
          </p:cNvPr>
          <p:cNvSpPr txBox="1"/>
          <p:nvPr/>
        </p:nvSpPr>
        <p:spPr>
          <a:xfrm>
            <a:off x="8054306" y="3849704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6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1A793A6-E06F-7131-2D01-975980DE873D}"/>
              </a:ext>
            </a:extLst>
          </p:cNvPr>
          <p:cNvSpPr/>
          <p:nvPr/>
        </p:nvSpPr>
        <p:spPr>
          <a:xfrm>
            <a:off x="7737698" y="3392686"/>
            <a:ext cx="941033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297699-5E77-B5EB-3B84-72243330A2CD}"/>
              </a:ext>
            </a:extLst>
          </p:cNvPr>
          <p:cNvSpPr txBox="1"/>
          <p:nvPr/>
        </p:nvSpPr>
        <p:spPr>
          <a:xfrm>
            <a:off x="5907936" y="2541011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8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AE47CF6-28E9-5731-7AB7-6DDE10D47640}"/>
              </a:ext>
            </a:extLst>
          </p:cNvPr>
          <p:cNvSpPr/>
          <p:nvPr/>
        </p:nvSpPr>
        <p:spPr>
          <a:xfrm>
            <a:off x="5261811" y="2759229"/>
            <a:ext cx="834190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923904-50E1-31D5-3DB5-A0863E8198D2}"/>
              </a:ext>
            </a:extLst>
          </p:cNvPr>
          <p:cNvSpPr txBox="1"/>
          <p:nvPr/>
        </p:nvSpPr>
        <p:spPr>
          <a:xfrm>
            <a:off x="5833739" y="3819833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58C5B0A-A06A-5978-82E6-30048F31009D}"/>
              </a:ext>
            </a:extLst>
          </p:cNvPr>
          <p:cNvSpPr/>
          <p:nvPr/>
        </p:nvSpPr>
        <p:spPr>
          <a:xfrm>
            <a:off x="5277192" y="3490505"/>
            <a:ext cx="764297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BE8AA8F-A778-39A1-5C24-E6D96CB77EB7}"/>
              </a:ext>
            </a:extLst>
          </p:cNvPr>
          <p:cNvSpPr txBox="1"/>
          <p:nvPr/>
        </p:nvSpPr>
        <p:spPr>
          <a:xfrm>
            <a:off x="10125779" y="3044491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7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FECD9008-6F64-5D76-8A83-4A2B85DB6E78}"/>
              </a:ext>
            </a:extLst>
          </p:cNvPr>
          <p:cNvSpPr/>
          <p:nvPr/>
        </p:nvSpPr>
        <p:spPr>
          <a:xfrm>
            <a:off x="10301911" y="3306101"/>
            <a:ext cx="941033" cy="49334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E4EDBC2-278D-A146-C34E-5881E195E81E}"/>
              </a:ext>
            </a:extLst>
          </p:cNvPr>
          <p:cNvSpPr txBox="1"/>
          <p:nvPr/>
        </p:nvSpPr>
        <p:spPr>
          <a:xfrm>
            <a:off x="5392649" y="4882114"/>
            <a:ext cx="747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10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81AA6751-9A81-9318-F354-C74D4A4D97C7}"/>
              </a:ext>
            </a:extLst>
          </p:cNvPr>
          <p:cNvSpPr/>
          <p:nvPr/>
        </p:nvSpPr>
        <p:spPr>
          <a:xfrm>
            <a:off x="5325310" y="5267309"/>
            <a:ext cx="882109" cy="554868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C68A34D-0791-6981-6E71-DC375D19DE09}"/>
              </a:ext>
            </a:extLst>
          </p:cNvPr>
          <p:cNvSpPr txBox="1"/>
          <p:nvPr/>
        </p:nvSpPr>
        <p:spPr>
          <a:xfrm>
            <a:off x="4680794" y="6067980"/>
            <a:ext cx="747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11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09F8D254-47F6-3B6A-6179-8FAABA6F1E91}"/>
              </a:ext>
            </a:extLst>
          </p:cNvPr>
          <p:cNvSpPr/>
          <p:nvPr/>
        </p:nvSpPr>
        <p:spPr>
          <a:xfrm>
            <a:off x="5257970" y="6110125"/>
            <a:ext cx="882109" cy="554868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16-02]_kotoba2">
            <a:hlinkClick r:id="" action="ppaction://media"/>
            <a:extLst>
              <a:ext uri="{FF2B5EF4-FFF2-40B4-BE49-F238E27FC236}">
                <a16:creationId xmlns:a16="http://schemas.microsoft.com/office/drawing/2014/main" id="{93460E9E-9A6A-3571-5284-90593087E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2167" y="695813"/>
            <a:ext cx="343389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F54467F1-F1F3-9DB2-CC7A-B920371032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722" y="2219583"/>
            <a:ext cx="6424743" cy="373863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3E08656-02CB-499B-7871-C3CF9AA6F84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43" y="6019538"/>
            <a:ext cx="8137505" cy="78271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DDA9B1-E80C-12F6-D7CC-D2C9AA6E0E74}"/>
              </a:ext>
            </a:extLst>
          </p:cNvPr>
          <p:cNvSpPr txBox="1"/>
          <p:nvPr/>
        </p:nvSpPr>
        <p:spPr>
          <a:xfrm>
            <a:off x="2852319" y="6300733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05CB-8951-C43B-C099-AF4D9797A69B}"/>
              </a:ext>
            </a:extLst>
          </p:cNvPr>
          <p:cNvSpPr txBox="1"/>
          <p:nvPr/>
        </p:nvSpPr>
        <p:spPr>
          <a:xfrm>
            <a:off x="2227955" y="6327957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4C7E0-510A-277C-17EA-77673461C99D}"/>
              </a:ext>
            </a:extLst>
          </p:cNvPr>
          <p:cNvSpPr txBox="1"/>
          <p:nvPr/>
        </p:nvSpPr>
        <p:spPr>
          <a:xfrm>
            <a:off x="6161953" y="6270163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93EF19-869C-14E0-E6B4-88EE795C3636}"/>
              </a:ext>
            </a:extLst>
          </p:cNvPr>
          <p:cNvSpPr txBox="1"/>
          <p:nvPr/>
        </p:nvSpPr>
        <p:spPr>
          <a:xfrm>
            <a:off x="5498125" y="6270163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200F2F-D268-6ECE-6C65-2C0142CFE74F}"/>
              </a:ext>
            </a:extLst>
          </p:cNvPr>
          <p:cNvSpPr txBox="1"/>
          <p:nvPr/>
        </p:nvSpPr>
        <p:spPr>
          <a:xfrm>
            <a:off x="7622070" y="6298140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960893E-04E0-8FF8-461C-72FA49EFC87C}"/>
              </a:ext>
            </a:extLst>
          </p:cNvPr>
          <p:cNvSpPr txBox="1"/>
          <p:nvPr/>
        </p:nvSpPr>
        <p:spPr>
          <a:xfrm>
            <a:off x="4179974" y="6279030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215A01B-FCDC-3730-BD5C-0C48CFF17CD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B61D02A-8AA5-B1E7-687B-AFF4BE0F6E6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7" y="609609"/>
            <a:ext cx="5625563" cy="79061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8487327-C9BE-9795-2290-2EF3C9983A1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51" y="37730"/>
            <a:ext cx="2524013" cy="673969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F9D901A-3931-3E25-525D-BF079D8E56D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16" y="1400228"/>
            <a:ext cx="5310023" cy="708958"/>
          </a:xfrm>
          <a:prstGeom prst="rect">
            <a:avLst/>
          </a:prstGeom>
        </p:spPr>
      </p:pic>
      <p:pic>
        <p:nvPicPr>
          <p:cNvPr id="3" name="Y_[16-03]_kiku1">
            <a:hlinkClick r:id="" action="ppaction://media"/>
            <a:extLst>
              <a:ext uri="{FF2B5EF4-FFF2-40B4-BE49-F238E27FC236}">
                <a16:creationId xmlns:a16="http://schemas.microsoft.com/office/drawing/2014/main" id="{D6B3AAF8-602A-FE86-6C0B-CDC110A74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48414" y="6064983"/>
            <a:ext cx="319943" cy="343389"/>
          </a:xfrm>
          <a:prstGeom prst="rect">
            <a:avLst/>
          </a:prstGeom>
        </p:spPr>
      </p:pic>
      <p:pic>
        <p:nvPicPr>
          <p:cNvPr id="4" name="Y_[16-04]_kiku2">
            <a:hlinkClick r:id="" action="ppaction://media"/>
            <a:extLst>
              <a:ext uri="{FF2B5EF4-FFF2-40B4-BE49-F238E27FC236}">
                <a16:creationId xmlns:a16="http://schemas.microsoft.com/office/drawing/2014/main" id="{B6E555F2-715E-DD80-464A-229A074011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36537" y="6018091"/>
            <a:ext cx="319943" cy="355111"/>
          </a:xfrm>
          <a:prstGeom prst="rect">
            <a:avLst/>
          </a:prstGeom>
        </p:spPr>
      </p:pic>
      <p:pic>
        <p:nvPicPr>
          <p:cNvPr id="5" name="Y_[16-05]_kiku3">
            <a:hlinkClick r:id="" action="ppaction://media"/>
            <a:extLst>
              <a:ext uri="{FF2B5EF4-FFF2-40B4-BE49-F238E27FC236}">
                <a16:creationId xmlns:a16="http://schemas.microsoft.com/office/drawing/2014/main" id="{B96C0AE2-B599-E443-0401-854709293C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71552" y="6064983"/>
            <a:ext cx="343390" cy="296496"/>
          </a:xfrm>
          <a:prstGeom prst="rect">
            <a:avLst/>
          </a:prstGeom>
        </p:spPr>
      </p:pic>
      <p:pic>
        <p:nvPicPr>
          <p:cNvPr id="6" name="Y_[16-06]_kiku4">
            <a:hlinkClick r:id="" action="ppaction://media"/>
            <a:extLst>
              <a:ext uri="{FF2B5EF4-FFF2-40B4-BE49-F238E27FC236}">
                <a16:creationId xmlns:a16="http://schemas.microsoft.com/office/drawing/2014/main" id="{CF82E97A-0380-B331-6C49-86A35E2CD1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7465890" y="6123598"/>
            <a:ext cx="308220" cy="24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10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1A7C65F-425F-69A1-90D2-BC4066550EA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02" y="5974420"/>
            <a:ext cx="8217766" cy="79615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DDA9B1-E80C-12F6-D7CC-D2C9AA6E0E74}"/>
              </a:ext>
            </a:extLst>
          </p:cNvPr>
          <p:cNvSpPr txBox="1"/>
          <p:nvPr/>
        </p:nvSpPr>
        <p:spPr>
          <a:xfrm>
            <a:off x="3810601" y="628765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05CB-8951-C43B-C099-AF4D9797A69B}"/>
              </a:ext>
            </a:extLst>
          </p:cNvPr>
          <p:cNvSpPr txBox="1"/>
          <p:nvPr/>
        </p:nvSpPr>
        <p:spPr>
          <a:xfrm>
            <a:off x="2392584" y="6298140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4C7E0-510A-277C-17EA-77673461C99D}"/>
              </a:ext>
            </a:extLst>
          </p:cNvPr>
          <p:cNvSpPr txBox="1"/>
          <p:nvPr/>
        </p:nvSpPr>
        <p:spPr>
          <a:xfrm>
            <a:off x="7275625" y="628765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93EF19-869C-14E0-E6B4-88EE795C3636}"/>
              </a:ext>
            </a:extLst>
          </p:cNvPr>
          <p:cNvSpPr txBox="1"/>
          <p:nvPr/>
        </p:nvSpPr>
        <p:spPr>
          <a:xfrm>
            <a:off x="5876029" y="628765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200F2F-D268-6ECE-6C65-2C0142CFE74F}"/>
              </a:ext>
            </a:extLst>
          </p:cNvPr>
          <p:cNvSpPr txBox="1"/>
          <p:nvPr/>
        </p:nvSpPr>
        <p:spPr>
          <a:xfrm>
            <a:off x="8006068" y="6287656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960893E-04E0-8FF8-461C-72FA49EFC87C}"/>
              </a:ext>
            </a:extLst>
          </p:cNvPr>
          <p:cNvSpPr txBox="1"/>
          <p:nvPr/>
        </p:nvSpPr>
        <p:spPr>
          <a:xfrm>
            <a:off x="4412023" y="6298140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215A01B-FCDC-3730-BD5C-0C48CFF17CD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B61D02A-8AA5-B1E7-687B-AFF4BE0F6E6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7" y="609609"/>
            <a:ext cx="5625563" cy="79061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8487327-C9BE-9795-2290-2EF3C9983A1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51" y="37730"/>
            <a:ext cx="2524013" cy="6739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CFE2229-3FFD-C166-601C-E04BE504897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124" y="2087088"/>
            <a:ext cx="6007944" cy="372238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E1C3D51-9A48-CF55-7187-23756C78E10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7" y="1292552"/>
            <a:ext cx="6854562" cy="656122"/>
          </a:xfrm>
          <a:prstGeom prst="rect">
            <a:avLst/>
          </a:prstGeom>
        </p:spPr>
      </p:pic>
      <p:pic>
        <p:nvPicPr>
          <p:cNvPr id="5" name="Y_[16-03]_kiku1">
            <a:hlinkClick r:id="" action="ppaction://media"/>
            <a:extLst>
              <a:ext uri="{FF2B5EF4-FFF2-40B4-BE49-F238E27FC236}">
                <a16:creationId xmlns:a16="http://schemas.microsoft.com/office/drawing/2014/main" id="{C6C96166-C7F6-7B43-FD0F-6F0103746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89798" y="5971198"/>
            <a:ext cx="331666" cy="355112"/>
          </a:xfrm>
          <a:prstGeom prst="rect">
            <a:avLst/>
          </a:prstGeom>
        </p:spPr>
      </p:pic>
      <p:pic>
        <p:nvPicPr>
          <p:cNvPr id="6" name="Y_[16-04]_kiku2">
            <a:hlinkClick r:id="" action="ppaction://media"/>
            <a:extLst>
              <a:ext uri="{FF2B5EF4-FFF2-40B4-BE49-F238E27FC236}">
                <a16:creationId xmlns:a16="http://schemas.microsoft.com/office/drawing/2014/main" id="{E9274A15-39A3-81E7-B1C7-AA505D8BF3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59983" y="5994644"/>
            <a:ext cx="378558" cy="366835"/>
          </a:xfrm>
          <a:prstGeom prst="rect">
            <a:avLst/>
          </a:prstGeom>
        </p:spPr>
      </p:pic>
      <p:pic>
        <p:nvPicPr>
          <p:cNvPr id="7" name="Y_[16-05]_kiku3">
            <a:hlinkClick r:id="" action="ppaction://media"/>
            <a:extLst>
              <a:ext uri="{FF2B5EF4-FFF2-40B4-BE49-F238E27FC236}">
                <a16:creationId xmlns:a16="http://schemas.microsoft.com/office/drawing/2014/main" id="{EF87558A-9DDF-B827-43B9-1189F74E7B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83275" y="6006367"/>
            <a:ext cx="319943" cy="343389"/>
          </a:xfrm>
          <a:prstGeom prst="rect">
            <a:avLst/>
          </a:prstGeom>
        </p:spPr>
      </p:pic>
      <p:pic>
        <p:nvPicPr>
          <p:cNvPr id="11" name="Y_[16-06]_kiku4">
            <a:hlinkClick r:id="" action="ppaction://media"/>
            <a:extLst>
              <a:ext uri="{FF2B5EF4-FFF2-40B4-BE49-F238E27FC236}">
                <a16:creationId xmlns:a16="http://schemas.microsoft.com/office/drawing/2014/main" id="{AAA9B9FF-9716-7BE8-5B3C-0831F07C04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53460" y="6018090"/>
            <a:ext cx="331666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10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215A01B-FCDC-3730-BD5C-0C48CFF17CD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8487327-C9BE-9795-2290-2EF3C9983A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51" y="37730"/>
            <a:ext cx="2524013" cy="6739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FEEC22-CD26-2DDC-A29E-0906E75863B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793701"/>
            <a:ext cx="5314950" cy="60569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152B96D-7161-A939-8B49-A6F917AAF6A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16" y="1953016"/>
            <a:ext cx="10258425" cy="1675457"/>
          </a:xfrm>
          <a:prstGeom prst="rect">
            <a:avLst/>
          </a:prstGeom>
        </p:spPr>
      </p:pic>
      <p:pic>
        <p:nvPicPr>
          <p:cNvPr id="3" name="Y_[16-03]_kiku1">
            <a:hlinkClick r:id="" action="ppaction://media"/>
            <a:extLst>
              <a:ext uri="{FF2B5EF4-FFF2-40B4-BE49-F238E27FC236}">
                <a16:creationId xmlns:a16="http://schemas.microsoft.com/office/drawing/2014/main" id="{41350F83-1F43-F085-C993-B292FD63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30875" y="789598"/>
            <a:ext cx="296497" cy="331666"/>
          </a:xfrm>
          <a:prstGeom prst="rect">
            <a:avLst/>
          </a:prstGeom>
        </p:spPr>
      </p:pic>
      <p:pic>
        <p:nvPicPr>
          <p:cNvPr id="4" name="Y_[16-04]_kiku2">
            <a:hlinkClick r:id="" action="ppaction://media"/>
            <a:extLst>
              <a:ext uri="{FF2B5EF4-FFF2-40B4-BE49-F238E27FC236}">
                <a16:creationId xmlns:a16="http://schemas.microsoft.com/office/drawing/2014/main" id="{29B038BC-4C31-4C57-291F-A3A539AAB0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4260" y="754428"/>
            <a:ext cx="366835" cy="366835"/>
          </a:xfrm>
          <a:prstGeom prst="rect">
            <a:avLst/>
          </a:prstGeom>
        </p:spPr>
      </p:pic>
      <p:pic>
        <p:nvPicPr>
          <p:cNvPr id="5" name="Y_[16-05]_kiku3">
            <a:hlinkClick r:id="" action="ppaction://media"/>
            <a:extLst>
              <a:ext uri="{FF2B5EF4-FFF2-40B4-BE49-F238E27FC236}">
                <a16:creationId xmlns:a16="http://schemas.microsoft.com/office/drawing/2014/main" id="{21E7161C-AEEA-47A2-25E7-50DCBF0DDB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72814" y="777875"/>
            <a:ext cx="319943" cy="355112"/>
          </a:xfrm>
          <a:prstGeom prst="rect">
            <a:avLst/>
          </a:prstGeom>
        </p:spPr>
      </p:pic>
      <p:pic>
        <p:nvPicPr>
          <p:cNvPr id="7" name="Y_[16-06]_kiku4">
            <a:hlinkClick r:id="" action="ppaction://media"/>
            <a:extLst>
              <a:ext uri="{FF2B5EF4-FFF2-40B4-BE49-F238E27FC236}">
                <a16:creationId xmlns:a16="http://schemas.microsoft.com/office/drawing/2014/main" id="{8C5005EA-06C1-1218-26DD-E63C94F159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7921" y="766152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9751AF2-D81B-BFB1-7818-09F5AD7B0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98" y="1870813"/>
            <a:ext cx="8091899" cy="425376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117693" y="1817576"/>
            <a:ext cx="147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4777352" y="2368019"/>
            <a:ext cx="14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5994900" y="3443542"/>
            <a:ext cx="135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 いい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2924914" y="3993985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 いい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071F5DD-AFF0-72F9-AEC5-7A810C96A6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89" y="37730"/>
            <a:ext cx="6095993" cy="4505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94256FC-7E21-E4F2-8CF7-DF762E4FC2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6" y="982587"/>
            <a:ext cx="5390945" cy="68181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449666-D683-419A-7FBC-13766EB707EF}"/>
              </a:ext>
            </a:extLst>
          </p:cNvPr>
          <p:cNvSpPr txBox="1"/>
          <p:nvPr/>
        </p:nvSpPr>
        <p:spPr>
          <a:xfrm>
            <a:off x="2187754" y="4536060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 いい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02B30AC-9951-F0C0-5D4D-737D9D92CCE9}"/>
              </a:ext>
            </a:extLst>
          </p:cNvPr>
          <p:cNvSpPr txBox="1"/>
          <p:nvPr/>
        </p:nvSpPr>
        <p:spPr>
          <a:xfrm>
            <a:off x="1943839" y="5610783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すぎ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CD5492B-84A0-5759-1F48-957FAD142C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613" y="2696088"/>
            <a:ext cx="5324475" cy="6442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3C8B632-2311-86A7-AD63-C479516BAD9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06" y="4737155"/>
            <a:ext cx="5200651" cy="64424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D6F4118-97DE-E8C0-F9E1-228712070C5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565" y="5855688"/>
            <a:ext cx="5992410" cy="644248"/>
          </a:xfrm>
          <a:prstGeom prst="rect">
            <a:avLst/>
          </a:prstGeom>
        </p:spPr>
      </p:pic>
      <p:pic>
        <p:nvPicPr>
          <p:cNvPr id="3" name="Y_[16-07]_katachi">
            <a:hlinkClick r:id="" action="ppaction://media"/>
            <a:extLst>
              <a:ext uri="{FF2B5EF4-FFF2-40B4-BE49-F238E27FC236}">
                <a16:creationId xmlns:a16="http://schemas.microsoft.com/office/drawing/2014/main" id="{F782E14D-E3B3-A35B-70E3-DF51CFE03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7183" y="1047506"/>
            <a:ext cx="319943" cy="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18440</TotalTime>
  <Words>385</Words>
  <Application>Microsoft Office PowerPoint</Application>
  <PresentationFormat>Widescreen</PresentationFormat>
  <Paragraphs>120</Paragraphs>
  <Slides>47</Slides>
  <Notes>38</Notes>
  <HiddenSlides>0</HiddenSlides>
  <MMClips>49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559</cp:revision>
  <dcterms:created xsi:type="dcterms:W3CDTF">2025-03-04T06:27:47Z</dcterms:created>
  <dcterms:modified xsi:type="dcterms:W3CDTF">2025-10-20T04:38:03Z</dcterms:modified>
</cp:coreProperties>
</file>