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handoutMasterIdLst>
    <p:handoutMasterId r:id="rId52"/>
  </p:handoutMasterIdLst>
  <p:sldIdLst>
    <p:sldId id="257" r:id="rId2"/>
    <p:sldId id="368" r:id="rId3"/>
    <p:sldId id="884" r:id="rId4"/>
    <p:sldId id="857" r:id="rId5"/>
    <p:sldId id="858" r:id="rId6"/>
    <p:sldId id="685" r:id="rId7"/>
    <p:sldId id="859" r:id="rId8"/>
    <p:sldId id="860" r:id="rId9"/>
    <p:sldId id="687" r:id="rId10"/>
    <p:sldId id="689" r:id="rId11"/>
    <p:sldId id="861" r:id="rId12"/>
    <p:sldId id="862" r:id="rId13"/>
    <p:sldId id="863" r:id="rId14"/>
    <p:sldId id="586" r:id="rId15"/>
    <p:sldId id="865" r:id="rId16"/>
    <p:sldId id="885" r:id="rId17"/>
    <p:sldId id="800" r:id="rId18"/>
    <p:sldId id="837" r:id="rId19"/>
    <p:sldId id="866" r:id="rId20"/>
    <p:sldId id="867" r:id="rId21"/>
    <p:sldId id="868" r:id="rId22"/>
    <p:sldId id="811" r:id="rId23"/>
    <p:sldId id="812" r:id="rId24"/>
    <p:sldId id="813" r:id="rId25"/>
    <p:sldId id="814" r:id="rId26"/>
    <p:sldId id="869" r:id="rId27"/>
    <p:sldId id="815" r:id="rId28"/>
    <p:sldId id="816" r:id="rId29"/>
    <p:sldId id="870" r:id="rId30"/>
    <p:sldId id="871" r:id="rId31"/>
    <p:sldId id="296" r:id="rId32"/>
    <p:sldId id="886" r:id="rId33"/>
    <p:sldId id="887" r:id="rId34"/>
    <p:sldId id="888" r:id="rId35"/>
    <p:sldId id="889" r:id="rId36"/>
    <p:sldId id="890" r:id="rId37"/>
    <p:sldId id="891" r:id="rId38"/>
    <p:sldId id="892" r:id="rId39"/>
    <p:sldId id="893" r:id="rId40"/>
    <p:sldId id="894" r:id="rId41"/>
    <p:sldId id="895" r:id="rId42"/>
    <p:sldId id="896" r:id="rId43"/>
    <p:sldId id="879" r:id="rId44"/>
    <p:sldId id="880" r:id="rId45"/>
    <p:sldId id="883" r:id="rId46"/>
    <p:sldId id="365" r:id="rId47"/>
    <p:sldId id="400" r:id="rId48"/>
    <p:sldId id="438" r:id="rId49"/>
    <p:sldId id="402" r:id="rId5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131" autoAdjust="0"/>
    <p:restoredTop sz="94660"/>
  </p:normalViewPr>
  <p:slideViewPr>
    <p:cSldViewPr snapToGrid="0">
      <p:cViewPr>
        <p:scale>
          <a:sx n="50" d="100"/>
          <a:sy n="50" d="100"/>
        </p:scale>
        <p:origin x="896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2025/10/24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2025/10/24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5849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663272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4742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679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1600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721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214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34503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8973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4550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51233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9581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3142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2962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13449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3510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877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00625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8601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45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3791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20509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959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979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1409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07420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7814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4354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6453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3055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7514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3708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688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03215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426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1864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180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704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AEBD4-CD0F-4C9C-AAD4-78EC7D13CE3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28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2025/10/24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マスター テキストの書式設定</a:t>
            </a:r>
          </a:p>
          <a:p>
            <a:pPr lvl="1"/>
            <a:r>
              <a:rPr kumimoji="1" lang="ja-JP" altLang="en-US" dirty="0"/>
              <a:t>第 </a:t>
            </a:r>
            <a:r>
              <a:rPr kumimoji="1" lang="en-US" altLang="ja-JP" dirty="0"/>
              <a:t>2 </a:t>
            </a:r>
            <a:r>
              <a:rPr kumimoji="1" lang="ja-JP" altLang="en-US" dirty="0"/>
              <a:t>レベル</a:t>
            </a:r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2025/10/24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1.png"/><Relationship Id="rId4" Type="http://schemas.openxmlformats.org/officeDocument/2006/relationships/audio" Target="../media/media7.mp3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7.mp3"/><Relationship Id="rId7" Type="http://schemas.openxmlformats.org/officeDocument/2006/relationships/image" Target="../media/image2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2.png"/><Relationship Id="rId4" Type="http://schemas.openxmlformats.org/officeDocument/2006/relationships/audio" Target="../media/media7.mp3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9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5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29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5.png"/><Relationship Id="rId9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7.png"/><Relationship Id="rId11" Type="http://schemas.openxmlformats.org/officeDocument/2006/relationships/image" Target="../media/image10.png"/><Relationship Id="rId5" Type="http://schemas.openxmlformats.org/officeDocument/2006/relationships/image" Target="../media/image52.pn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8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7.png"/><Relationship Id="rId11" Type="http://schemas.openxmlformats.org/officeDocument/2006/relationships/image" Target="../media/image10.png"/><Relationship Id="rId5" Type="http://schemas.openxmlformats.org/officeDocument/2006/relationships/image" Target="../media/image52.png"/><Relationship Id="rId10" Type="http://schemas.openxmlformats.org/officeDocument/2006/relationships/image" Target="../media/image60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12" Type="http://schemas.openxmlformats.org/officeDocument/2006/relationships/image" Target="../media/image10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6.png"/><Relationship Id="rId11" Type="http://schemas.openxmlformats.org/officeDocument/2006/relationships/image" Target="../media/image66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jpfgojp-my.sharepoint.com/:p:/r/personal/kana_aibamori_jpf_go_jp/Documents/%E3%81%84%E3%82%8D%E3%81%A9%E3%82%8APPT/%E5%88%9D%E7%B4%9A%EF%BC%91/18.%20Lesson18.pptx?d=w7bf63fc0ce2c4fa9864dc4b2ff7a560e&amp;csf=1&amp;web=1&amp;e=d8zNUS" TargetMode="Externa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75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7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7.png"/><Relationship Id="rId5" Type="http://schemas.openxmlformats.org/officeDocument/2006/relationships/image" Target="../media/image76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openxmlformats.org/officeDocument/2006/relationships/audio" Target="../media/media1.mp3"/><Relationship Id="rId16" Type="http://schemas.openxmlformats.org/officeDocument/2006/relationships/image" Target="../media/image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6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47.png"/><Relationship Id="rId9" Type="http://schemas.openxmlformats.org/officeDocument/2006/relationships/image" Target="../media/image8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3.png"/><Relationship Id="rId11" Type="http://schemas.openxmlformats.org/officeDocument/2006/relationships/image" Target="../media/image10.png"/><Relationship Id="rId5" Type="http://schemas.openxmlformats.org/officeDocument/2006/relationships/image" Target="../media/image92.png"/><Relationship Id="rId10" Type="http://schemas.openxmlformats.org/officeDocument/2006/relationships/image" Target="../media/image94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9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0.png"/><Relationship Id="rId11" Type="http://schemas.openxmlformats.org/officeDocument/2006/relationships/image" Target="../media/image10.png"/><Relationship Id="rId5" Type="http://schemas.openxmlformats.org/officeDocument/2006/relationships/image" Target="../media/image89.png"/><Relationship Id="rId10" Type="http://schemas.openxmlformats.org/officeDocument/2006/relationships/image" Target="../media/image96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9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89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0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99.pn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99.png"/><Relationship Id="rId5" Type="http://schemas.openxmlformats.org/officeDocument/2006/relationships/image" Target="../media/image90.png"/><Relationship Id="rId4" Type="http://schemas.openxmlformats.org/officeDocument/2006/relationships/notesSlide" Target="../notesSlides/notesSlide31.xml"/><Relationship Id="rId9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7.png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16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1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2" Type="http://schemas.openxmlformats.org/officeDocument/2006/relationships/audio" Target="../media/media1.mp3"/><Relationship Id="rId16" Type="http://schemas.openxmlformats.org/officeDocument/2006/relationships/image" Target="../media/image10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png"/><Relationship Id="rId11" Type="http://schemas.openxmlformats.org/officeDocument/2006/relationships/image" Target="../media/image1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27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6.png"/><Relationship Id="rId5" Type="http://schemas.microsoft.com/office/2007/relationships/media" Target="../media/media3.mp3"/><Relationship Id="rId15" Type="http://schemas.openxmlformats.org/officeDocument/2006/relationships/image" Target="../media/image26.png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5D6C582E-3EE6-4724-78F0-7CFFB579DB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09" y="1500280"/>
            <a:ext cx="11892981" cy="28966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4EDCDEB-E4C0-D781-A2AC-1088F72CAB9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423" y="4722247"/>
            <a:ext cx="11608067" cy="152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136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604F2FA-F57E-61D3-694B-1E0975E339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8" y="0"/>
            <a:ext cx="2605894" cy="6448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ED81AEF-9209-DB32-F9A1-2FBE7C0B3EB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103" y="50425"/>
            <a:ext cx="4638261" cy="43562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7CCF0E5-79AF-F1FC-1A5C-1FF8B3CDAD5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393" y="746619"/>
            <a:ext cx="3923096" cy="64489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B700ECB-E177-B265-1E09-30E9DA8FD09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548" y="1769840"/>
            <a:ext cx="8268904" cy="3844315"/>
          </a:xfrm>
          <a:prstGeom prst="rect">
            <a:avLst/>
          </a:prstGeom>
        </p:spPr>
      </p:pic>
      <p:pic>
        <p:nvPicPr>
          <p:cNvPr id="2" name="Y_[18-06]_hanasu1">
            <a:hlinkClick r:id="" action="ppaction://media"/>
            <a:extLst>
              <a:ext uri="{FF2B5EF4-FFF2-40B4-BE49-F238E27FC236}">
                <a16:creationId xmlns:a16="http://schemas.microsoft.com/office/drawing/2014/main" id="{5F78EE9F-EAC6-1EA4-938F-EF4E3EDD90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60844" y="742706"/>
            <a:ext cx="390281" cy="296497"/>
          </a:xfrm>
          <a:prstGeom prst="rect">
            <a:avLst/>
          </a:prstGeom>
        </p:spPr>
      </p:pic>
      <p:pic>
        <p:nvPicPr>
          <p:cNvPr id="4" name="Y_[18-07]_hanasu2">
            <a:hlinkClick r:id="" action="ppaction://media"/>
            <a:extLst>
              <a:ext uri="{FF2B5EF4-FFF2-40B4-BE49-F238E27FC236}">
                <a16:creationId xmlns:a16="http://schemas.microsoft.com/office/drawing/2014/main" id="{C984171D-143C-67F3-DAA5-98B2207E95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10414" y="754429"/>
            <a:ext cx="402004" cy="3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87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604F2FA-F57E-61D3-694B-1E0975E3395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8" y="0"/>
            <a:ext cx="2605894" cy="6448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ED81AEF-9209-DB32-F9A1-2FBE7C0B3EB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103" y="50425"/>
            <a:ext cx="4638261" cy="43562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B700ECB-E177-B265-1E09-30E9DA8FD09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1548" y="1769840"/>
            <a:ext cx="8268904" cy="384431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164B5B0-8059-DC6B-8DFF-3D1D2207D17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62" y="698863"/>
            <a:ext cx="4638261" cy="730097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C62418D6-5BF1-14E9-013F-C59B0F469D79}"/>
              </a:ext>
            </a:extLst>
          </p:cNvPr>
          <p:cNvSpPr/>
          <p:nvPr/>
        </p:nvSpPr>
        <p:spPr>
          <a:xfrm>
            <a:off x="7070559" y="3536389"/>
            <a:ext cx="2276838" cy="392245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315947D-EA75-ABEE-EDB1-88AE6860A722}"/>
              </a:ext>
            </a:extLst>
          </p:cNvPr>
          <p:cNvSpPr/>
          <p:nvPr/>
        </p:nvSpPr>
        <p:spPr>
          <a:xfrm>
            <a:off x="2839453" y="2008264"/>
            <a:ext cx="5966670" cy="47461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0D9FAA8-D8CA-709A-7458-1CCDFB8E4FC9}"/>
              </a:ext>
            </a:extLst>
          </p:cNvPr>
          <p:cNvSpPr/>
          <p:nvPr/>
        </p:nvSpPr>
        <p:spPr>
          <a:xfrm>
            <a:off x="2794632" y="2557577"/>
            <a:ext cx="3420853" cy="47461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96FD042-CBDF-BC46-74E6-78998711C87F}"/>
              </a:ext>
            </a:extLst>
          </p:cNvPr>
          <p:cNvSpPr/>
          <p:nvPr/>
        </p:nvSpPr>
        <p:spPr>
          <a:xfrm>
            <a:off x="2768140" y="4925083"/>
            <a:ext cx="3179627" cy="47461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57AE8EDB-BDA0-241A-E09C-88A2B38396BF}"/>
              </a:ext>
            </a:extLst>
          </p:cNvPr>
          <p:cNvSpPr/>
          <p:nvPr/>
        </p:nvSpPr>
        <p:spPr>
          <a:xfrm>
            <a:off x="2830968" y="4375770"/>
            <a:ext cx="3497590" cy="47461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pic>
        <p:nvPicPr>
          <p:cNvPr id="2" name="Y_[18-06]_hanasu1">
            <a:hlinkClick r:id="" action="ppaction://media"/>
            <a:extLst>
              <a:ext uri="{FF2B5EF4-FFF2-40B4-BE49-F238E27FC236}">
                <a16:creationId xmlns:a16="http://schemas.microsoft.com/office/drawing/2014/main" id="{8FFD375C-F8F4-9A97-6DE5-C16887AF9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6290" y="719260"/>
            <a:ext cx="319943" cy="331666"/>
          </a:xfrm>
          <a:prstGeom prst="rect">
            <a:avLst/>
          </a:prstGeom>
        </p:spPr>
      </p:pic>
      <p:pic>
        <p:nvPicPr>
          <p:cNvPr id="4" name="Y_[18-07]_hanasu2">
            <a:hlinkClick r:id="" action="ppaction://media"/>
            <a:extLst>
              <a:ext uri="{FF2B5EF4-FFF2-40B4-BE49-F238E27FC236}">
                <a16:creationId xmlns:a16="http://schemas.microsoft.com/office/drawing/2014/main" id="{EEEF824C-BB0A-239C-3BAB-C9C1078B66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37244" y="719260"/>
            <a:ext cx="425451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1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604F2FA-F57E-61D3-694B-1E0975E339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8" y="0"/>
            <a:ext cx="2605894" cy="6448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ED81AEF-9209-DB32-F9A1-2FBE7C0B3E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103" y="50425"/>
            <a:ext cx="4638261" cy="43562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B700ECB-E177-B265-1E09-30E9DA8FD0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442" y="2205108"/>
            <a:ext cx="6130804" cy="285028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66CA226C-DDE4-7FD9-B1CA-9D76796A630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379" y="749383"/>
            <a:ext cx="4023360" cy="724205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6CC38E2-79A9-4A53-01D3-39D918D1C571}"/>
              </a:ext>
            </a:extLst>
          </p:cNvPr>
          <p:cNvSpPr/>
          <p:nvPr/>
        </p:nvSpPr>
        <p:spPr>
          <a:xfrm>
            <a:off x="6371077" y="2391594"/>
            <a:ext cx="1588221" cy="32799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7BC31E5-3E56-43F4-49DB-472A2CC14500}"/>
              </a:ext>
            </a:extLst>
          </p:cNvPr>
          <p:cNvSpPr/>
          <p:nvPr/>
        </p:nvSpPr>
        <p:spPr>
          <a:xfrm>
            <a:off x="6380269" y="2805109"/>
            <a:ext cx="612328" cy="298174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BBAD1DC-88E9-A794-C540-FBC6C7E918A9}"/>
              </a:ext>
            </a:extLst>
          </p:cNvPr>
          <p:cNvSpPr/>
          <p:nvPr/>
        </p:nvSpPr>
        <p:spPr>
          <a:xfrm>
            <a:off x="6412824" y="4164862"/>
            <a:ext cx="2325314" cy="32799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62943E2-76AD-8FDC-C8A8-9FFE2117B8AE}"/>
              </a:ext>
            </a:extLst>
          </p:cNvPr>
          <p:cNvSpPr/>
          <p:nvPr/>
        </p:nvSpPr>
        <p:spPr>
          <a:xfrm>
            <a:off x="6389981" y="4548560"/>
            <a:ext cx="1921747" cy="327991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icture 2" descr="Y_18_1_03_shussan">
            <a:extLst>
              <a:ext uri="{FF2B5EF4-FFF2-40B4-BE49-F238E27FC236}">
                <a16:creationId xmlns:a16="http://schemas.microsoft.com/office/drawing/2014/main" id="{FB4A95E9-8D9D-4FD2-8BCF-931068FA6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095" y="1783506"/>
            <a:ext cx="1977827" cy="197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Y_18_1_02_kekkon">
            <a:extLst>
              <a:ext uri="{FF2B5EF4-FFF2-40B4-BE49-F238E27FC236}">
                <a16:creationId xmlns:a16="http://schemas.microsoft.com/office/drawing/2014/main" id="{9D52E653-4027-C62D-4DCD-AD1D3F4A0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3007" y="1783506"/>
            <a:ext cx="1977827" cy="197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Y_18_1_01_tanjoobi">
            <a:extLst>
              <a:ext uri="{FF2B5EF4-FFF2-40B4-BE49-F238E27FC236}">
                <a16:creationId xmlns:a16="http://schemas.microsoft.com/office/drawing/2014/main" id="{7887203E-8B0D-927C-66FC-069B0E29B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6096" y="3993067"/>
            <a:ext cx="1977827" cy="197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Y_18_1_04_gookaku">
            <a:extLst>
              <a:ext uri="{FF2B5EF4-FFF2-40B4-BE49-F238E27FC236}">
                <a16:creationId xmlns:a16="http://schemas.microsoft.com/office/drawing/2014/main" id="{335B82DB-BEE5-65B5-82B5-5316E184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3007" y="3993067"/>
            <a:ext cx="1977827" cy="197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465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604F2FA-F57E-61D3-694B-1E0975E3395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8" y="0"/>
            <a:ext cx="2605894" cy="6448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ED81AEF-9209-DB32-F9A1-2FBE7C0B3EB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103" y="50425"/>
            <a:ext cx="4638261" cy="43562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B700ECB-E177-B265-1E09-30E9DA8FD0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0287" y="3049878"/>
            <a:ext cx="5668077" cy="263515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EECD0C-8F1C-8997-53D0-463E93F589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3" y="740598"/>
            <a:ext cx="7452840" cy="1972396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9D307B1B-B675-3CB8-A7C2-E2F3B0A142B3}"/>
              </a:ext>
            </a:extLst>
          </p:cNvPr>
          <p:cNvSpPr/>
          <p:nvPr/>
        </p:nvSpPr>
        <p:spPr>
          <a:xfrm>
            <a:off x="477721" y="2967544"/>
            <a:ext cx="5037131" cy="2219629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pic>
        <p:nvPicPr>
          <p:cNvPr id="2052" name="Picture 4" descr="お辞儀をし合うビジネスマンのイラスト（男性） | かわいいフリー素材集 いらすとや">
            <a:extLst>
              <a:ext uri="{FF2B5EF4-FFF2-40B4-BE49-F238E27FC236}">
                <a16:creationId xmlns:a16="http://schemas.microsoft.com/office/drawing/2014/main" id="{26EFD183-63DA-48D9-7978-ED371E756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9797" y="4503905"/>
            <a:ext cx="2200970" cy="235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おくるみに巻かれた赤ちゃんのイラスト | かわいいフリー素材集 いらすとや">
            <a:extLst>
              <a:ext uri="{FF2B5EF4-FFF2-40B4-BE49-F238E27FC236}">
                <a16:creationId xmlns:a16="http://schemas.microsoft.com/office/drawing/2014/main" id="{F9A14AC2-2027-D3D3-BA57-418423582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6650" y="3833224"/>
            <a:ext cx="850777" cy="85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新郎新婦・花嫁花婿のイラスト | かわいいフリー素材集 いらすとや">
            <a:extLst>
              <a:ext uri="{FF2B5EF4-FFF2-40B4-BE49-F238E27FC236}">
                <a16:creationId xmlns:a16="http://schemas.microsoft.com/office/drawing/2014/main" id="{B0631B14-8AD7-2C10-F156-C07C08C8E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816" y="3111469"/>
            <a:ext cx="1131705" cy="126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マイホームのイラスト | かわいいフリー素材集 いらすとや">
            <a:extLst>
              <a:ext uri="{FF2B5EF4-FFF2-40B4-BE49-F238E27FC236}">
                <a16:creationId xmlns:a16="http://schemas.microsoft.com/office/drawing/2014/main" id="{7E48C285-87D0-DAB1-5A35-E05210ABE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0405" y="3366844"/>
            <a:ext cx="1013838" cy="84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30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08EDF13-417D-A0A8-8B47-DF42C9193C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27" y="2166387"/>
            <a:ext cx="11789546" cy="252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0838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B35DB74-548B-9924-99FB-7C48FFE71F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88" y="-67290"/>
            <a:ext cx="2258060" cy="81952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7BF8381-D5BC-1DBB-131C-8833480EED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53" y="78419"/>
            <a:ext cx="5509098" cy="4772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E576223-7DFE-555F-C11E-029666CC96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1509204"/>
            <a:ext cx="9881070" cy="515424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7818E4D-B492-6F4E-97AC-BE8DD422EA0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4" y="787656"/>
            <a:ext cx="3896723" cy="721548"/>
          </a:xfrm>
          <a:prstGeom prst="rect">
            <a:avLst/>
          </a:prstGeom>
        </p:spPr>
      </p:pic>
      <p:pic>
        <p:nvPicPr>
          <p:cNvPr id="2" name="Y_[18-08]_kotoba1">
            <a:hlinkClick r:id="" action="ppaction://media"/>
            <a:extLst>
              <a:ext uri="{FF2B5EF4-FFF2-40B4-BE49-F238E27FC236}">
                <a16:creationId xmlns:a16="http://schemas.microsoft.com/office/drawing/2014/main" id="{23B8D5DE-EDDC-7FAB-A855-51320C912B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6290" y="789598"/>
            <a:ext cx="355112" cy="35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96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B35DB74-548B-9924-99FB-7C48FFE71F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88" y="-67290"/>
            <a:ext cx="2258060" cy="81952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7BF8381-D5BC-1DBB-131C-8833480EED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53" y="78419"/>
            <a:ext cx="5509098" cy="4772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E576223-7DFE-555F-C11E-029666CC96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1509204"/>
            <a:ext cx="9881070" cy="515424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F457120-A709-EF6E-9D0D-324DD8D23DA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620" y="752230"/>
            <a:ext cx="3268120" cy="674578"/>
          </a:xfrm>
          <a:prstGeom prst="rect">
            <a:avLst/>
          </a:prstGeom>
        </p:spPr>
      </p:pic>
      <p:pic>
        <p:nvPicPr>
          <p:cNvPr id="2" name="Y_[18-08]_kotoba1">
            <a:hlinkClick r:id="" action="ppaction://media"/>
            <a:extLst>
              <a:ext uri="{FF2B5EF4-FFF2-40B4-BE49-F238E27FC236}">
                <a16:creationId xmlns:a16="http://schemas.microsoft.com/office/drawing/2014/main" id="{9E4B82C1-CCC8-1427-C330-9CAE8ED0DA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42198" y="754429"/>
            <a:ext cx="366835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41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B35DB74-548B-9924-99FB-7C48FFE71F7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2888" y="-67290"/>
            <a:ext cx="2258060" cy="81952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7BF8381-D5BC-1DBB-131C-8833480EED5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53" y="78419"/>
            <a:ext cx="5509098" cy="4772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E576223-7DFE-555F-C11E-029666CC961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399" y="1509204"/>
            <a:ext cx="9881070" cy="5154243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35FC4F9-63EB-3F1D-B394-3B766FDD89C2}"/>
              </a:ext>
            </a:extLst>
          </p:cNvPr>
          <p:cNvSpPr txBox="1"/>
          <p:nvPr/>
        </p:nvSpPr>
        <p:spPr>
          <a:xfrm>
            <a:off x="4102461" y="4643879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1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6969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FDA10B4E-19C3-B311-D1EE-0DD4ED1B9F0B}"/>
              </a:ext>
            </a:extLst>
          </p:cNvPr>
          <p:cNvSpPr/>
          <p:nvPr/>
        </p:nvSpPr>
        <p:spPr>
          <a:xfrm>
            <a:off x="3579533" y="5069444"/>
            <a:ext cx="2082218" cy="1512552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90A5C18-3B85-5393-DFA2-097A80C6AEF0}"/>
              </a:ext>
            </a:extLst>
          </p:cNvPr>
          <p:cNvSpPr txBox="1"/>
          <p:nvPr/>
        </p:nvSpPr>
        <p:spPr>
          <a:xfrm>
            <a:off x="4174962" y="2056512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２</a:t>
            </a:r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7042F675-A46D-B2AE-DE48-D35CFC633420}"/>
              </a:ext>
            </a:extLst>
          </p:cNvPr>
          <p:cNvSpPr/>
          <p:nvPr/>
        </p:nvSpPr>
        <p:spPr>
          <a:xfrm>
            <a:off x="3941684" y="2579732"/>
            <a:ext cx="1553593" cy="1512552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881FC63-950B-4DDE-29D3-2C3E959EAEB8}"/>
              </a:ext>
            </a:extLst>
          </p:cNvPr>
          <p:cNvSpPr txBox="1"/>
          <p:nvPr/>
        </p:nvSpPr>
        <p:spPr>
          <a:xfrm>
            <a:off x="7274578" y="2056512"/>
            <a:ext cx="448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３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6969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88963781-5743-0664-F46B-70E64394BEA4}"/>
              </a:ext>
            </a:extLst>
          </p:cNvPr>
          <p:cNvSpPr/>
          <p:nvPr/>
        </p:nvSpPr>
        <p:spPr>
          <a:xfrm>
            <a:off x="6231831" y="2570103"/>
            <a:ext cx="1802461" cy="1512552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132AC50-FA5A-6C87-4FA4-E705637EA262}"/>
              </a:ext>
            </a:extLst>
          </p:cNvPr>
          <p:cNvSpPr txBox="1"/>
          <p:nvPr/>
        </p:nvSpPr>
        <p:spPr>
          <a:xfrm>
            <a:off x="2185172" y="4643879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４</a:t>
            </a:r>
          </a:p>
        </p:txBody>
      </p:sp>
      <p:sp>
        <p:nvSpPr>
          <p:cNvPr id="21" name="楕円 20">
            <a:extLst>
              <a:ext uri="{FF2B5EF4-FFF2-40B4-BE49-F238E27FC236}">
                <a16:creationId xmlns:a16="http://schemas.microsoft.com/office/drawing/2014/main" id="{CED3E33B-6099-3B7A-D353-99B91B4FEECA}"/>
              </a:ext>
            </a:extLst>
          </p:cNvPr>
          <p:cNvSpPr/>
          <p:nvPr/>
        </p:nvSpPr>
        <p:spPr>
          <a:xfrm>
            <a:off x="1235851" y="5069444"/>
            <a:ext cx="1825501" cy="1512552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5B721360-AEF4-805D-FDF0-FD79622CDC3F}"/>
              </a:ext>
            </a:extLst>
          </p:cNvPr>
          <p:cNvSpPr txBox="1"/>
          <p:nvPr/>
        </p:nvSpPr>
        <p:spPr>
          <a:xfrm>
            <a:off x="10006828" y="4726383"/>
            <a:ext cx="455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5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6969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23" name="楕円 22">
            <a:extLst>
              <a:ext uri="{FF2B5EF4-FFF2-40B4-BE49-F238E27FC236}">
                <a16:creationId xmlns:a16="http://schemas.microsoft.com/office/drawing/2014/main" id="{BB531103-CD34-FAE0-5647-3E64AEDA8727}"/>
              </a:ext>
            </a:extLst>
          </p:cNvPr>
          <p:cNvSpPr/>
          <p:nvPr/>
        </p:nvSpPr>
        <p:spPr>
          <a:xfrm>
            <a:off x="8762260" y="5069444"/>
            <a:ext cx="1828800" cy="1512552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E9FA7C2-ED6C-F50E-B9E9-9DD6B7B632CC}"/>
              </a:ext>
            </a:extLst>
          </p:cNvPr>
          <p:cNvSpPr txBox="1"/>
          <p:nvPr/>
        </p:nvSpPr>
        <p:spPr>
          <a:xfrm>
            <a:off x="2463588" y="2294823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6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6969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25" name="楕円 24">
            <a:extLst>
              <a:ext uri="{FF2B5EF4-FFF2-40B4-BE49-F238E27FC236}">
                <a16:creationId xmlns:a16="http://schemas.microsoft.com/office/drawing/2014/main" id="{E1820FF9-D23F-39CE-19F8-EDBA5F3F07A3}"/>
              </a:ext>
            </a:extLst>
          </p:cNvPr>
          <p:cNvSpPr/>
          <p:nvPr/>
        </p:nvSpPr>
        <p:spPr>
          <a:xfrm>
            <a:off x="1180507" y="2637884"/>
            <a:ext cx="2082218" cy="1512552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EA27CE1-6AB3-9C80-292A-D9A66416EC3B}"/>
              </a:ext>
            </a:extLst>
          </p:cNvPr>
          <p:cNvSpPr txBox="1"/>
          <p:nvPr/>
        </p:nvSpPr>
        <p:spPr>
          <a:xfrm>
            <a:off x="7312269" y="4748635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7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6969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27" name="楕円 26">
            <a:extLst>
              <a:ext uri="{FF2B5EF4-FFF2-40B4-BE49-F238E27FC236}">
                <a16:creationId xmlns:a16="http://schemas.microsoft.com/office/drawing/2014/main" id="{E49BAF96-1B8D-6E78-72EB-86070D06A857}"/>
              </a:ext>
            </a:extLst>
          </p:cNvPr>
          <p:cNvSpPr/>
          <p:nvPr/>
        </p:nvSpPr>
        <p:spPr>
          <a:xfrm>
            <a:off x="6096000" y="5167099"/>
            <a:ext cx="2082218" cy="1512552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6C4B2153-DADD-7775-AB9D-5922AB232C0F}"/>
              </a:ext>
            </a:extLst>
          </p:cNvPr>
          <p:cNvSpPr txBox="1"/>
          <p:nvPr/>
        </p:nvSpPr>
        <p:spPr>
          <a:xfrm>
            <a:off x="10045483" y="2095843"/>
            <a:ext cx="518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8</a:t>
            </a:r>
            <a:endParaRPr kumimoji="1" lang="ja-JP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6969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92E6AA94-7DAD-46B3-E9E2-87DF183FD86D}"/>
              </a:ext>
            </a:extLst>
          </p:cNvPr>
          <p:cNvSpPr/>
          <p:nvPr/>
        </p:nvSpPr>
        <p:spPr>
          <a:xfrm>
            <a:off x="8554111" y="2654837"/>
            <a:ext cx="2082218" cy="1512552"/>
          </a:xfrm>
          <a:prstGeom prst="ellipse">
            <a:avLst/>
          </a:prstGeom>
          <a:noFill/>
          <a:ln w="28575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42B826E7-4DDB-0A48-E716-068FF0C9C3A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704" y="758719"/>
            <a:ext cx="4503938" cy="716837"/>
          </a:xfrm>
          <a:prstGeom prst="rect">
            <a:avLst/>
          </a:prstGeom>
        </p:spPr>
      </p:pic>
      <p:pic>
        <p:nvPicPr>
          <p:cNvPr id="2" name="Y_[18-09]_kotoba2">
            <a:hlinkClick r:id="" action="ppaction://media"/>
            <a:extLst>
              <a:ext uri="{FF2B5EF4-FFF2-40B4-BE49-F238E27FC236}">
                <a16:creationId xmlns:a16="http://schemas.microsoft.com/office/drawing/2014/main" id="{63E98F06-CC5D-7BE1-4FFF-92F357F1F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86260" y="777875"/>
            <a:ext cx="390281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938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 animBg="1"/>
      <p:bldP spid="15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/>
      <p:bldP spid="25" grpId="0" animBg="1"/>
      <p:bldP spid="26" grpId="0"/>
      <p:bldP spid="27" grpId="0" animBg="1"/>
      <p:bldP spid="30" grpId="0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3B91562-5255-7E6D-BA3D-BDE1BCA267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8" y="14454"/>
            <a:ext cx="3028950" cy="76112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C3511A4-C69B-61FA-E61D-A5706394C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53" y="78419"/>
            <a:ext cx="5509098" cy="47725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5F6FB40-6999-BB1E-D72E-E5C53A6FC0B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773" y="2333019"/>
            <a:ext cx="5509099" cy="44465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ECBDD30D-F0B8-9CB8-34C8-DC2BDC5D900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8" y="819359"/>
            <a:ext cx="6418555" cy="12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7944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3B91562-5255-7E6D-BA3D-BDE1BCA267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8" y="14454"/>
            <a:ext cx="3028950" cy="76112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C3511A4-C69B-61FA-E61D-A5706394C0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53" y="78419"/>
            <a:ext cx="5509098" cy="47725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5F6FB40-6999-BB1E-D72E-E5C53A6FC0B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551" y="696725"/>
            <a:ext cx="3286788" cy="265286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9C25BF1-BB14-319D-AB8E-FFEBD1EACA1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8" y="2798777"/>
            <a:ext cx="7563810" cy="151316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301D68B-5FB7-E946-AC0E-FDE220444A4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08" y="4492549"/>
            <a:ext cx="9417246" cy="1255809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6731BB0-22D1-1612-CE5E-20384FB95AC8}"/>
              </a:ext>
            </a:extLst>
          </p:cNvPr>
          <p:cNvSpPr txBox="1"/>
          <p:nvPr/>
        </p:nvSpPr>
        <p:spPr>
          <a:xfrm>
            <a:off x="2930167" y="4657355"/>
            <a:ext cx="214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やきとりの 店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C48B79C-DCED-C0DD-6AF1-0EF91AB39D62}"/>
              </a:ext>
            </a:extLst>
          </p:cNvPr>
          <p:cNvSpPr txBox="1"/>
          <p:nvPr/>
        </p:nvSpPr>
        <p:spPr>
          <a:xfrm>
            <a:off x="2930167" y="5202856"/>
            <a:ext cx="37916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デジタルフォトフレーム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BC8335E4-15D1-A157-B9F9-8E54BA06352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8" y="819359"/>
            <a:ext cx="6418555" cy="1293763"/>
          </a:xfrm>
          <a:prstGeom prst="rect">
            <a:avLst/>
          </a:prstGeom>
        </p:spPr>
      </p:pic>
      <p:pic>
        <p:nvPicPr>
          <p:cNvPr id="2" name="Y_[18-10]_kaiwa">
            <a:hlinkClick r:id="" action="ppaction://media"/>
            <a:extLst>
              <a:ext uri="{FF2B5EF4-FFF2-40B4-BE49-F238E27FC236}">
                <a16:creationId xmlns:a16="http://schemas.microsoft.com/office/drawing/2014/main" id="{57BE0061-174E-047F-9ED7-49CDC8AF9C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19152" y="2794244"/>
            <a:ext cx="378558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5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5F57562-6214-ED99-FCD7-B032634D1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80C82D8-6F9C-FE7C-7674-5EB39802C02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69" y="1983951"/>
            <a:ext cx="11877261" cy="289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72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3B91562-5255-7E6D-BA3D-BDE1BCA2671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8" y="14454"/>
            <a:ext cx="3028950" cy="76112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C3511A4-C69B-61FA-E61D-A5706394C03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53" y="78419"/>
            <a:ext cx="5509098" cy="47725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1AA47BE-6161-9671-D5A4-0DD8B0F1680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8" y="2576746"/>
            <a:ext cx="6355655" cy="135750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AEE3A3-3004-222B-007B-E37E105594F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8" y="819359"/>
            <a:ext cx="6418555" cy="129376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AF142E7-8F90-A086-7A54-B9F7F7A0CBA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8" y="4156389"/>
            <a:ext cx="6861493" cy="165262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B005865-3513-A361-7304-ADC04C2B7CA0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570" y="555678"/>
            <a:ext cx="4623881" cy="6304398"/>
          </a:xfrm>
          <a:prstGeom prst="rect">
            <a:avLst/>
          </a:prstGeom>
        </p:spPr>
      </p:pic>
      <p:sp>
        <p:nvSpPr>
          <p:cNvPr id="17" name="楕円 16">
            <a:extLst>
              <a:ext uri="{FF2B5EF4-FFF2-40B4-BE49-F238E27FC236}">
                <a16:creationId xmlns:a16="http://schemas.microsoft.com/office/drawing/2014/main" id="{DE3B03C0-076B-CB09-2496-5547E4DE777A}"/>
              </a:ext>
            </a:extLst>
          </p:cNvPr>
          <p:cNvSpPr/>
          <p:nvPr/>
        </p:nvSpPr>
        <p:spPr>
          <a:xfrm>
            <a:off x="3607215" y="4231532"/>
            <a:ext cx="1104216" cy="3599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8" name="楕円 17">
            <a:extLst>
              <a:ext uri="{FF2B5EF4-FFF2-40B4-BE49-F238E27FC236}">
                <a16:creationId xmlns:a16="http://schemas.microsoft.com/office/drawing/2014/main" id="{B0AFFF6A-CDA9-6272-F5AD-1F2945D3BB3C}"/>
              </a:ext>
            </a:extLst>
          </p:cNvPr>
          <p:cNvSpPr/>
          <p:nvPr/>
        </p:nvSpPr>
        <p:spPr>
          <a:xfrm>
            <a:off x="3628135" y="4622779"/>
            <a:ext cx="1104216" cy="3599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AAE44398-AB6E-E361-4692-6B027DEEC702}"/>
              </a:ext>
            </a:extLst>
          </p:cNvPr>
          <p:cNvSpPr/>
          <p:nvPr/>
        </p:nvSpPr>
        <p:spPr>
          <a:xfrm>
            <a:off x="3607215" y="4982702"/>
            <a:ext cx="1104216" cy="3599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3F5BC087-4AC6-3F16-E3D5-BC085B7D5312}"/>
              </a:ext>
            </a:extLst>
          </p:cNvPr>
          <p:cNvSpPr/>
          <p:nvPr/>
        </p:nvSpPr>
        <p:spPr>
          <a:xfrm>
            <a:off x="5634557" y="5353910"/>
            <a:ext cx="1104216" cy="35992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pic>
        <p:nvPicPr>
          <p:cNvPr id="2" name="Y_[18-10]_kaiwa">
            <a:hlinkClick r:id="" action="ppaction://media"/>
            <a:extLst>
              <a:ext uri="{FF2B5EF4-FFF2-40B4-BE49-F238E27FC236}">
                <a16:creationId xmlns:a16="http://schemas.microsoft.com/office/drawing/2014/main" id="{6848B950-23C3-F240-DDEF-9FF58BDF79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56598" y="2571506"/>
            <a:ext cx="448897" cy="402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85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73B91562-5255-7E6D-BA3D-BDE1BCA267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8" y="14454"/>
            <a:ext cx="3028950" cy="76112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C3511A4-C69B-61FA-E61D-A5706394C03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53" y="78419"/>
            <a:ext cx="5509098" cy="47725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AEE3A3-3004-222B-007B-E37E105594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8" y="819359"/>
            <a:ext cx="6418555" cy="129376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AB005865-3513-A361-7304-ADC04C2B7C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0570" y="555678"/>
            <a:ext cx="4623881" cy="6304398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D5613A7-B7BD-B896-5CAF-271F50349B1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8" y="3175164"/>
            <a:ext cx="6926094" cy="15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64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D58E37D5-D475-978D-CA36-6585D694E6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47" y="1800729"/>
            <a:ext cx="7628878" cy="3882823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6DDFD1-F5FE-313B-97EF-34A246F0A5BC}"/>
              </a:ext>
            </a:extLst>
          </p:cNvPr>
          <p:cNvSpPr txBox="1"/>
          <p:nvPr/>
        </p:nvSpPr>
        <p:spPr>
          <a:xfrm>
            <a:off x="3863848" y="1800729"/>
            <a:ext cx="214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あげません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514D50-FD8F-1BD6-1446-DA122D39A993}"/>
              </a:ext>
            </a:extLst>
          </p:cNvPr>
          <p:cNvSpPr txBox="1"/>
          <p:nvPr/>
        </p:nvSpPr>
        <p:spPr>
          <a:xfrm>
            <a:off x="4551198" y="2356572"/>
            <a:ext cx="1574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あげます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48E0CA9E-CC98-C941-6C9C-BF4555C5B23F}"/>
              </a:ext>
            </a:extLst>
          </p:cNvPr>
          <p:cNvSpPr txBox="1"/>
          <p:nvPr/>
        </p:nvSpPr>
        <p:spPr>
          <a:xfrm>
            <a:off x="4337481" y="3395702"/>
            <a:ext cx="2707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と 言ってました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440DB47-BEA0-CAB7-EC05-9E92780954B1}"/>
              </a:ext>
            </a:extLst>
          </p:cNvPr>
          <p:cNvSpPr txBox="1"/>
          <p:nvPr/>
        </p:nvSpPr>
        <p:spPr>
          <a:xfrm>
            <a:off x="4195385" y="4474765"/>
            <a:ext cx="214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と 思います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5DA7265-CF19-9A2B-2D00-A8F18559C3F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53" y="78419"/>
            <a:ext cx="5509098" cy="47725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15E2F0B-DA28-C793-A181-2DD9A8F76C3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10" y="1036186"/>
            <a:ext cx="5455497" cy="66471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D6886DC-F4F1-9288-BC75-F1EAF70CCBAC}"/>
              </a:ext>
            </a:extLst>
          </p:cNvPr>
          <p:cNvSpPr txBox="1"/>
          <p:nvPr/>
        </p:nvSpPr>
        <p:spPr>
          <a:xfrm>
            <a:off x="3347207" y="5056791"/>
            <a:ext cx="214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と 思います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321118F-D248-3456-5FBB-F7B5C602F1A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290" y="2483653"/>
            <a:ext cx="5792322" cy="792278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A88B1B9C-5C1B-A1C3-76C3-83C4A449D87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290" y="4018748"/>
            <a:ext cx="5596647" cy="594685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75430246-3E6F-892B-8DBB-23C2B0E360CC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5290" y="5716175"/>
            <a:ext cx="4981575" cy="695527"/>
          </a:xfrm>
          <a:prstGeom prst="rect">
            <a:avLst/>
          </a:prstGeom>
        </p:spPr>
      </p:pic>
      <p:pic>
        <p:nvPicPr>
          <p:cNvPr id="2" name="Y_[18-11]_katachi">
            <a:hlinkClick r:id="" action="ppaction://media"/>
            <a:extLst>
              <a:ext uri="{FF2B5EF4-FFF2-40B4-BE49-F238E27FC236}">
                <a16:creationId xmlns:a16="http://schemas.microsoft.com/office/drawing/2014/main" id="{A894C27A-C884-9741-F7E7-F3049DECE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746137" y="1047506"/>
            <a:ext cx="390281" cy="31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2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1012316-87C1-8552-0DA5-66D49585FD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50" y="159147"/>
            <a:ext cx="7430065" cy="326985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1B23BEB-B8F0-CFBB-6D69-08944AA97A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6249" y="3892118"/>
            <a:ext cx="11353800" cy="2430135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C1CEA4EF-7D4D-701B-4FC1-1EBCB0BF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5"/>
              </a:rPr>
              <a:t>18. Lesson18.pptx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37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DF449EF-45F2-87B8-03E1-89C2DF1BD1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985" y="159147"/>
            <a:ext cx="10599668" cy="169323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5DBEEBA-2D7E-8B93-301E-6309873B2EB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712" y="1968861"/>
            <a:ext cx="10214113" cy="444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556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FA87D4C-86F1-FFA9-E45A-2C882BEC28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99" y="159147"/>
            <a:ext cx="11074373" cy="404681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F5AF2EA-4F81-ADCE-1AEE-018BB5CA35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5738" y="4105787"/>
            <a:ext cx="6490454" cy="2752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48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00E2BE8-D87B-0FB9-F6D1-EF98AAA0A1F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00" y="212665"/>
            <a:ext cx="11014303" cy="295604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41F1374-A84F-8B69-D16B-E3EA85A747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739" y="3168710"/>
            <a:ext cx="7391400" cy="367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218F9717-4AB9-0E23-018E-A89D4AA397B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850" y="907162"/>
            <a:ext cx="5382084" cy="9108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D5E9735-6EDB-F747-5F11-27D2730E4E1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53" y="78419"/>
            <a:ext cx="5509098" cy="47725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9E88573-E490-21E3-AF03-BCDF242C92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398" y="1969952"/>
            <a:ext cx="5509099" cy="444656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Y_[18-10]_kaiwa">
            <a:hlinkClick r:id="" action="ppaction://media"/>
            <a:extLst>
              <a:ext uri="{FF2B5EF4-FFF2-40B4-BE49-F238E27FC236}">
                <a16:creationId xmlns:a16="http://schemas.microsoft.com/office/drawing/2014/main" id="{95C85A25-F1D0-6545-2C64-7FED7AD48F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75798" y="1047506"/>
            <a:ext cx="355112" cy="34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21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5BB11FF-0BA0-04C5-7135-E6B1300EE5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9" y="52648"/>
            <a:ext cx="6086490" cy="6987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70F31FD-86BD-D6B0-4565-017E5C20C9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53" y="78419"/>
            <a:ext cx="5509098" cy="47725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563DB05-FA31-6FBE-AE0C-329FCB87C6C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73" y="880972"/>
            <a:ext cx="3400586" cy="69875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9F3A287-2D68-AB5D-700F-0679F5218B8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74" y="1709296"/>
            <a:ext cx="8245842" cy="4267732"/>
          </a:xfrm>
          <a:prstGeom prst="rect">
            <a:avLst/>
          </a:prstGeom>
        </p:spPr>
      </p:pic>
      <p:pic>
        <p:nvPicPr>
          <p:cNvPr id="2" name="Y_[18-12]_hanasu">
            <a:hlinkClick r:id="" action="ppaction://media"/>
            <a:extLst>
              <a:ext uri="{FF2B5EF4-FFF2-40B4-BE49-F238E27FC236}">
                <a16:creationId xmlns:a16="http://schemas.microsoft.com/office/drawing/2014/main" id="{69AA2703-A81F-3D6F-4BC4-15FE52185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42198" y="883383"/>
            <a:ext cx="355112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3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5BB11FF-0BA0-04C5-7135-E6B1300EE5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9" y="52648"/>
            <a:ext cx="6086490" cy="6987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70F31FD-86BD-D6B0-4565-017E5C20C9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53" y="78419"/>
            <a:ext cx="5509098" cy="47725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9F3A287-2D68-AB5D-700F-0679F5218B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9274" y="1709296"/>
            <a:ext cx="8245842" cy="426773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ED34828-A466-1F2E-C34A-3B54100524B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24" y="890062"/>
            <a:ext cx="3790951" cy="69108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BE17704-0C3F-B69B-23C6-9A6A70A5E4C0}"/>
              </a:ext>
            </a:extLst>
          </p:cNvPr>
          <p:cNvSpPr/>
          <p:nvPr/>
        </p:nvSpPr>
        <p:spPr>
          <a:xfrm>
            <a:off x="3993201" y="2681398"/>
            <a:ext cx="1483319" cy="392245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971E148-C03E-8F80-551C-13F95A2B0972}"/>
              </a:ext>
            </a:extLst>
          </p:cNvPr>
          <p:cNvSpPr/>
          <p:nvPr/>
        </p:nvSpPr>
        <p:spPr>
          <a:xfrm>
            <a:off x="5142909" y="5290361"/>
            <a:ext cx="2677115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423EB96-6011-A323-58F7-923DB6D84737}"/>
              </a:ext>
            </a:extLst>
          </p:cNvPr>
          <p:cNvSpPr/>
          <p:nvPr/>
        </p:nvSpPr>
        <p:spPr>
          <a:xfrm>
            <a:off x="2462795" y="3751375"/>
            <a:ext cx="1198987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A0A6DD6-346E-B4EF-C631-98084B249C8F}"/>
              </a:ext>
            </a:extLst>
          </p:cNvPr>
          <p:cNvSpPr/>
          <p:nvPr/>
        </p:nvSpPr>
        <p:spPr>
          <a:xfrm>
            <a:off x="6067055" y="4486148"/>
            <a:ext cx="3179627" cy="392245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550DC52-EA6E-88C2-B89A-AB4730162CB9}"/>
              </a:ext>
            </a:extLst>
          </p:cNvPr>
          <p:cNvSpPr/>
          <p:nvPr/>
        </p:nvSpPr>
        <p:spPr>
          <a:xfrm>
            <a:off x="2678398" y="1948092"/>
            <a:ext cx="4112927" cy="392245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E0291CD-AAF3-B43D-FD7F-7A84FA7F8A4C}"/>
              </a:ext>
            </a:extLst>
          </p:cNvPr>
          <p:cNvSpPr/>
          <p:nvPr/>
        </p:nvSpPr>
        <p:spPr>
          <a:xfrm>
            <a:off x="5129495" y="3705273"/>
            <a:ext cx="3847349" cy="4314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pic>
        <p:nvPicPr>
          <p:cNvPr id="2" name="Y_[18-12]_hanasu">
            <a:hlinkClick r:id="" action="ppaction://media"/>
            <a:extLst>
              <a:ext uri="{FF2B5EF4-FFF2-40B4-BE49-F238E27FC236}">
                <a16:creationId xmlns:a16="http://schemas.microsoft.com/office/drawing/2014/main" id="{97EC4DDD-4A24-8279-31D4-7F1DF9B21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46290" y="895106"/>
            <a:ext cx="331666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5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2991FA2-9FE6-5BAD-55F0-2DAF1FDC8C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6" y="50425"/>
            <a:ext cx="2758923" cy="66184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31F6CF2-55BF-DCE6-A073-C6307C80B7F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103" y="50425"/>
            <a:ext cx="4638261" cy="43562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2D12A7C-E658-A6B6-4E84-195781E8EAD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791273"/>
            <a:ext cx="3099335" cy="68024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A732267-31FC-7805-CD37-F762E0038258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6" y="1550525"/>
            <a:ext cx="4517776" cy="680368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114FF8C-C333-3DA8-B249-08CD128A575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097" y="2309777"/>
            <a:ext cx="8988984" cy="3121203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C6422DC6-5D73-E1E9-0286-6E50901D8C3D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50" y="5563382"/>
            <a:ext cx="10006211" cy="1006690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B3B5E20-E0EF-AE57-AED1-F1503689FF01}"/>
              </a:ext>
            </a:extLst>
          </p:cNvPr>
          <p:cNvSpPr txBox="1"/>
          <p:nvPr/>
        </p:nvSpPr>
        <p:spPr>
          <a:xfrm>
            <a:off x="4833260" y="6066703"/>
            <a:ext cx="74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b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E322D63-469E-591C-F458-43BBB5D6D06A}"/>
              </a:ext>
            </a:extLst>
          </p:cNvPr>
          <p:cNvSpPr txBox="1"/>
          <p:nvPr/>
        </p:nvSpPr>
        <p:spPr>
          <a:xfrm>
            <a:off x="2804559" y="6066727"/>
            <a:ext cx="833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c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A2009E3-78F8-6E95-8BE3-F5AA2882244F}"/>
              </a:ext>
            </a:extLst>
          </p:cNvPr>
          <p:cNvSpPr txBox="1"/>
          <p:nvPr/>
        </p:nvSpPr>
        <p:spPr>
          <a:xfrm>
            <a:off x="7018196" y="6051131"/>
            <a:ext cx="833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a</a:t>
            </a: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6DF5338-38FA-E0CD-DE64-CE2AA7D366CB}"/>
              </a:ext>
            </a:extLst>
          </p:cNvPr>
          <p:cNvSpPr txBox="1"/>
          <p:nvPr/>
        </p:nvSpPr>
        <p:spPr>
          <a:xfrm>
            <a:off x="9082875" y="6051130"/>
            <a:ext cx="8335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d</a:t>
            </a:r>
          </a:p>
        </p:txBody>
      </p:sp>
      <p:pic>
        <p:nvPicPr>
          <p:cNvPr id="2" name="Y_[18-01]_kiku1">
            <a:hlinkClick r:id="" action="ppaction://media"/>
            <a:extLst>
              <a:ext uri="{FF2B5EF4-FFF2-40B4-BE49-F238E27FC236}">
                <a16:creationId xmlns:a16="http://schemas.microsoft.com/office/drawing/2014/main" id="{0853CFB3-86FA-B4AA-0488-67F6917265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00106" y="5725013"/>
            <a:ext cx="261328" cy="319943"/>
          </a:xfrm>
          <a:prstGeom prst="rect">
            <a:avLst/>
          </a:prstGeom>
        </p:spPr>
      </p:pic>
      <p:pic>
        <p:nvPicPr>
          <p:cNvPr id="4" name="Y_[18-02]_kiku2">
            <a:hlinkClick r:id="" action="ppaction://media"/>
            <a:extLst>
              <a:ext uri="{FF2B5EF4-FFF2-40B4-BE49-F238E27FC236}">
                <a16:creationId xmlns:a16="http://schemas.microsoft.com/office/drawing/2014/main" id="{3201692B-DCB7-AE9A-DAC2-E4EF2404FC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828198" y="5666398"/>
            <a:ext cx="355112" cy="448896"/>
          </a:xfrm>
          <a:prstGeom prst="rect">
            <a:avLst/>
          </a:prstGeom>
        </p:spPr>
      </p:pic>
      <p:pic>
        <p:nvPicPr>
          <p:cNvPr id="5" name="Y_[18-03]_kiku3">
            <a:hlinkClick r:id="" action="ppaction://media"/>
            <a:extLst>
              <a:ext uri="{FF2B5EF4-FFF2-40B4-BE49-F238E27FC236}">
                <a16:creationId xmlns:a16="http://schemas.microsoft.com/office/drawing/2014/main" id="{CDA7E267-297B-EA1B-0832-2F5E6529E6F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008691" y="5642951"/>
            <a:ext cx="425450" cy="472342"/>
          </a:xfrm>
          <a:prstGeom prst="rect">
            <a:avLst/>
          </a:prstGeom>
        </p:spPr>
      </p:pic>
      <p:pic>
        <p:nvPicPr>
          <p:cNvPr id="7" name="Y_[18-04]_kiku4">
            <a:hlinkClick r:id="" action="ppaction://media"/>
            <a:extLst>
              <a:ext uri="{FF2B5EF4-FFF2-40B4-BE49-F238E27FC236}">
                <a16:creationId xmlns:a16="http://schemas.microsoft.com/office/drawing/2014/main" id="{1FED1FC2-E962-4C1B-EDED-13D3F51D91C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083675" y="5642952"/>
            <a:ext cx="355112" cy="40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5BB11FF-0BA0-04C5-7135-E6B1300EE5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49" y="52648"/>
            <a:ext cx="6086490" cy="69875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70F31FD-86BD-D6B0-4565-017E5C20C9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353" y="78419"/>
            <a:ext cx="5509098" cy="477259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9F3A287-2D68-AB5D-700F-0679F5218B8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418465"/>
            <a:ext cx="5814407" cy="30093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6FFE04B-6BC0-EA91-A0DA-5AAF8F73860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99" y="827599"/>
            <a:ext cx="8524875" cy="2478161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8D5A237F-ABEF-E609-5DF5-60CE47BA86EF}"/>
              </a:ext>
            </a:extLst>
          </p:cNvPr>
          <p:cNvSpPr/>
          <p:nvPr/>
        </p:nvSpPr>
        <p:spPr>
          <a:xfrm>
            <a:off x="537355" y="3558624"/>
            <a:ext cx="5037131" cy="2219629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pic>
        <p:nvPicPr>
          <p:cNvPr id="5124" name="Picture 4" descr="談笑する女性たちのイラスト | かわいいフリー素材集 いらすとや">
            <a:extLst>
              <a:ext uri="{FF2B5EF4-FFF2-40B4-BE49-F238E27FC236}">
                <a16:creationId xmlns:a16="http://schemas.microsoft.com/office/drawing/2014/main" id="{F9890AD4-A9D3-E7DA-FC9A-4FB182440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1681" y="4668439"/>
            <a:ext cx="2131472" cy="213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クマのぬいぐるみのイラスト | かわいいフリー素材集 いらすとや">
            <a:extLst>
              <a:ext uri="{FF2B5EF4-FFF2-40B4-BE49-F238E27FC236}">
                <a16:creationId xmlns:a16="http://schemas.microsoft.com/office/drawing/2014/main" id="{C03DDFE9-B391-C4DF-1885-630584B41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7025" y="4121504"/>
            <a:ext cx="826190" cy="94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積み重なった本のイラスト | かわいいフリー素材集 いらすとや">
            <a:extLst>
              <a:ext uri="{FF2B5EF4-FFF2-40B4-BE49-F238E27FC236}">
                <a16:creationId xmlns:a16="http://schemas.microsoft.com/office/drawing/2014/main" id="{F065B587-6B8D-D7C9-9877-F37D6261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3891" y="4593612"/>
            <a:ext cx="823240" cy="72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筆箱のイラスト（文房具） | かわいいフリー素材集 いらすとや">
            <a:extLst>
              <a:ext uri="{FF2B5EF4-FFF2-40B4-BE49-F238E27FC236}">
                <a16:creationId xmlns:a16="http://schemas.microsoft.com/office/drawing/2014/main" id="{429F3850-443D-DE0E-26FB-F4E96F1BE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6459" y="3742160"/>
            <a:ext cx="1138921" cy="851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トートバッグのイラスト | かわいいフリー素材集 いらすとや">
            <a:extLst>
              <a:ext uri="{FF2B5EF4-FFF2-40B4-BE49-F238E27FC236}">
                <a16:creationId xmlns:a16="http://schemas.microsoft.com/office/drawing/2014/main" id="{4BC1303E-A8F2-A7C3-395F-584304FE0D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1227" y="3784768"/>
            <a:ext cx="826190" cy="8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9527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07147E-C8E4-DF68-66A0-C75B0C46A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E44EF61-AA89-2F99-3C40-E39C81426C6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65" y="2033489"/>
            <a:ext cx="11628783" cy="279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67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42B2EA7-7EBE-5370-C63A-8890E946A5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4596" y="1771584"/>
            <a:ext cx="7382808" cy="485948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3C19690-98D1-B6A2-C451-81CA22D880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8" y="92015"/>
            <a:ext cx="2943706" cy="69622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AAED9F5-D83D-8124-5F41-C71379C99DA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151" y="62198"/>
            <a:ext cx="4330148" cy="4379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B090F24-ED7A-3BD4-0E03-E1C557318D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" y="759378"/>
            <a:ext cx="4476751" cy="7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238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142B2EA7-7EBE-5370-C63A-8890E946A51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0341" y="759378"/>
            <a:ext cx="3517215" cy="231509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6317933-214C-45A8-9149-5503DD4D3C4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924" y="3731430"/>
            <a:ext cx="9214488" cy="182164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3C19690-98D1-B6A2-C451-81CA22D880F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8" y="92015"/>
            <a:ext cx="2943706" cy="696229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DDC7E4C4-0825-D5F2-CD5F-E79A485CF7A5}"/>
              </a:ext>
            </a:extLst>
          </p:cNvPr>
          <p:cNvSpPr txBox="1"/>
          <p:nvPr/>
        </p:nvSpPr>
        <p:spPr>
          <a:xfrm>
            <a:off x="3323319" y="3876960"/>
            <a:ext cx="6049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はじめは さびしかった。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友だちが　できてよかった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ED09DF71-288A-5E6B-26FC-263050AEC5F2}"/>
              </a:ext>
            </a:extLst>
          </p:cNvPr>
          <p:cNvSpPr txBox="1"/>
          <p:nvPr/>
        </p:nvSpPr>
        <p:spPr>
          <a:xfrm>
            <a:off x="3323319" y="4853487"/>
            <a:ext cx="4809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みんなととった写真をいれてかざる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AAED9F5-D83D-8124-5F41-C71379C99DA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151" y="62198"/>
            <a:ext cx="4330148" cy="4379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B090F24-ED7A-3BD4-0E03-E1C557318D5A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" y="759378"/>
            <a:ext cx="4476751" cy="786929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AD2A577-7D44-D543-DE6C-9F82B75A2C1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" y="1916923"/>
            <a:ext cx="7811887" cy="1276372"/>
          </a:xfrm>
          <a:prstGeom prst="rect">
            <a:avLst/>
          </a:prstGeom>
        </p:spPr>
      </p:pic>
      <p:pic>
        <p:nvPicPr>
          <p:cNvPr id="3" name="Y_[18-13]_kaiwa">
            <a:hlinkClick r:id="" action="ppaction://media"/>
            <a:extLst>
              <a:ext uri="{FF2B5EF4-FFF2-40B4-BE49-F238E27FC236}">
                <a16:creationId xmlns:a16="http://schemas.microsoft.com/office/drawing/2014/main" id="{58C8D6B9-759F-89BB-8B75-8562096381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57152" y="1915014"/>
            <a:ext cx="390281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3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/>
      <p:bldP spid="2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3C19690-98D1-B6A2-C451-81CA22D880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8" y="92015"/>
            <a:ext cx="2943706" cy="69622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AAED9F5-D83D-8124-5F41-C71379C99DA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151" y="62198"/>
            <a:ext cx="4330148" cy="4379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B090F24-ED7A-3BD4-0E03-E1C557318D5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" y="759378"/>
            <a:ext cx="4476751" cy="7869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45D4015B-483F-8F97-33F5-6BA8C9410D84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" y="1546307"/>
            <a:ext cx="4504944" cy="8539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42DA074-A3F9-51D5-8358-1EFFF0F6D55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336" y="2739434"/>
            <a:ext cx="3517215" cy="231509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3B11C0B-2B0A-9F40-1879-D71817397F8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958" y="639155"/>
            <a:ext cx="6478851" cy="6099155"/>
          </a:xfrm>
          <a:prstGeom prst="rect">
            <a:avLst/>
          </a:prstGeom>
        </p:spPr>
      </p:pic>
      <p:pic>
        <p:nvPicPr>
          <p:cNvPr id="3" name="Y_[18-13]_kaiwa">
            <a:hlinkClick r:id="" action="ppaction://media"/>
            <a:extLst>
              <a:ext uri="{FF2B5EF4-FFF2-40B4-BE49-F238E27FC236}">
                <a16:creationId xmlns:a16="http://schemas.microsoft.com/office/drawing/2014/main" id="{0EE64101-FD7C-6235-F48E-961CCC017B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32444" y="1575044"/>
            <a:ext cx="343389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47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43C19690-98D1-B6A2-C451-81CA22D880F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8" y="92015"/>
            <a:ext cx="2943706" cy="69622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AAED9F5-D83D-8124-5F41-C71379C99DA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151" y="62198"/>
            <a:ext cx="4330148" cy="4379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AB090F24-ED7A-3BD4-0E03-E1C557318D5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" y="759378"/>
            <a:ext cx="4476751" cy="78692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42DA074-A3F9-51D5-8358-1EFFF0F6D5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785" y="1820048"/>
            <a:ext cx="3517215" cy="231509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3B11C0B-2B0A-9F40-1879-D71817397F8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124" y="759378"/>
            <a:ext cx="5157301" cy="485505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41F0EEA-375C-EA5C-5180-A1F4BE66A5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38" y="5052855"/>
            <a:ext cx="7192016" cy="144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8089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66D239B-3D02-F0BB-8C1C-4C143A50EB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151" y="62198"/>
            <a:ext cx="4330148" cy="4379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9B3BF1F-3434-D97E-8B13-CE6F393843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0" y="62198"/>
            <a:ext cx="4493097" cy="894874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5814954-B92C-9848-72AD-A957F973A9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5" y="851088"/>
            <a:ext cx="3752850" cy="817902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4EEDE03-060F-E0C4-674F-155621D101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0797" y="1004697"/>
            <a:ext cx="6568958" cy="5629225"/>
          </a:xfrm>
          <a:prstGeom prst="rect">
            <a:avLst/>
          </a:prstGeom>
        </p:spPr>
      </p:pic>
      <p:pic>
        <p:nvPicPr>
          <p:cNvPr id="2" name="Y_[18-14]_hanasu">
            <a:hlinkClick r:id="" action="ppaction://media"/>
            <a:extLst>
              <a:ext uri="{FF2B5EF4-FFF2-40B4-BE49-F238E27FC236}">
                <a16:creationId xmlns:a16="http://schemas.microsoft.com/office/drawing/2014/main" id="{AC950229-B6CA-B8A0-73A6-B6BAA02B0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0444" y="965444"/>
            <a:ext cx="366835" cy="37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0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66D239B-3D02-F0BB-8C1C-4C143A50EB6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151" y="62198"/>
            <a:ext cx="4330148" cy="4379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9B3BF1F-3434-D97E-8B13-CE6F393843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0" y="62198"/>
            <a:ext cx="4493097" cy="89487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4EEDE03-060F-E0C4-674F-155621D101B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2572" y="957072"/>
            <a:ext cx="6568958" cy="5629225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E455B74-7EBD-CE1B-8161-2FB96FA6364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0" y="957072"/>
            <a:ext cx="4714872" cy="836404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F858B10-FFE6-74D0-4645-3BEE8614FF56}"/>
              </a:ext>
            </a:extLst>
          </p:cNvPr>
          <p:cNvSpPr/>
          <p:nvPr/>
        </p:nvSpPr>
        <p:spPr>
          <a:xfrm>
            <a:off x="5542655" y="1079773"/>
            <a:ext cx="3620520" cy="431470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D05698D-8991-677B-EE72-FC60C154E0AB}"/>
              </a:ext>
            </a:extLst>
          </p:cNvPr>
          <p:cNvSpPr/>
          <p:nvPr/>
        </p:nvSpPr>
        <p:spPr>
          <a:xfrm>
            <a:off x="8337487" y="3315693"/>
            <a:ext cx="2570136" cy="431470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FC878E3-34AB-EB86-1F1B-FFD0856065E9}"/>
              </a:ext>
            </a:extLst>
          </p:cNvPr>
          <p:cNvSpPr/>
          <p:nvPr/>
        </p:nvSpPr>
        <p:spPr>
          <a:xfrm>
            <a:off x="5594296" y="2589287"/>
            <a:ext cx="1794816" cy="392245"/>
          </a:xfrm>
          <a:prstGeom prst="rect">
            <a:avLst/>
          </a:prstGeom>
          <a:solidFill>
            <a:srgbClr val="FFFBCD"/>
          </a:solidFill>
          <a:ln>
            <a:solidFill>
              <a:srgbClr val="FFFB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A913BBD-457D-C1F5-92D4-7F99AF9B7D7C}"/>
              </a:ext>
            </a:extLst>
          </p:cNvPr>
          <p:cNvSpPr/>
          <p:nvPr/>
        </p:nvSpPr>
        <p:spPr>
          <a:xfrm>
            <a:off x="8419540" y="1801058"/>
            <a:ext cx="1794816" cy="474617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7FAFC19-D87F-AC84-CF11-234261EC35C3}"/>
              </a:ext>
            </a:extLst>
          </p:cNvPr>
          <p:cNvSpPr/>
          <p:nvPr/>
        </p:nvSpPr>
        <p:spPr>
          <a:xfrm>
            <a:off x="8425240" y="4037925"/>
            <a:ext cx="2388901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1B99413-C01D-540D-D80E-867F93050E87}"/>
              </a:ext>
            </a:extLst>
          </p:cNvPr>
          <p:cNvSpPr/>
          <p:nvPr/>
        </p:nvSpPr>
        <p:spPr>
          <a:xfrm>
            <a:off x="8307009" y="4486243"/>
            <a:ext cx="2570136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CDC70911-1C28-20D7-8CE4-443A00F7C922}"/>
              </a:ext>
            </a:extLst>
          </p:cNvPr>
          <p:cNvSpPr/>
          <p:nvPr/>
        </p:nvSpPr>
        <p:spPr>
          <a:xfrm>
            <a:off x="8282105" y="4915260"/>
            <a:ext cx="2570136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47B25ACF-202E-C27E-4491-1A1F9336735D}"/>
              </a:ext>
            </a:extLst>
          </p:cNvPr>
          <p:cNvSpPr/>
          <p:nvPr/>
        </p:nvSpPr>
        <p:spPr>
          <a:xfrm>
            <a:off x="8307009" y="5350961"/>
            <a:ext cx="2570136" cy="3241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24823F6-C949-412F-71B5-95883E9D7EA8}"/>
              </a:ext>
            </a:extLst>
          </p:cNvPr>
          <p:cNvSpPr/>
          <p:nvPr/>
        </p:nvSpPr>
        <p:spPr>
          <a:xfrm>
            <a:off x="8343101" y="5998275"/>
            <a:ext cx="1318886" cy="356586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ゴシック"/>
              <a:ea typeface="游ゴシック"/>
            </a:endParaRPr>
          </a:p>
        </p:txBody>
      </p:sp>
      <p:pic>
        <p:nvPicPr>
          <p:cNvPr id="2" name="Y_[18-14]_hanasu">
            <a:hlinkClick r:id="" action="ppaction://media"/>
            <a:extLst>
              <a:ext uri="{FF2B5EF4-FFF2-40B4-BE49-F238E27FC236}">
                <a16:creationId xmlns:a16="http://schemas.microsoft.com/office/drawing/2014/main" id="{DDC2F0E2-203C-6434-BEEB-6A998E3E74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44167" y="1082675"/>
            <a:ext cx="355112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9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66D239B-3D02-F0BB-8C1C-4C143A50EB6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151" y="62198"/>
            <a:ext cx="4330148" cy="43794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9B3BF1F-3434-D97E-8B13-CE6F393843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00" y="62198"/>
            <a:ext cx="4493097" cy="89487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94EEDE03-060F-E0C4-674F-155621D101B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296870"/>
            <a:ext cx="5043341" cy="432185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F7817FA-2B74-A7D3-B899-F2DD0F5D549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25" y="771526"/>
            <a:ext cx="7542520" cy="1525344"/>
          </a:xfrm>
          <a:prstGeom prst="rect">
            <a:avLst/>
          </a:prstGeom>
        </p:spPr>
      </p:pic>
      <p:pic>
        <p:nvPicPr>
          <p:cNvPr id="6146" name="Picture 2" descr="友達にプレゼントを贈っている人のイラスト | かわいいフリー素材集 いらすとや">
            <a:extLst>
              <a:ext uri="{FF2B5EF4-FFF2-40B4-BE49-F238E27FC236}">
                <a16:creationId xmlns:a16="http://schemas.microsoft.com/office/drawing/2014/main" id="{52287124-F302-803B-1CD2-9B4300D1C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8158" y="4040509"/>
            <a:ext cx="3253272" cy="25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1598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E10D2A4-A3D8-AACA-77DF-8C8A509A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7A4051A-7457-6C17-F9C4-DC1D2234E1C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13" y="2323300"/>
            <a:ext cx="11728174" cy="22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573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2991FA2-9FE6-5BAD-55F0-2DAF1FDC8C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6" y="50425"/>
            <a:ext cx="2758923" cy="66184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0FE6A1C7-4B92-4F68-DBDF-0D46AA807B64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5334" y="1782092"/>
            <a:ext cx="9166460" cy="500597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31F6CF2-55BF-DCE6-A073-C6307C80B7F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103" y="50425"/>
            <a:ext cx="4638261" cy="43562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2D12A7C-E658-A6B6-4E84-195781E8EAD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712269"/>
            <a:ext cx="3099335" cy="680248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5B3B5E20-E0EF-AE57-AED1-F1503689FF01}"/>
              </a:ext>
            </a:extLst>
          </p:cNvPr>
          <p:cNvSpPr txBox="1"/>
          <p:nvPr/>
        </p:nvSpPr>
        <p:spPr>
          <a:xfrm>
            <a:off x="7525747" y="3323226"/>
            <a:ext cx="3108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ふつうの人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かっこよくない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おもしろい人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4E322D63-469E-591C-F458-43BBB5D6D06A}"/>
              </a:ext>
            </a:extLst>
          </p:cNvPr>
          <p:cNvSpPr txBox="1"/>
          <p:nvPr/>
        </p:nvSpPr>
        <p:spPr>
          <a:xfrm>
            <a:off x="7508103" y="2297441"/>
            <a:ext cx="3143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女の子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名前は まだ ないです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A2009E3-78F8-6E95-8BE3-F5AA2882244F}"/>
              </a:ext>
            </a:extLst>
          </p:cNvPr>
          <p:cNvSpPr txBox="1"/>
          <p:nvPr/>
        </p:nvSpPr>
        <p:spPr>
          <a:xfrm>
            <a:off x="7535273" y="4752275"/>
            <a:ext cx="1209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いいえ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86DF5338-38FA-E0CD-DE64-CE2AA7D366CB}"/>
              </a:ext>
            </a:extLst>
          </p:cNvPr>
          <p:cNvSpPr txBox="1"/>
          <p:nvPr/>
        </p:nvSpPr>
        <p:spPr>
          <a:xfrm>
            <a:off x="7535273" y="5819599"/>
            <a:ext cx="21139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べんきょうの本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6713BAB-4C96-8991-C582-3AC6CF0E22B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1322539"/>
            <a:ext cx="4780547" cy="662256"/>
          </a:xfrm>
          <a:prstGeom prst="rect">
            <a:avLst/>
          </a:prstGeom>
        </p:spPr>
      </p:pic>
      <p:pic>
        <p:nvPicPr>
          <p:cNvPr id="2" name="Y_[18-01]_kiku1">
            <a:hlinkClick r:id="" action="ppaction://media"/>
            <a:extLst>
              <a:ext uri="{FF2B5EF4-FFF2-40B4-BE49-F238E27FC236}">
                <a16:creationId xmlns:a16="http://schemas.microsoft.com/office/drawing/2014/main" id="{63664275-1655-CA9E-6049-5F34ED444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V="1">
            <a:off x="2225675" y="2559783"/>
            <a:ext cx="366835" cy="313104"/>
          </a:xfrm>
          <a:prstGeom prst="rect">
            <a:avLst/>
          </a:prstGeom>
        </p:spPr>
      </p:pic>
      <p:pic>
        <p:nvPicPr>
          <p:cNvPr id="4" name="Y_[18-02]_kiku2">
            <a:hlinkClick r:id="" action="ppaction://media"/>
            <a:extLst>
              <a:ext uri="{FF2B5EF4-FFF2-40B4-BE49-F238E27FC236}">
                <a16:creationId xmlns:a16="http://schemas.microsoft.com/office/drawing/2014/main" id="{5A000F00-D8A2-25C9-8665-21C26B3697C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178783" y="3743814"/>
            <a:ext cx="413727" cy="366835"/>
          </a:xfrm>
          <a:prstGeom prst="rect">
            <a:avLst/>
          </a:prstGeom>
        </p:spPr>
      </p:pic>
      <p:pic>
        <p:nvPicPr>
          <p:cNvPr id="5" name="Y_[18-03]_kiku3">
            <a:hlinkClick r:id="" action="ppaction://media"/>
            <a:extLst>
              <a:ext uri="{FF2B5EF4-FFF2-40B4-BE49-F238E27FC236}">
                <a16:creationId xmlns:a16="http://schemas.microsoft.com/office/drawing/2014/main" id="{09C13022-6BB8-BD59-676A-693410D388A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25675" y="4845783"/>
            <a:ext cx="378558" cy="366835"/>
          </a:xfrm>
          <a:prstGeom prst="rect">
            <a:avLst/>
          </a:prstGeom>
        </p:spPr>
      </p:pic>
      <p:pic>
        <p:nvPicPr>
          <p:cNvPr id="8" name="Y_[18-04]_kiku4">
            <a:hlinkClick r:id="" action="ppaction://media"/>
            <a:extLst>
              <a:ext uri="{FF2B5EF4-FFF2-40B4-BE49-F238E27FC236}">
                <a16:creationId xmlns:a16="http://schemas.microsoft.com/office/drawing/2014/main" id="{2FA5D24D-E419-4753-DF60-087B2646B75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260844" y="6053260"/>
            <a:ext cx="343389" cy="30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80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41CC389-A244-9C57-CFC4-49AFD27CAD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60" y="65080"/>
            <a:ext cx="5801139" cy="46838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7075C18-EDA3-3657-DA5C-3510E6A4C3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1" y="65079"/>
            <a:ext cx="3669940" cy="6979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D739DA1-8BB0-1E40-8703-27AEE5591A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95" y="776825"/>
            <a:ext cx="4897757" cy="77866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33ADB2D-6C73-D112-6602-8565169C62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1" y="1738029"/>
            <a:ext cx="3069924" cy="704277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F575246-0F92-58E8-7EA7-111893E21F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533" y="578989"/>
            <a:ext cx="3471585" cy="6213931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2471E582-8F20-99DD-9180-F44055D0992B}"/>
              </a:ext>
            </a:extLst>
          </p:cNvPr>
          <p:cNvSpPr txBox="1"/>
          <p:nvPr/>
        </p:nvSpPr>
        <p:spPr>
          <a:xfrm>
            <a:off x="965942" y="2600997"/>
            <a:ext cx="15041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誕生日</a:t>
            </a:r>
          </a:p>
        </p:txBody>
      </p:sp>
    </p:spTree>
    <p:extLst>
      <p:ext uri="{BB962C8B-B14F-4D97-AF65-F5344CB8AC3E}">
        <p14:creationId xmlns:p14="http://schemas.microsoft.com/office/powerpoint/2010/main" val="3930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41CC389-A244-9C57-CFC4-49AFD27CAD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60" y="65080"/>
            <a:ext cx="5801139" cy="468381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7075C18-EDA3-3657-DA5C-3510E6A4C36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1" y="65079"/>
            <a:ext cx="3669940" cy="6979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D739DA1-8BB0-1E40-8703-27AEE5591A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95" y="776825"/>
            <a:ext cx="4897757" cy="77866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F575246-0F92-58E8-7EA7-111893E21F9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533" y="578989"/>
            <a:ext cx="3471585" cy="6213931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1F483BD-FA18-D75F-B332-8D4FC3DA30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1" y="1664551"/>
            <a:ext cx="2657475" cy="69861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E58A49F9-DC2E-27FA-84DC-CC8D020525F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569" y="2528195"/>
            <a:ext cx="4310877" cy="393328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D45F995-52D6-BB96-C72C-F953407E1E24}"/>
              </a:ext>
            </a:extLst>
          </p:cNvPr>
          <p:cNvSpPr txBox="1"/>
          <p:nvPr/>
        </p:nvSpPr>
        <p:spPr>
          <a:xfrm>
            <a:off x="922022" y="3251671"/>
            <a:ext cx="15041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30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さい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2C11DE20-5FB5-ECED-AFF9-67A64879EED1}"/>
              </a:ext>
            </a:extLst>
          </p:cNvPr>
          <p:cNvSpPr txBox="1"/>
          <p:nvPr/>
        </p:nvSpPr>
        <p:spPr>
          <a:xfrm>
            <a:off x="922022" y="4224380"/>
            <a:ext cx="56234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プープインさん、ムギーさんと カラオケに 行きました。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25098E17-BA44-6FC1-63E7-577A38E922FB}"/>
              </a:ext>
            </a:extLst>
          </p:cNvPr>
          <p:cNvSpPr txBox="1"/>
          <p:nvPr/>
        </p:nvSpPr>
        <p:spPr>
          <a:xfrm>
            <a:off x="922022" y="5246405"/>
            <a:ext cx="3192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スマホケース、キーホルダー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B62C5322-D02D-9F75-A162-9A375B733F6E}"/>
              </a:ext>
            </a:extLst>
          </p:cNvPr>
          <p:cNvSpPr txBox="1"/>
          <p:nvPr/>
        </p:nvSpPr>
        <p:spPr>
          <a:xfrm>
            <a:off x="922022" y="6372324"/>
            <a:ext cx="3192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6969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ケーキ</a:t>
            </a:r>
          </a:p>
        </p:txBody>
      </p:sp>
    </p:spTree>
    <p:extLst>
      <p:ext uri="{BB962C8B-B14F-4D97-AF65-F5344CB8AC3E}">
        <p14:creationId xmlns:p14="http://schemas.microsoft.com/office/powerpoint/2010/main" val="124789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A41CC389-A244-9C57-CFC4-49AFD27CADA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7060" y="65080"/>
            <a:ext cx="5801139" cy="46838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DEB7A07-4A7E-E82E-0E68-EBF6174C82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95" y="4319233"/>
            <a:ext cx="8458200" cy="165243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7075C18-EDA3-3657-DA5C-3510E6A4C36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1" y="65079"/>
            <a:ext cx="3669940" cy="697931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D739DA1-8BB0-1E40-8703-27AEE5591A6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495" y="776825"/>
            <a:ext cx="4897757" cy="778661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F575246-0F92-58E8-7EA7-111893E21F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744" y="615723"/>
            <a:ext cx="3471585" cy="621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768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>
            <a:extLst>
              <a:ext uri="{FF2B5EF4-FFF2-40B4-BE49-F238E27FC236}">
                <a16:creationId xmlns:a16="http://schemas.microsoft.com/office/drawing/2014/main" id="{2E10D2A4-A3D8-AACA-77DF-8C8A509AB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12D62F95-B62B-F534-55E9-86E8853CCD5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78" y="2288104"/>
            <a:ext cx="11847443" cy="228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046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4747973-5CD4-81C9-028C-9C23F3894C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842" y="65079"/>
            <a:ext cx="5602357" cy="4522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36A0377-E255-0498-2311-50B5156B3E7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01" y="65079"/>
            <a:ext cx="3977541" cy="67181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692670A-B61B-D39C-15F8-F494EEBF37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45" y="869406"/>
            <a:ext cx="9058275" cy="709932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62C3D02-AA96-CAD7-671F-6D959EFB770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45" y="1613352"/>
            <a:ext cx="3901096" cy="709932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FEFFB49B-E075-D4DB-F3C6-03E60A1DE84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45" y="5003636"/>
            <a:ext cx="5548132" cy="1343792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0BF7C87-D1BE-244A-76AC-083A6A0669DA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882" y="1720617"/>
            <a:ext cx="7160824" cy="5138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199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4747973-5CD4-81C9-028C-9C23F3894C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842" y="65079"/>
            <a:ext cx="5602357" cy="45227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62C3D02-AA96-CAD7-671F-6D959EFB770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45" y="1613352"/>
            <a:ext cx="3901096" cy="70993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6A05BFE-94A1-7F5E-9AAA-78567584234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5079"/>
            <a:ext cx="3943350" cy="67151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D047C63-692B-C464-DB95-88A85201474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299" y="736592"/>
            <a:ext cx="8584295" cy="787408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EC04A65B-115A-7D53-DE72-214BC0A5002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745" y="4729906"/>
            <a:ext cx="6762750" cy="1419885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41AEDAE8-41AF-0261-C51B-7D390D08C35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2089" y="1613352"/>
            <a:ext cx="4633010" cy="525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8115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Can-do </a:t>
            </a:r>
            <a:r>
              <a:rPr kumimoji="1" lang="ja-JP" altLang="en-US" dirty="0"/>
              <a:t>チェック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FEC142E-DCAB-1758-75AA-264DB5A361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BB686BD-BD8C-A82D-7BBC-27F2B5BED3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654" y="953383"/>
            <a:ext cx="9585091" cy="590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7DF9338-09F2-45AF-07E2-A5FD1EAED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i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2B193E3-DC19-A530-A66D-2AD31D40F1A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383" y="1510292"/>
            <a:ext cx="8002153" cy="519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607E947-E55D-8D2B-A243-2B4E2B2B93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8528" y="1928191"/>
            <a:ext cx="10894943" cy="400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2E6A759-8832-FF39-53C4-3106B62D56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257" y="1077602"/>
            <a:ext cx="10894943" cy="400970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596" y="4788005"/>
            <a:ext cx="1578147" cy="198478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0584" y="2574807"/>
            <a:ext cx="2113155" cy="161128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22991FA2-9FE6-5BAD-55F0-2DAF1FDC8C20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36" y="50425"/>
            <a:ext cx="2758923" cy="66184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31F6CF2-55BF-DCE6-A073-C6307C80B7F1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103" y="50425"/>
            <a:ext cx="4638261" cy="43562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A2D12A7C-E658-A6B6-4E84-195781E8EAD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712269"/>
            <a:ext cx="3099335" cy="68024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060AD66-9B95-ED17-27C2-27DF2B13C95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40" y="1500399"/>
            <a:ext cx="6469876" cy="80003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4C5034A-977F-28B2-3528-4F51D4C949FA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839" y="2300437"/>
            <a:ext cx="11681711" cy="2828153"/>
          </a:xfrm>
          <a:prstGeom prst="rect">
            <a:avLst/>
          </a:prstGeom>
        </p:spPr>
      </p:pic>
      <p:pic>
        <p:nvPicPr>
          <p:cNvPr id="2" name="Y_[18-01]_kiku1">
            <a:hlinkClick r:id="" action="ppaction://media"/>
            <a:extLst>
              <a:ext uri="{FF2B5EF4-FFF2-40B4-BE49-F238E27FC236}">
                <a16:creationId xmlns:a16="http://schemas.microsoft.com/office/drawing/2014/main" id="{23F32714-B311-C65C-B240-CFE54A5BF8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26629" y="1563321"/>
            <a:ext cx="402004" cy="331666"/>
          </a:xfrm>
          <a:prstGeom prst="rect">
            <a:avLst/>
          </a:prstGeom>
        </p:spPr>
      </p:pic>
      <p:pic>
        <p:nvPicPr>
          <p:cNvPr id="5" name="Y_[18-02]_kiku2">
            <a:hlinkClick r:id="" action="ppaction://media"/>
            <a:extLst>
              <a:ext uri="{FF2B5EF4-FFF2-40B4-BE49-F238E27FC236}">
                <a16:creationId xmlns:a16="http://schemas.microsoft.com/office/drawing/2014/main" id="{59502EC3-68D5-C68F-8A73-29A9B2E6E4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794137" y="1563321"/>
            <a:ext cx="390281" cy="331666"/>
          </a:xfrm>
          <a:prstGeom prst="rect">
            <a:avLst/>
          </a:prstGeom>
        </p:spPr>
      </p:pic>
      <p:pic>
        <p:nvPicPr>
          <p:cNvPr id="7" name="Y_[18-03]_kiku3">
            <a:hlinkClick r:id="" action="ppaction://media"/>
            <a:extLst>
              <a:ext uri="{FF2B5EF4-FFF2-40B4-BE49-F238E27FC236}">
                <a16:creationId xmlns:a16="http://schemas.microsoft.com/office/drawing/2014/main" id="{0DB8269A-6D40-F208-1FE1-EBBBCCFE618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591306" y="1539875"/>
            <a:ext cx="402004" cy="343389"/>
          </a:xfrm>
          <a:prstGeom prst="rect">
            <a:avLst/>
          </a:prstGeom>
        </p:spPr>
      </p:pic>
      <p:pic>
        <p:nvPicPr>
          <p:cNvPr id="9" name="Y_[18-04]_kiku4">
            <a:hlinkClick r:id="" action="ppaction://media"/>
            <a:extLst>
              <a:ext uri="{FF2B5EF4-FFF2-40B4-BE49-F238E27FC236}">
                <a16:creationId xmlns:a16="http://schemas.microsoft.com/office/drawing/2014/main" id="{1698A9D7-60BB-F1B2-B58A-FDA9F2BCFF5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435367" y="1563321"/>
            <a:ext cx="402004" cy="33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0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44EA2053-99CC-3188-CE7D-F9C323B1B3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517" y="1890014"/>
            <a:ext cx="6176398" cy="328186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A7F51860-3D5A-D260-65F3-2BB9E3FC5AA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103" y="50425"/>
            <a:ext cx="4638261" cy="43562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B077F5D-3032-4FFF-86E7-90D6DF88CFF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5" y="999188"/>
            <a:ext cx="5512275" cy="785224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D43B510-E0EE-BDFD-0B53-50767F52FFD8}"/>
              </a:ext>
            </a:extLst>
          </p:cNvPr>
          <p:cNvSpPr txBox="1"/>
          <p:nvPr/>
        </p:nvSpPr>
        <p:spPr>
          <a:xfrm>
            <a:off x="4347542" y="2770503"/>
            <a:ext cx="15294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そうです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AE80CD30-8ADB-6AD9-8F1E-98B2B9347D85}"/>
              </a:ext>
            </a:extLst>
          </p:cNvPr>
          <p:cNvSpPr txBox="1"/>
          <p:nvPr/>
        </p:nvSpPr>
        <p:spPr>
          <a:xfrm>
            <a:off x="4524073" y="2144955"/>
            <a:ext cx="314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そうです</a:t>
            </a: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BABE064-3228-DC7D-20C4-E21324611B21}"/>
              </a:ext>
            </a:extLst>
          </p:cNvPr>
          <p:cNvSpPr txBox="1"/>
          <p:nvPr/>
        </p:nvSpPr>
        <p:spPr>
          <a:xfrm>
            <a:off x="3092197" y="3965035"/>
            <a:ext cx="347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おめでとうございます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7EF4703-ED79-9C5C-3D55-40B7B50ABD75}"/>
              </a:ext>
            </a:extLst>
          </p:cNvPr>
          <p:cNvSpPr txBox="1"/>
          <p:nvPr/>
        </p:nvSpPr>
        <p:spPr>
          <a:xfrm>
            <a:off x="3092197" y="4561324"/>
            <a:ext cx="347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D デジタル 教科書体 NK-R"/>
                <a:ea typeface="UD デジタル 教科書体 NK-R"/>
              </a:rPr>
              <a:t>おめでとうございます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D デジタル 教科書体 NK-R"/>
              <a:ea typeface="UD デジタル 教科書体 NK-R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D0D92C3F-6161-3D64-4D48-FE49091E9E0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032" y="3296800"/>
            <a:ext cx="4992210" cy="680756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9EB17A01-02F6-E67C-0754-F79E203B1462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1706" y="4706709"/>
            <a:ext cx="3880597" cy="720111"/>
          </a:xfrm>
          <a:prstGeom prst="rect">
            <a:avLst/>
          </a:prstGeom>
        </p:spPr>
      </p:pic>
      <p:pic>
        <p:nvPicPr>
          <p:cNvPr id="3" name="Y_[18-05]_katachi">
            <a:hlinkClick r:id="" action="ppaction://media"/>
            <a:extLst>
              <a:ext uri="{FF2B5EF4-FFF2-40B4-BE49-F238E27FC236}">
                <a16:creationId xmlns:a16="http://schemas.microsoft.com/office/drawing/2014/main" id="{2E3541E4-4DD8-B371-2E4E-CEBD3BA166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710967" y="1012337"/>
            <a:ext cx="402004" cy="36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9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" grpId="0"/>
      <p:bldP spid="17" grpId="0"/>
      <p:bldP spid="19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522EDB3-3CA6-3148-A2EF-D3B1793CC6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25368"/>
            <a:ext cx="11240984" cy="356142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7C41559-B0CD-8C8C-D91C-383CA5CD702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4428470"/>
            <a:ext cx="8759858" cy="210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8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5518E707-AFAF-54AC-1FF6-AEDDCE9F67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3347"/>
            <a:ext cx="12095922" cy="382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05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6840595-6DF2-1ED5-285D-AEA7FBAB2595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919" y="1057820"/>
            <a:ext cx="6438511" cy="741797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BCB4552C-C21F-D024-F62B-F7F13E1AE7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103" y="50425"/>
            <a:ext cx="4638261" cy="435623"/>
          </a:xfrm>
          <a:prstGeom prst="rect">
            <a:avLst/>
          </a:prstGeom>
        </p:spPr>
      </p:pic>
      <p:pic>
        <p:nvPicPr>
          <p:cNvPr id="1026" name="Picture 2" descr="Y_18_1_03_shussan">
            <a:extLst>
              <a:ext uri="{FF2B5EF4-FFF2-40B4-BE49-F238E27FC236}">
                <a16:creationId xmlns:a16="http://schemas.microsoft.com/office/drawing/2014/main" id="{311B7CFF-04F8-D5FD-A1E2-2ED55A06F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2919" y="2667000"/>
            <a:ext cx="2659546" cy="26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_18_1_02_kekkon">
            <a:extLst>
              <a:ext uri="{FF2B5EF4-FFF2-40B4-BE49-F238E27FC236}">
                <a16:creationId xmlns:a16="http://schemas.microsoft.com/office/drawing/2014/main" id="{10E00CF4-E5F7-6CB4-6FC5-24412754C6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7905" y="2667000"/>
            <a:ext cx="2659546" cy="26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Y_18_1_01_tanjoobi">
            <a:extLst>
              <a:ext uri="{FF2B5EF4-FFF2-40B4-BE49-F238E27FC236}">
                <a16:creationId xmlns:a16="http://schemas.microsoft.com/office/drawing/2014/main" id="{48529F74-B78B-7E31-C2A1-B46477913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2891" y="2667000"/>
            <a:ext cx="2659546" cy="26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Y_18_1_04_gookaku">
            <a:extLst>
              <a:ext uri="{FF2B5EF4-FFF2-40B4-BE49-F238E27FC236}">
                <a16:creationId xmlns:a16="http://schemas.microsoft.com/office/drawing/2014/main" id="{BB7798A3-BF3B-CEB2-764F-7ABCFB943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17877" y="2667000"/>
            <a:ext cx="2659546" cy="26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Y_[18-01]_kiku1">
            <a:hlinkClick r:id="" action="ppaction://media"/>
            <a:extLst>
              <a:ext uri="{FF2B5EF4-FFF2-40B4-BE49-F238E27FC236}">
                <a16:creationId xmlns:a16="http://schemas.microsoft.com/office/drawing/2014/main" id="{B67F9216-490E-8F2F-0B4B-F551DDA115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968875" y="1516429"/>
            <a:ext cx="378558" cy="378558"/>
          </a:xfrm>
          <a:prstGeom prst="rect">
            <a:avLst/>
          </a:prstGeom>
        </p:spPr>
      </p:pic>
      <p:pic>
        <p:nvPicPr>
          <p:cNvPr id="3" name="Y_[18-02]_kiku2">
            <a:hlinkClick r:id="" action="ppaction://media"/>
            <a:extLst>
              <a:ext uri="{FF2B5EF4-FFF2-40B4-BE49-F238E27FC236}">
                <a16:creationId xmlns:a16="http://schemas.microsoft.com/office/drawing/2014/main" id="{21A8511C-5A5A-153D-E1FA-B430C932BE4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707429" y="1504706"/>
            <a:ext cx="390281" cy="390281"/>
          </a:xfrm>
          <a:prstGeom prst="rect">
            <a:avLst/>
          </a:prstGeom>
        </p:spPr>
      </p:pic>
      <p:pic>
        <p:nvPicPr>
          <p:cNvPr id="6" name="Y_[18-03]_kiku3">
            <a:hlinkClick r:id="" action="ppaction://media"/>
            <a:extLst>
              <a:ext uri="{FF2B5EF4-FFF2-40B4-BE49-F238E27FC236}">
                <a16:creationId xmlns:a16="http://schemas.microsoft.com/office/drawing/2014/main" id="{DEDBC799-61DC-2B33-89FA-F816B4BEC5A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6363921" y="1528152"/>
            <a:ext cx="413727" cy="355112"/>
          </a:xfrm>
          <a:prstGeom prst="rect">
            <a:avLst/>
          </a:prstGeom>
        </p:spPr>
      </p:pic>
      <p:pic>
        <p:nvPicPr>
          <p:cNvPr id="8" name="Y_[18-04]_kiku4">
            <a:hlinkClick r:id="" action="ppaction://media"/>
            <a:extLst>
              <a:ext uri="{FF2B5EF4-FFF2-40B4-BE49-F238E27FC236}">
                <a16:creationId xmlns:a16="http://schemas.microsoft.com/office/drawing/2014/main" id="{1F4E504E-D46D-020D-5BBE-77478F0F6C2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114198" y="1492983"/>
            <a:ext cx="402004" cy="39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259</Words>
  <Application>Microsoft Office PowerPoint</Application>
  <PresentationFormat>Widescreen</PresentationFormat>
  <Paragraphs>81</Paragraphs>
  <Slides>49</Slides>
  <Notes>41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4" baseType="lpstr">
      <vt:lpstr>UD デジタル 教科書体 NK-B</vt:lpstr>
      <vt:lpstr>UD デジタル 教科書体 NK-R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Viriyaphone Phamavanh</dc:creator>
  <cp:lastModifiedBy>Viriyaphone Phamavanh</cp:lastModifiedBy>
  <cp:revision>1</cp:revision>
  <dcterms:modified xsi:type="dcterms:W3CDTF">2025-10-24T07:49:52Z</dcterms:modified>
</cp:coreProperties>
</file>