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368" r:id="rId3"/>
    <p:sldId id="370" r:id="rId4"/>
    <p:sldId id="471" r:id="rId5"/>
    <p:sldId id="472" r:id="rId6"/>
    <p:sldId id="369" r:id="rId7"/>
    <p:sldId id="473" r:id="rId8"/>
    <p:sldId id="440" r:id="rId9"/>
    <p:sldId id="441" r:id="rId10"/>
    <p:sldId id="443" r:id="rId11"/>
    <p:sldId id="452" r:id="rId12"/>
    <p:sldId id="289" r:id="rId13"/>
    <p:sldId id="474" r:id="rId14"/>
    <p:sldId id="475" r:id="rId15"/>
    <p:sldId id="476" r:id="rId16"/>
    <p:sldId id="296" r:id="rId17"/>
    <p:sldId id="297" r:id="rId18"/>
    <p:sldId id="447" r:id="rId19"/>
    <p:sldId id="477" r:id="rId20"/>
    <p:sldId id="478" r:id="rId21"/>
    <p:sldId id="480" r:id="rId22"/>
    <p:sldId id="479" r:id="rId23"/>
    <p:sldId id="481" r:id="rId24"/>
    <p:sldId id="449" r:id="rId25"/>
    <p:sldId id="450" r:id="rId26"/>
    <p:sldId id="451" r:id="rId27"/>
    <p:sldId id="482" r:id="rId28"/>
    <p:sldId id="299" r:id="rId29"/>
    <p:sldId id="483" r:id="rId30"/>
    <p:sldId id="484" r:id="rId31"/>
    <p:sldId id="309" r:id="rId32"/>
    <p:sldId id="323" r:id="rId33"/>
    <p:sldId id="486" r:id="rId34"/>
    <p:sldId id="485" r:id="rId35"/>
    <p:sldId id="487" r:id="rId36"/>
    <p:sldId id="488" r:id="rId37"/>
    <p:sldId id="489" r:id="rId38"/>
    <p:sldId id="490" r:id="rId39"/>
    <p:sldId id="462" r:id="rId40"/>
    <p:sldId id="463" r:id="rId41"/>
    <p:sldId id="466" r:id="rId42"/>
    <p:sldId id="491" r:id="rId43"/>
    <p:sldId id="324" r:id="rId44"/>
    <p:sldId id="492" r:id="rId45"/>
    <p:sldId id="493" r:id="rId46"/>
    <p:sldId id="495" r:id="rId47"/>
    <p:sldId id="496" r:id="rId48"/>
    <p:sldId id="365" r:id="rId49"/>
    <p:sldId id="400" r:id="rId50"/>
    <p:sldId id="438" r:id="rId51"/>
    <p:sldId id="402" r:id="rId5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0365A-1FF9-B7C2-0403-F41CCE40DEEA}" v="3" dt="2025-10-01T04:11:50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38" d="100"/>
          <a:sy n="38" d="100"/>
        </p:scale>
        <p:origin x="10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48A047E4-AA4F-2BDA-925D-134CDE81AA14}"/>
    <pc:docChg chg="modSld">
      <pc:chgData name="Viriyaphone Phamavanh" userId="S::viriyaphone@jpf.go.jp::46221b0b-3b8f-4bcc-b119-ca33b88f9adb" providerId="AD" clId="Web-{48A047E4-AA4F-2BDA-925D-134CDE81AA14}" dt="2025-09-17T08:09:37.431" v="278" actId="1076"/>
      <pc:docMkLst>
        <pc:docMk/>
      </pc:docMkLst>
      <pc:sldChg chg="addSp modSp modMedia addAnim">
        <pc:chgData name="Viriyaphone Phamavanh" userId="S::viriyaphone@jpf.go.jp::46221b0b-3b8f-4bcc-b119-ca33b88f9adb" providerId="AD" clId="Web-{48A047E4-AA4F-2BDA-925D-134CDE81AA14}" dt="2025-09-17T07:46:54.651" v="73" actId="1076"/>
        <pc:sldMkLst>
          <pc:docMk/>
          <pc:sldMk cId="4067423736" sldId="289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49:45.796" v="93" actId="1076"/>
        <pc:sldMkLst>
          <pc:docMk/>
          <pc:sldMk cId="2257488280" sldId="297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5:31.902" v="153" actId="1076"/>
        <pc:sldMkLst>
          <pc:docMk/>
          <pc:sldMk cId="1359983662" sldId="299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7:55.936" v="163" actId="1076"/>
        <pc:sldMkLst>
          <pc:docMk/>
          <pc:sldMk cId="1989756784" sldId="323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8:26.040" v="268" actId="1076"/>
        <pc:sldMkLst>
          <pc:docMk/>
          <pc:sldMk cId="1396374895" sldId="324"/>
        </pc:sldMkLst>
      </pc:sldChg>
      <pc:sldChg chg="addSp delSp modSp modMedia addAnim delAnim">
        <pc:chgData name="Viriyaphone Phamavanh" userId="S::viriyaphone@jpf.go.jp::46221b0b-3b8f-4bcc-b119-ca33b88f9adb" providerId="AD" clId="Web-{48A047E4-AA4F-2BDA-925D-134CDE81AA14}" dt="2025-09-17T07:39:46.719" v="41" actId="1076"/>
        <pc:sldMkLst>
          <pc:docMk/>
          <pc:sldMk cId="1556345396" sldId="369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31:14.486" v="20" actId="1076"/>
        <pc:sldMkLst>
          <pc:docMk/>
          <pc:sldMk cId="114490806" sldId="370"/>
        </pc:sldMkLst>
      </pc:sldChg>
      <pc:sldChg chg="addSp delSp modSp modMedia addAnim delAnim">
        <pc:chgData name="Viriyaphone Phamavanh" userId="S::viriyaphone@jpf.go.jp::46221b0b-3b8f-4bcc-b119-ca33b88f9adb" providerId="AD" clId="Web-{48A047E4-AA4F-2BDA-925D-134CDE81AA14}" dt="2025-09-17T07:42:33.617" v="58" actId="1076"/>
        <pc:sldMkLst>
          <pc:docMk/>
          <pc:sldMk cId="2091162764" sldId="440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1:00.298" v="106" actId="1076"/>
        <pc:sldMkLst>
          <pc:docMk/>
          <pc:sldMk cId="2720852190" sldId="447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2:16.522" v="124" actId="1076"/>
        <pc:sldMkLst>
          <pc:docMk/>
          <pc:sldMk cId="205712454" sldId="449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7:54:15.621" v="140" actId="1076"/>
        <pc:sldMkLst>
          <pc:docMk/>
          <pc:sldMk cId="3449334576" sldId="452"/>
        </pc:sldMkLst>
      </pc:sldChg>
      <pc:sldChg chg="addSp modSp modMedia addAnim">
        <pc:chgData name="Viriyaphone Phamavanh" userId="S::viriyaphone@jpf.go.jp::46221b0b-3b8f-4bcc-b119-ca33b88f9adb" providerId="AD" clId="Web-{48A047E4-AA4F-2BDA-925D-134CDE81AA14}" dt="2025-09-17T08:06:00.055" v="235" actId="1076"/>
        <pc:sldMkLst>
          <pc:docMk/>
          <pc:sldMk cId="1016717468" sldId="462"/>
        </pc:sldMkLst>
      </pc:sldChg>
    </pc:docChg>
  </pc:docChgLst>
  <pc:docChgLst>
    <pc:chgData name="Viriyaphone Phamavanh" userId="S::viriyaphone@jpf.go.jp::46221b0b-3b8f-4bcc-b119-ca33b88f9adb" providerId="AD" clId="Web-{47ED3ADC-3967-A561-7217-C923A3D7FCA1}"/>
    <pc:docChg chg="modSld">
      <pc:chgData name="Viriyaphone Phamavanh" userId="S::viriyaphone@jpf.go.jp::46221b0b-3b8f-4bcc-b119-ca33b88f9adb" providerId="AD" clId="Web-{47ED3ADC-3967-A561-7217-C923A3D7FCA1}" dt="2025-09-22T04:27:37.974" v="181" actId="1076"/>
      <pc:docMkLst>
        <pc:docMk/>
      </pc:docMkLst>
      <pc:sldChg chg="addSp modSp modMedia addAnim">
        <pc:chgData name="Viriyaphone Phamavanh" userId="S::viriyaphone@jpf.go.jp::46221b0b-3b8f-4bcc-b119-ca33b88f9adb" providerId="AD" clId="Web-{47ED3ADC-3967-A561-7217-C923A3D7FCA1}" dt="2025-09-22T03:24:44.835" v="108" actId="1076"/>
        <pc:sldMkLst>
          <pc:docMk/>
          <pc:sldMk cId="4067423736" sldId="289"/>
        </pc:sldMkLst>
        <pc:picChg chg="add mod">
          <ac:chgData name="Viriyaphone Phamavanh" userId="S::viriyaphone@jpf.go.jp::46221b0b-3b8f-4bcc-b119-ca33b88f9adb" providerId="AD" clId="Web-{47ED3ADC-3967-A561-7217-C923A3D7FCA1}" dt="2025-09-22T03:24:32.053" v="105" actId="1076"/>
          <ac:picMkLst>
            <pc:docMk/>
            <pc:sldMk cId="4067423736" sldId="289"/>
            <ac:picMk id="2" creationId="{5A7CF900-E05A-336D-6490-D0DEA643E6C9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24:44.835" v="108" actId="1076"/>
          <ac:picMkLst>
            <pc:docMk/>
            <pc:sldMk cId="4067423736" sldId="289"/>
            <ac:picMk id="3" creationId="{4C415F07-AD46-CD3B-C450-DB39BF52DA9D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4:25:45.156" v="168" actId="1076"/>
        <pc:sldMkLst>
          <pc:docMk/>
          <pc:sldMk cId="1359983662" sldId="299"/>
        </pc:sldMkLst>
        <pc:picChg chg="add mod">
          <ac:chgData name="Viriyaphone Phamavanh" userId="S::viriyaphone@jpf.go.jp::46221b0b-3b8f-4bcc-b119-ca33b88f9adb" providerId="AD" clId="Web-{47ED3ADC-3967-A561-7217-C923A3D7FCA1}" dt="2025-09-22T04:25:17.576" v="164" actId="1076"/>
          <ac:picMkLst>
            <pc:docMk/>
            <pc:sldMk cId="1359983662" sldId="299"/>
            <ac:picMk id="2" creationId="{FCE53E4F-93E1-0FAE-98AC-433A3A07621B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4:25:45.156" v="168" actId="1076"/>
          <ac:picMkLst>
            <pc:docMk/>
            <pc:sldMk cId="1359983662" sldId="299"/>
            <ac:picMk id="3" creationId="{9A509505-E714-1A53-77CB-27F7BC810106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04:41.849" v="48" actId="14100"/>
        <pc:sldMkLst>
          <pc:docMk/>
          <pc:sldMk cId="1556345396" sldId="369"/>
        </pc:sldMkLst>
        <pc:picChg chg="add mod">
          <ac:chgData name="Viriyaphone Phamavanh" userId="S::viriyaphone@jpf.go.jp::46221b0b-3b8f-4bcc-b119-ca33b88f9adb" providerId="AD" clId="Web-{47ED3ADC-3967-A561-7217-C923A3D7FCA1}" dt="2025-09-22T03:02:28.642" v="17" actId="1076"/>
          <ac:picMkLst>
            <pc:docMk/>
            <pc:sldMk cId="1556345396" sldId="369"/>
            <ac:picMk id="2" creationId="{90B61EED-D929-0797-A4CC-87A4A2491250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2:49.987" v="20" actId="1076"/>
          <ac:picMkLst>
            <pc:docMk/>
            <pc:sldMk cId="1556345396" sldId="369"/>
            <ac:picMk id="3" creationId="{D6EEDF09-CED5-1088-C996-CAAE49BC1821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3:06.456" v="23" actId="1076"/>
          <ac:picMkLst>
            <pc:docMk/>
            <pc:sldMk cId="1556345396" sldId="369"/>
            <ac:picMk id="4" creationId="{27DB30DA-E0DC-D532-7984-652614D1CCDD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3:26.581" v="26" actId="1076"/>
          <ac:picMkLst>
            <pc:docMk/>
            <pc:sldMk cId="1556345396" sldId="369"/>
            <ac:picMk id="6" creationId="{597FC106-ECA2-90EF-9485-C4DB78817017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3:53.129" v="32" actId="1076"/>
          <ac:picMkLst>
            <pc:docMk/>
            <pc:sldMk cId="1556345396" sldId="369"/>
            <ac:picMk id="8" creationId="{C6265F69-E328-5B56-5761-D410F7F6285B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4:14.551" v="38" actId="1076"/>
          <ac:picMkLst>
            <pc:docMk/>
            <pc:sldMk cId="1556345396" sldId="369"/>
            <ac:picMk id="9" creationId="{AC23F830-B72A-AB4D-C631-4F866434E0B3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4:41.849" v="48" actId="14100"/>
          <ac:picMkLst>
            <pc:docMk/>
            <pc:sldMk cId="1556345396" sldId="369"/>
            <ac:picMk id="10" creationId="{D1D2E19D-6007-DF79-845C-79B183AFA3D0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2:58:26.195" v="2" actId="1076"/>
        <pc:sldMkLst>
          <pc:docMk/>
          <pc:sldMk cId="114490806" sldId="370"/>
        </pc:sldMkLst>
        <pc:picChg chg="add mod">
          <ac:chgData name="Viriyaphone Phamavanh" userId="S::viriyaphone@jpf.go.jp::46221b0b-3b8f-4bcc-b119-ca33b88f9adb" providerId="AD" clId="Web-{47ED3ADC-3967-A561-7217-C923A3D7FCA1}" dt="2025-09-22T02:58:26.195" v="2" actId="1076"/>
          <ac:picMkLst>
            <pc:docMk/>
            <pc:sldMk cId="114490806" sldId="370"/>
            <ac:picMk id="2" creationId="{2B3180D3-299D-A2D0-7656-7DB32083DA2B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07:16.601" v="78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47ED3ADC-3967-A561-7217-C923A3D7FCA1}" dt="2025-09-22T03:07:16.601" v="78" actId="1076"/>
          <ac:picMkLst>
            <pc:docMk/>
            <pc:sldMk cId="2091162764" sldId="440"/>
            <ac:picMk id="2" creationId="{B729BC3A-320D-9113-9984-61FE1CFFBDFD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6:23.320" v="127" actId="1076"/>
        <pc:sldMkLst>
          <pc:docMk/>
          <pc:sldMk cId="2720852190" sldId="447"/>
        </pc:sldMkLst>
        <pc:picChg chg="add mod">
          <ac:chgData name="Viriyaphone Phamavanh" userId="S::viriyaphone@jpf.go.jp::46221b0b-3b8f-4bcc-b119-ca33b88f9adb" providerId="AD" clId="Web-{47ED3ADC-3967-A561-7217-C923A3D7FCA1}" dt="2025-09-22T03:26:23.320" v="127" actId="1076"/>
          <ac:picMkLst>
            <pc:docMk/>
            <pc:sldMk cId="2720852190" sldId="447"/>
            <ac:picMk id="2" creationId="{745BEBD4-CBF7-7554-5D06-FD30FC9FE742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30:01.386" v="157" actId="1076"/>
        <pc:sldMkLst>
          <pc:docMk/>
          <pc:sldMk cId="205712454" sldId="449"/>
        </pc:sldMkLst>
        <pc:picChg chg="add mod">
          <ac:chgData name="Viriyaphone Phamavanh" userId="S::viriyaphone@jpf.go.jp::46221b0b-3b8f-4bcc-b119-ca33b88f9adb" providerId="AD" clId="Web-{47ED3ADC-3967-A561-7217-C923A3D7FCA1}" dt="2025-09-22T03:30:01.386" v="157" actId="1076"/>
          <ac:picMkLst>
            <pc:docMk/>
            <pc:sldMk cId="205712454" sldId="449"/>
            <ac:picMk id="2" creationId="{41129815-099A-7DC7-E33C-89CBD0481F35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09:13.977" v="102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47ED3ADC-3967-A561-7217-C923A3D7FCA1}" dt="2025-09-22T03:07:34.867" v="81" actId="1076"/>
          <ac:picMkLst>
            <pc:docMk/>
            <pc:sldMk cId="3449334576" sldId="452"/>
            <ac:picMk id="2" creationId="{F9570EEC-1834-B86B-0F59-837C664C7339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7:51.148" v="84" actId="1076"/>
          <ac:picMkLst>
            <pc:docMk/>
            <pc:sldMk cId="3449334576" sldId="452"/>
            <ac:picMk id="3" creationId="{B88EBF0E-AD4A-405E-EACB-B07FCEB98EBB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8:07.789" v="87" actId="1076"/>
          <ac:picMkLst>
            <pc:docMk/>
            <pc:sldMk cId="3449334576" sldId="452"/>
            <ac:picMk id="5" creationId="{273364AA-078F-C41E-CDCF-FEFC31168DCF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8:21.461" v="90" actId="1076"/>
          <ac:picMkLst>
            <pc:docMk/>
            <pc:sldMk cId="3449334576" sldId="452"/>
            <ac:picMk id="6" creationId="{25F7AB09-62F3-7C8C-629A-EEB479624832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8:37.274" v="93" actId="1076"/>
          <ac:picMkLst>
            <pc:docMk/>
            <pc:sldMk cId="3449334576" sldId="452"/>
            <ac:picMk id="7" creationId="{4CF99F08-4B7B-7680-BAE3-A3647D67A48D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8:59.430" v="99" actId="1076"/>
          <ac:picMkLst>
            <pc:docMk/>
            <pc:sldMk cId="3449334576" sldId="452"/>
            <ac:picMk id="8" creationId="{3BD637F2-45AC-1FFD-D7AF-D9F3A0F79657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9:13.977" v="102" actId="1076"/>
          <ac:picMkLst>
            <pc:docMk/>
            <pc:sldMk cId="3449334576" sldId="452"/>
            <ac:picMk id="9" creationId="{7B5FE2F1-E6FD-27A8-B8AC-8EFEC088E25D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2:58:53.977" v="5" actId="1076"/>
        <pc:sldMkLst>
          <pc:docMk/>
          <pc:sldMk cId="2824968763" sldId="471"/>
        </pc:sldMkLst>
        <pc:picChg chg="add mod">
          <ac:chgData name="Viriyaphone Phamavanh" userId="S::viriyaphone@jpf.go.jp::46221b0b-3b8f-4bcc-b119-ca33b88f9adb" providerId="AD" clId="Web-{47ED3ADC-3967-A561-7217-C923A3D7FCA1}" dt="2025-09-22T02:58:53.977" v="5" actId="1076"/>
          <ac:picMkLst>
            <pc:docMk/>
            <pc:sldMk cId="2824968763" sldId="471"/>
            <ac:picMk id="2" creationId="{3893F3B7-F5A3-BC13-A8B5-0D122C447FCF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2:59:22.135" v="8" actId="1076"/>
        <pc:sldMkLst>
          <pc:docMk/>
          <pc:sldMk cId="1283230822" sldId="472"/>
        </pc:sldMkLst>
        <pc:picChg chg="add mod">
          <ac:chgData name="Viriyaphone Phamavanh" userId="S::viriyaphone@jpf.go.jp::46221b0b-3b8f-4bcc-b119-ca33b88f9adb" providerId="AD" clId="Web-{47ED3ADC-3967-A561-7217-C923A3D7FCA1}" dt="2025-09-22T02:59:22.135" v="8" actId="1076"/>
          <ac:picMkLst>
            <pc:docMk/>
            <pc:sldMk cId="1283230822" sldId="472"/>
            <ac:picMk id="2" creationId="{1DE69C54-6CF8-EBE2-7AC6-BDEAFCEC4321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06:47.851" v="72" actId="1076"/>
        <pc:sldMkLst>
          <pc:docMk/>
          <pc:sldMk cId="4217559362" sldId="473"/>
        </pc:sldMkLst>
        <pc:picChg chg="add mod">
          <ac:chgData name="Viriyaphone Phamavanh" userId="S::viriyaphone@jpf.go.jp::46221b0b-3b8f-4bcc-b119-ca33b88f9adb" providerId="AD" clId="Web-{47ED3ADC-3967-A561-7217-C923A3D7FCA1}" dt="2025-09-22T03:05:02.693" v="52" actId="1076"/>
          <ac:picMkLst>
            <pc:docMk/>
            <pc:sldMk cId="4217559362" sldId="473"/>
            <ac:picMk id="4" creationId="{81502206-AB4C-7B1B-D6FD-4F1BB03C3BB6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5:16.584" v="55" actId="1076"/>
          <ac:picMkLst>
            <pc:docMk/>
            <pc:sldMk cId="4217559362" sldId="473"/>
            <ac:picMk id="6" creationId="{37D8C09E-AD5C-2372-2B69-EB6F6E26C212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5:32.490" v="58" actId="1076"/>
          <ac:picMkLst>
            <pc:docMk/>
            <pc:sldMk cId="4217559362" sldId="473"/>
            <ac:picMk id="9" creationId="{D2187AF0-EDC9-73D9-58D0-75C37881DE0C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5:50.662" v="61" actId="1076"/>
          <ac:picMkLst>
            <pc:docMk/>
            <pc:sldMk cId="4217559362" sldId="473"/>
            <ac:picMk id="10" creationId="{930CBC23-3E17-28BE-691D-1054993027FE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6:06.272" v="64" actId="1076"/>
          <ac:picMkLst>
            <pc:docMk/>
            <pc:sldMk cId="4217559362" sldId="473"/>
            <ac:picMk id="11" creationId="{113E20C5-C9A5-6397-47F0-05C5D746EADF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6:30.991" v="68" actId="1076"/>
          <ac:picMkLst>
            <pc:docMk/>
            <pc:sldMk cId="4217559362" sldId="473"/>
            <ac:picMk id="12" creationId="{7C015E39-C9C9-FB77-B751-5A2B19933A40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06:47.851" v="72" actId="1076"/>
          <ac:picMkLst>
            <pc:docMk/>
            <pc:sldMk cId="4217559362" sldId="473"/>
            <ac:picMk id="13" creationId="{AB362092-DE8D-BF29-5798-CB28B8FCD70A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5:40.304" v="123" actId="1076"/>
        <pc:sldMkLst>
          <pc:docMk/>
          <pc:sldMk cId="2310073688" sldId="474"/>
        </pc:sldMkLst>
        <pc:picChg chg="add mod">
          <ac:chgData name="Viriyaphone Phamavanh" userId="S::viriyaphone@jpf.go.jp::46221b0b-3b8f-4bcc-b119-ca33b88f9adb" providerId="AD" clId="Web-{47ED3ADC-3967-A561-7217-C923A3D7FCA1}" dt="2025-09-22T03:25:17.663" v="118" actId="1076"/>
          <ac:picMkLst>
            <pc:docMk/>
            <pc:sldMk cId="2310073688" sldId="474"/>
            <ac:picMk id="2" creationId="{57007610-F951-3BED-9BD9-DC4707C59A5B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3:25:40.304" v="123" actId="1076"/>
          <ac:picMkLst>
            <pc:docMk/>
            <pc:sldMk cId="2310073688" sldId="474"/>
            <ac:picMk id="9" creationId="{90329877-0BB0-A831-2199-D62F6F9F95AC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7:03.259" v="133" actId="14100"/>
        <pc:sldMkLst>
          <pc:docMk/>
          <pc:sldMk cId="3931996647" sldId="477"/>
        </pc:sldMkLst>
        <pc:picChg chg="add mod">
          <ac:chgData name="Viriyaphone Phamavanh" userId="S::viriyaphone@jpf.go.jp::46221b0b-3b8f-4bcc-b119-ca33b88f9adb" providerId="AD" clId="Web-{47ED3ADC-3967-A561-7217-C923A3D7FCA1}" dt="2025-09-22T03:27:03.259" v="133" actId="14100"/>
          <ac:picMkLst>
            <pc:docMk/>
            <pc:sldMk cId="3931996647" sldId="477"/>
            <ac:picMk id="2" creationId="{0DEBE2D8-894E-28E6-E3C9-958FC75068E4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7:34.759" v="139" actId="1076"/>
        <pc:sldMkLst>
          <pc:docMk/>
          <pc:sldMk cId="41863694" sldId="478"/>
        </pc:sldMkLst>
        <pc:picChg chg="add mod">
          <ac:chgData name="Viriyaphone Phamavanh" userId="S::viriyaphone@jpf.go.jp::46221b0b-3b8f-4bcc-b119-ca33b88f9adb" providerId="AD" clId="Web-{47ED3ADC-3967-A561-7217-C923A3D7FCA1}" dt="2025-09-22T03:27:34.759" v="139" actId="1076"/>
          <ac:picMkLst>
            <pc:docMk/>
            <pc:sldMk cId="41863694" sldId="478"/>
            <ac:picMk id="3" creationId="{9ADFD786-A060-9690-3412-878820C8DA1F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8:52.885" v="147" actId="1076"/>
        <pc:sldMkLst>
          <pc:docMk/>
          <pc:sldMk cId="885526080" sldId="479"/>
        </pc:sldMkLst>
        <pc:picChg chg="add mod">
          <ac:chgData name="Viriyaphone Phamavanh" userId="S::viriyaphone@jpf.go.jp::46221b0b-3b8f-4bcc-b119-ca33b88f9adb" providerId="AD" clId="Web-{47ED3ADC-3967-A561-7217-C923A3D7FCA1}" dt="2025-09-22T03:28:52.885" v="147" actId="1076"/>
          <ac:picMkLst>
            <pc:docMk/>
            <pc:sldMk cId="885526080" sldId="479"/>
            <ac:picMk id="2" creationId="{8F5A9FB1-107E-F771-FC2E-78D0DA4820C2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8:12.900" v="143" actId="1076"/>
        <pc:sldMkLst>
          <pc:docMk/>
          <pc:sldMk cId="171071380" sldId="480"/>
        </pc:sldMkLst>
        <pc:picChg chg="add mod">
          <ac:chgData name="Viriyaphone Phamavanh" userId="S::viriyaphone@jpf.go.jp::46221b0b-3b8f-4bcc-b119-ca33b88f9adb" providerId="AD" clId="Web-{47ED3ADC-3967-A561-7217-C923A3D7FCA1}" dt="2025-09-22T03:28:12.900" v="143" actId="1076"/>
          <ac:picMkLst>
            <pc:docMk/>
            <pc:sldMk cId="171071380" sldId="480"/>
            <ac:picMk id="2" creationId="{4E652899-B1DF-E03D-6C34-116224A9CC55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3:29:36.401" v="152" actId="1076"/>
        <pc:sldMkLst>
          <pc:docMk/>
          <pc:sldMk cId="4063713037" sldId="481"/>
        </pc:sldMkLst>
        <pc:picChg chg="add mod">
          <ac:chgData name="Viriyaphone Phamavanh" userId="S::viriyaphone@jpf.go.jp::46221b0b-3b8f-4bcc-b119-ca33b88f9adb" providerId="AD" clId="Web-{47ED3ADC-3967-A561-7217-C923A3D7FCA1}" dt="2025-09-22T03:29:36.401" v="152" actId="1076"/>
          <ac:picMkLst>
            <pc:docMk/>
            <pc:sldMk cId="4063713037" sldId="481"/>
            <ac:picMk id="2" creationId="{606F600F-999F-1897-E0A6-B0524A2257FE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4:24:53.747" v="160" actId="1076"/>
        <pc:sldMkLst>
          <pc:docMk/>
          <pc:sldMk cId="3049005212" sldId="482"/>
        </pc:sldMkLst>
        <pc:picChg chg="add mod">
          <ac:chgData name="Viriyaphone Phamavanh" userId="S::viriyaphone@jpf.go.jp::46221b0b-3b8f-4bcc-b119-ca33b88f9adb" providerId="AD" clId="Web-{47ED3ADC-3967-A561-7217-C923A3D7FCA1}" dt="2025-09-22T04:24:53.747" v="160" actId="1076"/>
          <ac:picMkLst>
            <pc:docMk/>
            <pc:sldMk cId="3049005212" sldId="482"/>
            <ac:picMk id="2" creationId="{034F401C-1AD8-A307-F676-E09AE4E9AB17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4:26:40.737" v="176" actId="1076"/>
        <pc:sldMkLst>
          <pc:docMk/>
          <pc:sldMk cId="3883492087" sldId="483"/>
        </pc:sldMkLst>
        <pc:picChg chg="add mod">
          <ac:chgData name="Viriyaphone Phamavanh" userId="S::viriyaphone@jpf.go.jp::46221b0b-3b8f-4bcc-b119-ca33b88f9adb" providerId="AD" clId="Web-{47ED3ADC-3967-A561-7217-C923A3D7FCA1}" dt="2025-09-22T04:26:13.282" v="172" actId="1076"/>
          <ac:picMkLst>
            <pc:docMk/>
            <pc:sldMk cId="3883492087" sldId="483"/>
            <ac:picMk id="2" creationId="{35E79E3E-FD3A-1B8D-8C45-19A010EFC8DB}"/>
          </ac:picMkLst>
        </pc:picChg>
        <pc:picChg chg="add mod">
          <ac:chgData name="Viriyaphone Phamavanh" userId="S::viriyaphone@jpf.go.jp::46221b0b-3b8f-4bcc-b119-ca33b88f9adb" providerId="AD" clId="Web-{47ED3ADC-3967-A561-7217-C923A3D7FCA1}" dt="2025-09-22T04:26:40.737" v="176" actId="1076"/>
          <ac:picMkLst>
            <pc:docMk/>
            <pc:sldMk cId="3883492087" sldId="483"/>
            <ac:picMk id="11" creationId="{17A49302-2D01-044A-9A6E-684967BD8F23}"/>
          </ac:picMkLst>
        </pc:picChg>
      </pc:sldChg>
      <pc:sldChg chg="addSp modSp modMedia addAnim">
        <pc:chgData name="Viriyaphone Phamavanh" userId="S::viriyaphone@jpf.go.jp::46221b0b-3b8f-4bcc-b119-ca33b88f9adb" providerId="AD" clId="Web-{47ED3ADC-3967-A561-7217-C923A3D7FCA1}" dt="2025-09-22T04:27:37.974" v="181" actId="1076"/>
        <pc:sldMkLst>
          <pc:docMk/>
          <pc:sldMk cId="1940698626" sldId="491"/>
        </pc:sldMkLst>
        <pc:picChg chg="add mod">
          <ac:chgData name="Viriyaphone Phamavanh" userId="S::viriyaphone@jpf.go.jp::46221b0b-3b8f-4bcc-b119-ca33b88f9adb" providerId="AD" clId="Web-{47ED3ADC-3967-A561-7217-C923A3D7FCA1}" dt="2025-09-22T04:27:37.974" v="181" actId="1076"/>
          <ac:picMkLst>
            <pc:docMk/>
            <pc:sldMk cId="1940698626" sldId="491"/>
            <ac:picMk id="2" creationId="{5BC6A12F-D3D4-6531-75FE-B1CDB0F51D6E}"/>
          </ac:picMkLst>
        </pc:picChg>
      </pc:sldChg>
    </pc:docChg>
  </pc:docChgLst>
  <pc:docChgLst>
    <pc:chgData name="相馬森　佳奈" userId="S::kana_aibamori@jpf.go.jp::2cacd3a6-2577-4979-84d3-26704de085cb" providerId="AD" clId="Web-{02118455-F39D-B73C-2AEA-7D18D921EDCD}"/>
    <pc:docChg chg="modSld">
      <pc:chgData name="相馬森　佳奈" userId="S::kana_aibamori@jpf.go.jp::2cacd3a6-2577-4979-84d3-26704de085cb" providerId="AD" clId="Web-{02118455-F39D-B73C-2AEA-7D18D921EDCD}" dt="2025-09-22T06:02:47.952" v="0"/>
      <pc:docMkLst>
        <pc:docMk/>
      </pc:docMkLst>
      <pc:sldChg chg="modAnim">
        <pc:chgData name="相馬森　佳奈" userId="S::kana_aibamori@jpf.go.jp::2cacd3a6-2577-4979-84d3-26704de085cb" providerId="AD" clId="Web-{02118455-F39D-B73C-2AEA-7D18D921EDCD}" dt="2025-09-22T06:02:47.952" v="0"/>
        <pc:sldMkLst>
          <pc:docMk/>
          <pc:sldMk cId="3883492087" sldId="483"/>
        </pc:sldMkLst>
      </pc:sldChg>
    </pc:docChg>
  </pc:docChgLst>
  <pc:docChgLst>
    <pc:chgData name="Viriyaphone Phamavanh" userId="S::viriyaphone@jpf.go.jp::46221b0b-3b8f-4bcc-b119-ca33b88f9adb" providerId="AD" clId="Web-{5B50365A-1FF9-B7C2-0403-F41CCE40DEEA}"/>
    <pc:docChg chg="modSld">
      <pc:chgData name="Viriyaphone Phamavanh" userId="S::viriyaphone@jpf.go.jp::46221b0b-3b8f-4bcc-b119-ca33b88f9adb" providerId="AD" clId="Web-{5B50365A-1FF9-B7C2-0403-F41CCE40DEEA}" dt="2025-10-01T04:11:50.768" v="2" actId="1076"/>
      <pc:docMkLst>
        <pc:docMk/>
      </pc:docMkLst>
      <pc:sldChg chg="modSp">
        <pc:chgData name="Viriyaphone Phamavanh" userId="S::viriyaphone@jpf.go.jp::46221b0b-3b8f-4bcc-b119-ca33b88f9adb" providerId="AD" clId="Web-{5B50365A-1FF9-B7C2-0403-F41CCE40DEEA}" dt="2025-10-01T04:11:50.768" v="2" actId="1076"/>
        <pc:sldMkLst>
          <pc:docMk/>
          <pc:sldMk cId="3049005212" sldId="482"/>
        </pc:sldMkLst>
        <pc:picChg chg="mod">
          <ac:chgData name="Viriyaphone Phamavanh" userId="S::viriyaphone@jpf.go.jp::46221b0b-3b8f-4bcc-b119-ca33b88f9adb" providerId="AD" clId="Web-{5B50365A-1FF9-B7C2-0403-F41CCE40DEEA}" dt="2025-10-01T04:11:50.768" v="2" actId="1076"/>
          <ac:picMkLst>
            <pc:docMk/>
            <pc:sldMk cId="3049005212" sldId="482"/>
            <ac:picMk id="2" creationId="{034F401C-1AD8-A307-F676-E09AE4E9AB1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4295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90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702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283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09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969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193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22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23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909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41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260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620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267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935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757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353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94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0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898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517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1640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5941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038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473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923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883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3" Type="http://schemas.microsoft.com/office/2007/relationships/media" Target="../media/media6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9.mp3"/><Relationship Id="rId5" Type="http://schemas.microsoft.com/office/2007/relationships/media" Target="../media/media5.mp3"/><Relationship Id="rId15" Type="http://schemas.openxmlformats.org/officeDocument/2006/relationships/image" Target="../media/image25.png"/><Relationship Id="rId10" Type="http://schemas.openxmlformats.org/officeDocument/2006/relationships/audio" Target="../media/media8.mp3"/><Relationship Id="rId4" Type="http://schemas.openxmlformats.org/officeDocument/2006/relationships/audio" Target="../media/media6.mp3"/><Relationship Id="rId9" Type="http://schemas.microsoft.com/office/2007/relationships/media" Target="../media/media8.mp3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mp3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2.mp3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2.mp3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2.mp3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9.png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6.mp3"/><Relationship Id="rId7" Type="http://schemas.openxmlformats.org/officeDocument/2006/relationships/image" Target="../media/image7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audio" Target="../media/media16.mp3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6.mp3"/><Relationship Id="rId7" Type="http://schemas.openxmlformats.org/officeDocument/2006/relationships/image" Target="../media/image7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4.png"/><Relationship Id="rId4" Type="http://schemas.openxmlformats.org/officeDocument/2006/relationships/audio" Target="../media/media16.mp3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43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11.png"/><Relationship Id="rId5" Type="http://schemas.openxmlformats.org/officeDocument/2006/relationships/image" Target="../media/image83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7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21" Type="http://schemas.openxmlformats.org/officeDocument/2006/relationships/image" Target="../media/image14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8.png"/><Relationship Id="rId10" Type="http://schemas.openxmlformats.org/officeDocument/2006/relationships/audio" Target="../media/media7.mp3"/><Relationship Id="rId19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mp3"/><Relationship Id="rId19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A8AA96-EDDF-A8D2-846F-57A32220A1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" y="681037"/>
            <a:ext cx="11738113" cy="28701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1E996B-E2A2-4E99-E5D9-EA00B2256A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70" y="4001294"/>
            <a:ext cx="10883348" cy="20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9A8E6A-EE5B-CFA1-2FB9-3C9CF824D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575" y="509869"/>
            <a:ext cx="5948086" cy="59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45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46440DB-5FC4-A841-6EE0-37B76781584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360983"/>
            <a:ext cx="7713556" cy="9407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63629F-4207-6925-F265-66099B4FBE0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2" name="Y_[02-03]_kiku1">
            <a:hlinkClick r:id="" action="ppaction://media"/>
            <a:extLst>
              <a:ext uri="{FF2B5EF4-FFF2-40B4-BE49-F238E27FC236}">
                <a16:creationId xmlns:a16="http://schemas.microsoft.com/office/drawing/2014/main" id="{F9570EEC-1834-B86B-0F59-837C664C7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9952" y="2301875"/>
            <a:ext cx="495789" cy="495789"/>
          </a:xfrm>
          <a:prstGeom prst="rect">
            <a:avLst/>
          </a:prstGeom>
        </p:spPr>
      </p:pic>
      <p:pic>
        <p:nvPicPr>
          <p:cNvPr id="3" name="Y_[02-06]_kiku4">
            <a:hlinkClick r:id="" action="ppaction://media"/>
            <a:extLst>
              <a:ext uri="{FF2B5EF4-FFF2-40B4-BE49-F238E27FC236}">
                <a16:creationId xmlns:a16="http://schemas.microsoft.com/office/drawing/2014/main" id="{B88EBF0E-AD4A-405E-EACB-B07FCEB98E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74690" y="2290152"/>
            <a:ext cx="519235" cy="507512"/>
          </a:xfrm>
          <a:prstGeom prst="rect">
            <a:avLst/>
          </a:prstGeom>
        </p:spPr>
      </p:pic>
      <p:pic>
        <p:nvPicPr>
          <p:cNvPr id="5" name="Y_[02-05]_kiku3">
            <a:hlinkClick r:id="" action="ppaction://media"/>
            <a:extLst>
              <a:ext uri="{FF2B5EF4-FFF2-40B4-BE49-F238E27FC236}">
                <a16:creationId xmlns:a16="http://schemas.microsoft.com/office/drawing/2014/main" id="{273364AA-078F-C41E-CDCF-FEFC31168D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88383" y="2266706"/>
            <a:ext cx="530958" cy="530958"/>
          </a:xfrm>
          <a:prstGeom prst="rect">
            <a:avLst/>
          </a:prstGeom>
        </p:spPr>
      </p:pic>
      <p:pic>
        <p:nvPicPr>
          <p:cNvPr id="6" name="Y_[02-06]_kiku4">
            <a:hlinkClick r:id="" action="ppaction://media"/>
            <a:extLst>
              <a:ext uri="{FF2B5EF4-FFF2-40B4-BE49-F238E27FC236}">
                <a16:creationId xmlns:a16="http://schemas.microsoft.com/office/drawing/2014/main" id="{25F7AB09-62F3-7C8C-629A-EEB4796248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02075" y="2290152"/>
            <a:ext cx="566127" cy="566127"/>
          </a:xfrm>
          <a:prstGeom prst="rect">
            <a:avLst/>
          </a:prstGeom>
        </p:spPr>
      </p:pic>
      <p:pic>
        <p:nvPicPr>
          <p:cNvPr id="7" name="Y_[02-07]_kiku5">
            <a:hlinkClick r:id="" action="ppaction://media"/>
            <a:extLst>
              <a:ext uri="{FF2B5EF4-FFF2-40B4-BE49-F238E27FC236}">
                <a16:creationId xmlns:a16="http://schemas.microsoft.com/office/drawing/2014/main" id="{4CF99F08-4B7B-7680-BAE3-A3647D67A4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62660" y="2290152"/>
            <a:ext cx="577850" cy="577850"/>
          </a:xfrm>
          <a:prstGeom prst="rect">
            <a:avLst/>
          </a:prstGeom>
        </p:spPr>
      </p:pic>
      <p:pic>
        <p:nvPicPr>
          <p:cNvPr id="8" name="Y_[02-08]_kiku6">
            <a:hlinkClick r:id="" action="ppaction://media"/>
            <a:extLst>
              <a:ext uri="{FF2B5EF4-FFF2-40B4-BE49-F238E27FC236}">
                <a16:creationId xmlns:a16="http://schemas.microsoft.com/office/drawing/2014/main" id="{3BD637F2-45AC-1FFD-D7AF-D9F3A0F7965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4290" y="2290152"/>
            <a:ext cx="601296" cy="566126"/>
          </a:xfrm>
          <a:prstGeom prst="rect">
            <a:avLst/>
          </a:prstGeom>
        </p:spPr>
      </p:pic>
      <p:pic>
        <p:nvPicPr>
          <p:cNvPr id="9" name="Y_[02-09]_kiku7">
            <a:hlinkClick r:id="" action="ppaction://media"/>
            <a:extLst>
              <a:ext uri="{FF2B5EF4-FFF2-40B4-BE49-F238E27FC236}">
                <a16:creationId xmlns:a16="http://schemas.microsoft.com/office/drawing/2014/main" id="{7B5FE2F1-E6FD-27A8-B8AC-8EFEC088E25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07983" y="2301875"/>
            <a:ext cx="636465" cy="5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F69DFE2-339D-DDEA-B8E1-D22B11698F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132709"/>
            <a:ext cx="4424855" cy="678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902E02-B20D-FE08-2BEA-70C8DF1A60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3E3B16-85C5-1538-0901-9E718A4026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566" y="898635"/>
            <a:ext cx="5902490" cy="53327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BBD433-6E4F-9B36-8688-B8FA7AC3ADE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998483"/>
            <a:ext cx="4869973" cy="815075"/>
          </a:xfrm>
          <a:prstGeom prst="rect">
            <a:avLst/>
          </a:prstGeom>
        </p:spPr>
      </p:pic>
      <p:pic>
        <p:nvPicPr>
          <p:cNvPr id="2" name="Y_[02-11]_hanasu1">
            <a:hlinkClick r:id="" action="ppaction://media"/>
            <a:extLst>
              <a:ext uri="{FF2B5EF4-FFF2-40B4-BE49-F238E27FC236}">
                <a16:creationId xmlns:a16="http://schemas.microsoft.com/office/drawing/2014/main" id="{5A7CF900-E05A-336D-6490-D0DEA643E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8721" y="1024060"/>
            <a:ext cx="378558" cy="378558"/>
          </a:xfrm>
          <a:prstGeom prst="rect">
            <a:avLst/>
          </a:prstGeom>
        </p:spPr>
      </p:pic>
      <p:pic>
        <p:nvPicPr>
          <p:cNvPr id="3" name="Y_[02-12]_hanasu2">
            <a:hlinkClick r:id="" action="ppaction://media"/>
            <a:extLst>
              <a:ext uri="{FF2B5EF4-FFF2-40B4-BE49-F238E27FC236}">
                <a16:creationId xmlns:a16="http://schemas.microsoft.com/office/drawing/2014/main" id="{4C415F07-AD46-CD3B-C450-DB39BF52DA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075" y="1024060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F69DFE2-339D-DDEA-B8E1-D22B11698F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132709"/>
            <a:ext cx="4424855" cy="678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902E02-B20D-FE08-2BEA-70C8DF1A60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3E3B16-85C5-1538-0901-9E718A4026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566" y="898635"/>
            <a:ext cx="5902490" cy="533278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E493A41-84FA-7B36-55F3-E980FAB6B9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1105337"/>
            <a:ext cx="5185284" cy="70146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11BFBC-3998-5670-3087-8DCC03197DB1}"/>
              </a:ext>
            </a:extLst>
          </p:cNvPr>
          <p:cNvSpPr/>
          <p:nvPr/>
        </p:nvSpPr>
        <p:spPr>
          <a:xfrm>
            <a:off x="6315616" y="1105337"/>
            <a:ext cx="22901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E6D81A-D25A-1678-5711-3162909D94D6}"/>
              </a:ext>
            </a:extLst>
          </p:cNvPr>
          <p:cNvSpPr/>
          <p:nvPr/>
        </p:nvSpPr>
        <p:spPr>
          <a:xfrm>
            <a:off x="7303768" y="2562288"/>
            <a:ext cx="3280149" cy="9586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17C993-0A6A-1D0E-907C-AB10C5AFDBD7}"/>
              </a:ext>
            </a:extLst>
          </p:cNvPr>
          <p:cNvSpPr/>
          <p:nvPr/>
        </p:nvSpPr>
        <p:spPr>
          <a:xfrm>
            <a:off x="6390560" y="1581951"/>
            <a:ext cx="229019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32C647-1C74-DAEF-EDA6-92059431F2B6}"/>
              </a:ext>
            </a:extLst>
          </p:cNvPr>
          <p:cNvSpPr/>
          <p:nvPr/>
        </p:nvSpPr>
        <p:spPr>
          <a:xfrm>
            <a:off x="7303768" y="3565027"/>
            <a:ext cx="3616480" cy="9586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F31041-F6E8-8095-EC2C-A0ECB13DCC4A}"/>
              </a:ext>
            </a:extLst>
          </p:cNvPr>
          <p:cNvSpPr/>
          <p:nvPr/>
        </p:nvSpPr>
        <p:spPr>
          <a:xfrm>
            <a:off x="6353634" y="5067152"/>
            <a:ext cx="1292755" cy="39323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D0902B5-F0ED-B873-D052-9B2271B94E49}"/>
              </a:ext>
            </a:extLst>
          </p:cNvPr>
          <p:cNvSpPr/>
          <p:nvPr/>
        </p:nvSpPr>
        <p:spPr>
          <a:xfrm>
            <a:off x="6384596" y="5571276"/>
            <a:ext cx="1292755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2-11]_hanasu1">
            <a:hlinkClick r:id="" action="ppaction://media"/>
            <a:extLst>
              <a:ext uri="{FF2B5EF4-FFF2-40B4-BE49-F238E27FC236}">
                <a16:creationId xmlns:a16="http://schemas.microsoft.com/office/drawing/2014/main" id="{57007610-F951-3BED-9BD9-DC4707C59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3245583" y="1117846"/>
            <a:ext cx="331665" cy="348275"/>
          </a:xfrm>
          <a:prstGeom prst="rect">
            <a:avLst/>
          </a:prstGeom>
        </p:spPr>
      </p:pic>
      <p:pic>
        <p:nvPicPr>
          <p:cNvPr id="9" name="Y_[02-12]_hanasu2">
            <a:hlinkClick r:id="" action="ppaction://media"/>
            <a:extLst>
              <a:ext uri="{FF2B5EF4-FFF2-40B4-BE49-F238E27FC236}">
                <a16:creationId xmlns:a16="http://schemas.microsoft.com/office/drawing/2014/main" id="{90329877-0BB0-A831-2199-D62F6F9F95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9644" y="1094398"/>
            <a:ext cx="448896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F69DFE2-339D-DDEA-B8E1-D22B11698F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132709"/>
            <a:ext cx="4424855" cy="678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902E02-B20D-FE08-2BEA-70C8DF1A60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3E3B16-85C5-1538-0901-9E718A4026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912" y="898635"/>
            <a:ext cx="5554839" cy="501868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79D5BD-E587-9A2B-5560-B245DCC185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1034194"/>
            <a:ext cx="4796401" cy="8591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5BA9D53-74AE-FEA9-723A-CEE27FFFB2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05" y="2431729"/>
            <a:ext cx="5794884" cy="318632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3E8A90-A4E7-1FC5-FAE5-7834676E2DEF}"/>
              </a:ext>
            </a:extLst>
          </p:cNvPr>
          <p:cNvSpPr/>
          <p:nvPr/>
        </p:nvSpPr>
        <p:spPr>
          <a:xfrm>
            <a:off x="7729334" y="2541850"/>
            <a:ext cx="1114037" cy="33678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FBDCDBB-43F4-164D-1EB7-84C04D9B2D27}"/>
              </a:ext>
            </a:extLst>
          </p:cNvPr>
          <p:cNvSpPr/>
          <p:nvPr/>
        </p:nvSpPr>
        <p:spPr>
          <a:xfrm>
            <a:off x="8251670" y="2959381"/>
            <a:ext cx="1225441" cy="37045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74A6298-E5AA-149C-654D-FDD61E6111A0}"/>
              </a:ext>
            </a:extLst>
          </p:cNvPr>
          <p:cNvSpPr/>
          <p:nvPr/>
        </p:nvSpPr>
        <p:spPr>
          <a:xfrm>
            <a:off x="7790482" y="3434742"/>
            <a:ext cx="1012761" cy="33678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ACD1DC4-69BC-6005-C56A-0028744F285C}"/>
              </a:ext>
            </a:extLst>
          </p:cNvPr>
          <p:cNvSpPr/>
          <p:nvPr/>
        </p:nvSpPr>
        <p:spPr>
          <a:xfrm>
            <a:off x="7813298" y="3885951"/>
            <a:ext cx="1973585" cy="33678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792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F69DFE2-339D-DDEA-B8E1-D22B11698F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30" y="132709"/>
            <a:ext cx="4424855" cy="6783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902E02-B20D-FE08-2BEA-70C8DF1A60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3E3B16-85C5-1538-0901-9E718A4026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317" y="811090"/>
            <a:ext cx="4725332" cy="426924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4873E1-4F46-D8BA-887E-3690B96076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9" y="1006486"/>
            <a:ext cx="3530034" cy="822314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492659B6-CC37-B80F-C065-84055751B65C}"/>
              </a:ext>
            </a:extLst>
          </p:cNvPr>
          <p:cNvSpPr/>
          <p:nvPr/>
        </p:nvSpPr>
        <p:spPr>
          <a:xfrm>
            <a:off x="959994" y="1902161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6" name="Picture 2" descr="スケッチをする人のイラスト（男性）">
            <a:extLst>
              <a:ext uri="{FF2B5EF4-FFF2-40B4-BE49-F238E27FC236}">
                <a16:creationId xmlns:a16="http://schemas.microsoft.com/office/drawing/2014/main" id="{0D3B7A66-CD89-05CD-B58E-6A9C0196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209" y="2340356"/>
            <a:ext cx="1312185" cy="12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魚を釣った人のイラスト（男性）">
            <a:extLst>
              <a:ext uri="{FF2B5EF4-FFF2-40B4-BE49-F238E27FC236}">
                <a16:creationId xmlns:a16="http://schemas.microsoft.com/office/drawing/2014/main" id="{09A601C7-22B7-B692-845C-D7FD0C951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510" y="2365016"/>
            <a:ext cx="1158490" cy="116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ヘッドホンで音楽を聞く人のイラスト（男性）">
            <a:extLst>
              <a:ext uri="{FF2B5EF4-FFF2-40B4-BE49-F238E27FC236}">
                <a16:creationId xmlns:a16="http://schemas.microsoft.com/office/drawing/2014/main" id="{5FC03EED-05A0-F480-F43F-238C870A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4668" y="2089484"/>
            <a:ext cx="1124607" cy="11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通話しながらゲームをする人たちのイラスト">
            <a:extLst>
              <a:ext uri="{FF2B5EF4-FFF2-40B4-BE49-F238E27FC236}">
                <a16:creationId xmlns:a16="http://schemas.microsoft.com/office/drawing/2014/main" id="{7FBC492E-11B4-B1F8-E984-CBBBE2F9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625" y="3391408"/>
            <a:ext cx="1445926" cy="14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サイクリングのイラスト（男性）">
            <a:extLst>
              <a:ext uri="{FF2B5EF4-FFF2-40B4-BE49-F238E27FC236}">
                <a16:creationId xmlns:a16="http://schemas.microsoft.com/office/drawing/2014/main" id="{A778FF9E-5ABF-B86B-FFBD-6F42DFCCE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0324" y="3648399"/>
            <a:ext cx="954344" cy="10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0AB20693-E8E3-0B9B-0E30-21D1D303B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140" y="4662554"/>
            <a:ext cx="2732739" cy="24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12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77FE5F-E4A0-ADB3-091D-CBA5CDEF95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3" y="2140844"/>
            <a:ext cx="11834648" cy="25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477C3E3-8930-83C2-E4C3-2BB7DA9AB2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CFCBF32-FE7D-52F5-E345-749A7C1C37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413" y="2457542"/>
            <a:ext cx="6106277" cy="415055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21CB6DB-6E45-2BED-5E6F-49D73FC8D9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1013875"/>
            <a:ext cx="9594574" cy="8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745196-13B0-8C68-E355-721F9B7A56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AA358-28E7-5DBF-3461-B5020A6663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987" y="754589"/>
            <a:ext cx="3393356" cy="23065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07AE9AD-24EA-25A9-CEF8-64822283A4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968246"/>
            <a:ext cx="7421675" cy="158087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48E0292-3413-5D26-1496-E4190188A0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2" y="2842535"/>
            <a:ext cx="8147615" cy="230652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B96B35F-8058-BCF7-A1C4-F17141EDFE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2" y="5371386"/>
            <a:ext cx="8618483" cy="127044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E259532-C4AD-5CB4-F231-72DED22C243E}"/>
              </a:ext>
            </a:extLst>
          </p:cNvPr>
          <p:cNvSpPr txBox="1"/>
          <p:nvPr/>
        </p:nvSpPr>
        <p:spPr>
          <a:xfrm>
            <a:off x="1961538" y="6006607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ｂ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112F2C-FB7F-07E1-52B6-82F974353D8F}"/>
              </a:ext>
            </a:extLst>
          </p:cNvPr>
          <p:cNvSpPr txBox="1"/>
          <p:nvPr/>
        </p:nvSpPr>
        <p:spPr>
          <a:xfrm>
            <a:off x="4784414" y="6006606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ｃ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DF58EE4-41DB-E8C6-4EBA-78F463DB0D81}"/>
              </a:ext>
            </a:extLst>
          </p:cNvPr>
          <p:cNvSpPr txBox="1"/>
          <p:nvPr/>
        </p:nvSpPr>
        <p:spPr>
          <a:xfrm>
            <a:off x="7580701" y="6004729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745BEBD4-CBF7-7554-5D06-FD30FC9FE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93583" y="1106121"/>
            <a:ext cx="402004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745196-13B0-8C68-E355-721F9B7A56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AA358-28E7-5DBF-3461-B5020A6663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987" y="1480382"/>
            <a:ext cx="2254629" cy="15325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50543E-E691-0CF3-939E-4A226F0CF80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66"/>
            <a:ext cx="11666483" cy="7884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E69AE31-89A5-1A97-5F37-8A947BEA26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2" y="3220134"/>
            <a:ext cx="10609344" cy="3190592"/>
          </a:xfrm>
          <a:prstGeom prst="rect">
            <a:avLst/>
          </a:prstGeom>
        </p:spPr>
      </p:pic>
      <p:pic>
        <p:nvPicPr>
          <p:cNvPr id="2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0DEBE2D8-894E-28E6-E3C9-958FC7506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0075" y="871660"/>
            <a:ext cx="331666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BCE118-4401-2646-CC80-DBA8CD5E3E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67874"/>
            <a:ext cx="11702398" cy="263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745196-13B0-8C68-E355-721F9B7A56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50543E-E691-0CF3-939E-4A226F0CF8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66"/>
            <a:ext cx="11666483" cy="78849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FF38F85-61C0-5009-18AA-51200C5C64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20" y="2412141"/>
            <a:ext cx="10044213" cy="413224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AA358-28E7-5DBF-3461-B5020A6663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528" y="1309251"/>
            <a:ext cx="2049517" cy="1393096"/>
          </a:xfrm>
          <a:prstGeom prst="rect">
            <a:avLst/>
          </a:prstGeom>
        </p:spPr>
      </p:pic>
      <p:pic>
        <p:nvPicPr>
          <p:cNvPr id="3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9ADFD786-A060-9690-3412-878820C8D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07675" y="906829"/>
            <a:ext cx="378558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745196-13B0-8C68-E355-721F9B7A56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50543E-E691-0CF3-939E-4A226F0CF8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66"/>
            <a:ext cx="11666483" cy="7884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B1DE9DB-C4D8-28D5-7448-B5FDCBA4336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48" y="2412141"/>
            <a:ext cx="9769528" cy="400713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AA358-28E7-5DBF-3461-B5020A6663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528" y="1309251"/>
            <a:ext cx="2049517" cy="139309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CDB985F-09B8-8151-A295-A9D90C03420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1F1F2"/>
              </a:clrFrom>
              <a:clrTo>
                <a:srgbClr val="F1F1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004" y="4751659"/>
            <a:ext cx="2420688" cy="2106341"/>
          </a:xfrm>
          <a:prstGeom prst="rect">
            <a:avLst/>
          </a:prstGeom>
        </p:spPr>
      </p:pic>
      <p:pic>
        <p:nvPicPr>
          <p:cNvPr id="2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4E652899-B1DF-E03D-6C34-116224A9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19398" y="918552"/>
            <a:ext cx="366835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745196-13B0-8C68-E355-721F9B7A56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50543E-E691-0CF3-939E-4A226F0CF8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66"/>
            <a:ext cx="11666483" cy="7884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F39B7A-9CF0-C4FD-EDB7-E188FC5AB3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55" y="2412141"/>
            <a:ext cx="9586806" cy="41672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AA358-28E7-5DBF-3461-B5020A6663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528" y="1309251"/>
            <a:ext cx="2049517" cy="1393096"/>
          </a:xfrm>
          <a:prstGeom prst="rect">
            <a:avLst/>
          </a:prstGeom>
        </p:spPr>
      </p:pic>
      <p:pic>
        <p:nvPicPr>
          <p:cNvPr id="2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8F5A9FB1-107E-F771-FC2E-78D0DA482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952" y="906829"/>
            <a:ext cx="413727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6146EE5-4A02-328E-7862-DE6D040905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6" y="39699"/>
            <a:ext cx="2776387" cy="7148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745196-13B0-8C68-E355-721F9B7A56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CAA358-28E7-5DBF-3461-B5020A6663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070" y="1501403"/>
            <a:ext cx="2254629" cy="15325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F50543E-E691-0CF3-939E-4A226F0CF80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66"/>
            <a:ext cx="11666483" cy="7884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E69AE31-89A5-1A97-5F37-8A947BEA26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01" y="1870842"/>
            <a:ext cx="9278952" cy="25938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E8558A-BA3F-C1D3-29FC-9A49F8DE16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43" y="4579009"/>
            <a:ext cx="10699530" cy="222145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4F7174-F7B7-30AB-3C52-6D3F07BFC22E}"/>
              </a:ext>
            </a:extLst>
          </p:cNvPr>
          <p:cNvSpPr txBox="1"/>
          <p:nvPr/>
        </p:nvSpPr>
        <p:spPr>
          <a:xfrm>
            <a:off x="2183344" y="2446855"/>
            <a:ext cx="230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バドミントン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D53A02-5AE0-041A-7F01-8BFE97F9E099}"/>
              </a:ext>
            </a:extLst>
          </p:cNvPr>
          <p:cNvSpPr txBox="1"/>
          <p:nvPr/>
        </p:nvSpPr>
        <p:spPr>
          <a:xfrm>
            <a:off x="1902168" y="3015260"/>
            <a:ext cx="3489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FF0000"/>
                </a:solidFill>
                <a:latin typeface="+mj-ea"/>
                <a:ea typeface="+mj-ea"/>
              </a:rPr>
              <a:t>（市の）たいいくかん</a:t>
            </a:r>
            <a:endParaRPr kumimoji="1" lang="ja-JP" altLang="en-US" sz="2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BAAAA8-D3F8-60A0-D8BB-789A5F957792}"/>
              </a:ext>
            </a:extLst>
          </p:cNvPr>
          <p:cNvSpPr txBox="1"/>
          <p:nvPr/>
        </p:nvSpPr>
        <p:spPr>
          <a:xfrm>
            <a:off x="2436050" y="3405094"/>
            <a:ext cx="180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ともだち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AFF823-1059-7585-7B19-AB98E6099635}"/>
              </a:ext>
            </a:extLst>
          </p:cNvPr>
          <p:cNvSpPr txBox="1"/>
          <p:nvPr/>
        </p:nvSpPr>
        <p:spPr>
          <a:xfrm>
            <a:off x="2362478" y="3894961"/>
            <a:ext cx="180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スポーツ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C6D97B9-00FA-391C-D5B5-F81C63F739EA}"/>
              </a:ext>
            </a:extLst>
          </p:cNvPr>
          <p:cNvSpPr txBox="1"/>
          <p:nvPr/>
        </p:nvSpPr>
        <p:spPr>
          <a:xfrm>
            <a:off x="4492484" y="2477632"/>
            <a:ext cx="230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アニメを みます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DBDCD7-9B3F-623A-5370-35D57A00C136}"/>
              </a:ext>
            </a:extLst>
          </p:cNvPr>
          <p:cNvSpPr txBox="1"/>
          <p:nvPr/>
        </p:nvSpPr>
        <p:spPr>
          <a:xfrm>
            <a:off x="5201246" y="2972926"/>
            <a:ext cx="1031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B2ACAE-6B53-4D4A-E86B-A65E4A430195}"/>
              </a:ext>
            </a:extLst>
          </p:cNvPr>
          <p:cNvSpPr txBox="1"/>
          <p:nvPr/>
        </p:nvSpPr>
        <p:spPr>
          <a:xfrm>
            <a:off x="4401970" y="3914437"/>
            <a:ext cx="262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うちで ゆっくりする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4296805-981A-43DF-6701-07FB2CBC90B4}"/>
              </a:ext>
            </a:extLst>
          </p:cNvPr>
          <p:cNvSpPr txBox="1"/>
          <p:nvPr/>
        </p:nvSpPr>
        <p:spPr>
          <a:xfrm>
            <a:off x="7029441" y="2470321"/>
            <a:ext cx="230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キャッチボール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C6FF51-85FE-C4FC-36BB-1DD7DB773BCC}"/>
              </a:ext>
            </a:extLst>
          </p:cNvPr>
          <p:cNvSpPr txBox="1"/>
          <p:nvPr/>
        </p:nvSpPr>
        <p:spPr>
          <a:xfrm>
            <a:off x="7412930" y="2967335"/>
            <a:ext cx="230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こうえん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D265F3D-2482-083A-BBAC-04D619525013}"/>
              </a:ext>
            </a:extLst>
          </p:cNvPr>
          <p:cNvSpPr txBox="1"/>
          <p:nvPr/>
        </p:nvSpPr>
        <p:spPr>
          <a:xfrm>
            <a:off x="7446810" y="3464349"/>
            <a:ext cx="230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子ども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5C8D019-7657-0BDB-FBFD-82FABA15EC2B}"/>
              </a:ext>
            </a:extLst>
          </p:cNvPr>
          <p:cNvSpPr txBox="1"/>
          <p:nvPr/>
        </p:nvSpPr>
        <p:spPr>
          <a:xfrm>
            <a:off x="7395094" y="3998182"/>
            <a:ext cx="157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やきゅう</a:t>
            </a:r>
          </a:p>
        </p:txBody>
      </p:sp>
      <p:pic>
        <p:nvPicPr>
          <p:cNvPr id="2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606F600F-999F-1897-E0A6-B0524A225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42844" y="848213"/>
            <a:ext cx="425450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4BC89E66-8576-F126-B1E3-56A9AB08C4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45" y="1782488"/>
            <a:ext cx="10983310" cy="21496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1893227" y="2012646"/>
            <a:ext cx="81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と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4ACE5D-960A-6D9D-394F-E096FDAC33B3}"/>
              </a:ext>
            </a:extLst>
          </p:cNvPr>
          <p:cNvSpPr txBox="1"/>
          <p:nvPr/>
        </p:nvSpPr>
        <p:spPr>
          <a:xfrm>
            <a:off x="2368209" y="2672235"/>
            <a:ext cx="68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701197-F016-1E18-EEC5-E4EF26EC5835}"/>
              </a:ext>
            </a:extLst>
          </p:cNvPr>
          <p:cNvSpPr txBox="1"/>
          <p:nvPr/>
        </p:nvSpPr>
        <p:spPr>
          <a:xfrm>
            <a:off x="4614028" y="3309560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して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B41996-28DA-76B5-4C38-6CDD39F24670}"/>
              </a:ext>
            </a:extLst>
          </p:cNvPr>
          <p:cNvSpPr txBox="1"/>
          <p:nvPr/>
        </p:nvSpPr>
        <p:spPr>
          <a:xfrm>
            <a:off x="9247875" y="3257010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たべます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7A0937F-43A6-38C9-1681-CC2F012109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EB7E63A-2DF1-2371-00FF-57A427EBBC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14589"/>
            <a:ext cx="5618322" cy="75555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CFEA9DE-0C0C-600C-EEE3-8C940CB7B9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4" y="4052274"/>
            <a:ext cx="6926317" cy="76959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FA58AB7-715A-1EF7-31AB-ED196635822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4" y="4942021"/>
            <a:ext cx="6243144" cy="76355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C14DBFD-93B2-2F22-2734-870DF396F2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4" y="5843411"/>
            <a:ext cx="6926317" cy="759593"/>
          </a:xfrm>
          <a:prstGeom prst="rect">
            <a:avLst/>
          </a:prstGeom>
        </p:spPr>
      </p:pic>
      <p:pic>
        <p:nvPicPr>
          <p:cNvPr id="2" name="Y_[02-14]_katachi">
            <a:hlinkClick r:id="" action="ppaction://media"/>
            <a:extLst>
              <a:ext uri="{FF2B5EF4-FFF2-40B4-BE49-F238E27FC236}">
                <a16:creationId xmlns:a16="http://schemas.microsoft.com/office/drawing/2014/main" id="{41129815-099A-7DC7-E33C-89CBD0481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51644" y="1059229"/>
            <a:ext cx="402005" cy="4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0392B7E-8D6E-3317-E538-31F92BB7FD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-23812"/>
            <a:ext cx="10442000" cy="34814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E8AB2D3-4873-7D62-220C-6FD566E75B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304" y="3499658"/>
            <a:ext cx="5633544" cy="33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147"/>
            <a:ext cx="1476375" cy="7158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65F024-5C1E-4588-8A80-6FF17ABDC3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762" y="159147"/>
            <a:ext cx="10682811" cy="414107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CF9F29E-565D-C72B-9409-727F61EC41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5" y="4510431"/>
            <a:ext cx="9900746" cy="207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7A0937F-43A6-38C9-1681-CC2F012109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8133365-DEDC-D7E9-84E9-F023660B75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54812"/>
            <a:ext cx="6173552" cy="9714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E8D8E5-4F46-8416-0461-1B9ADD5492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263" y="2247637"/>
            <a:ext cx="6579474" cy="4472193"/>
          </a:xfrm>
          <a:prstGeom prst="rect">
            <a:avLst/>
          </a:prstGeom>
        </p:spPr>
      </p:pic>
      <p:pic>
        <p:nvPicPr>
          <p:cNvPr id="2" name="Y_[02-13]_kaiwa">
            <a:hlinkClick r:id="" action="ppaction://media"/>
            <a:extLst>
              <a:ext uri="{FF2B5EF4-FFF2-40B4-BE49-F238E27FC236}">
                <a16:creationId xmlns:a16="http://schemas.microsoft.com/office/drawing/2014/main" id="{034F401C-1AD8-A307-F676-E09AE4E9A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1275" y="1235076"/>
            <a:ext cx="460619" cy="4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85384F9-9873-F449-C427-4E14CBA00E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344" y="51117"/>
            <a:ext cx="4832545" cy="7776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058CBB-F7F4-EBA8-4AFF-0ECF593135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6EB3C63-2B25-2415-4198-C36E0522F5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44" y="1107124"/>
            <a:ext cx="4744711" cy="77765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B2015E-497B-8612-B291-2BE8BFA87B3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396" y="828768"/>
            <a:ext cx="6819703" cy="5603562"/>
          </a:xfrm>
          <a:prstGeom prst="rect">
            <a:avLst/>
          </a:prstGeom>
        </p:spPr>
      </p:pic>
      <p:pic>
        <p:nvPicPr>
          <p:cNvPr id="2" name="Y_[02-15]_hanasu1">
            <a:hlinkClick r:id="" action="ppaction://media"/>
            <a:extLst>
              <a:ext uri="{FF2B5EF4-FFF2-40B4-BE49-F238E27FC236}">
                <a16:creationId xmlns:a16="http://schemas.microsoft.com/office/drawing/2014/main" id="{FCE53E4F-93E1-0FAE-98AC-433A3A076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39757" y="1102845"/>
            <a:ext cx="405280" cy="382868"/>
          </a:xfrm>
          <a:prstGeom prst="rect">
            <a:avLst/>
          </a:prstGeom>
        </p:spPr>
      </p:pic>
      <p:pic>
        <p:nvPicPr>
          <p:cNvPr id="3" name="Y_[02-16]_hanasu2">
            <a:hlinkClick r:id="" action="ppaction://media"/>
            <a:extLst>
              <a:ext uri="{FF2B5EF4-FFF2-40B4-BE49-F238E27FC236}">
                <a16:creationId xmlns:a16="http://schemas.microsoft.com/office/drawing/2014/main" id="{9A509505-E714-1A53-77CB-27F7BC8101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70699" y="1114051"/>
            <a:ext cx="416485" cy="3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85384F9-9873-F449-C427-4E14CBA00E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344" y="51117"/>
            <a:ext cx="4832545" cy="7776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058CBB-F7F4-EBA8-4AFF-0ECF593135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B2015E-497B-8612-B291-2BE8BFA87B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969" y="828768"/>
            <a:ext cx="6819703" cy="56035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39BE54F-4267-FBE0-E2DC-6D857F3F55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3" y="1021420"/>
            <a:ext cx="5147396" cy="73756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41780F-7C08-48EC-0774-D467FC166EE1}"/>
              </a:ext>
            </a:extLst>
          </p:cNvPr>
          <p:cNvSpPr/>
          <p:nvPr/>
        </p:nvSpPr>
        <p:spPr>
          <a:xfrm>
            <a:off x="5639513" y="2769235"/>
            <a:ext cx="1892723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187863B-0741-8731-8B6A-DB853F149C31}"/>
              </a:ext>
            </a:extLst>
          </p:cNvPr>
          <p:cNvSpPr/>
          <p:nvPr/>
        </p:nvSpPr>
        <p:spPr>
          <a:xfrm>
            <a:off x="5927900" y="1686769"/>
            <a:ext cx="2290195" cy="64816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F5E209-5883-6872-EAB0-37B8237B3979}"/>
              </a:ext>
            </a:extLst>
          </p:cNvPr>
          <p:cNvSpPr/>
          <p:nvPr/>
        </p:nvSpPr>
        <p:spPr>
          <a:xfrm>
            <a:off x="8926125" y="2785484"/>
            <a:ext cx="1720657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222304-C78C-2AB2-653B-8044D51A26E9}"/>
              </a:ext>
            </a:extLst>
          </p:cNvPr>
          <p:cNvSpPr/>
          <p:nvPr/>
        </p:nvSpPr>
        <p:spPr>
          <a:xfrm>
            <a:off x="9185578" y="1697726"/>
            <a:ext cx="2417843" cy="63330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F7C53C-6DBD-9424-33B0-C1550C355447}"/>
              </a:ext>
            </a:extLst>
          </p:cNvPr>
          <p:cNvSpPr/>
          <p:nvPr/>
        </p:nvSpPr>
        <p:spPr>
          <a:xfrm>
            <a:off x="5895547" y="3344924"/>
            <a:ext cx="1564234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B2E61F7-70EC-F078-B938-68F70CEE3C7D}"/>
              </a:ext>
            </a:extLst>
          </p:cNvPr>
          <p:cNvSpPr/>
          <p:nvPr/>
        </p:nvSpPr>
        <p:spPr>
          <a:xfrm>
            <a:off x="9268558" y="3353257"/>
            <a:ext cx="2290195" cy="63330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C5850E6-23FE-8DC9-2C28-B990704282C9}"/>
              </a:ext>
            </a:extLst>
          </p:cNvPr>
          <p:cNvSpPr/>
          <p:nvPr/>
        </p:nvSpPr>
        <p:spPr>
          <a:xfrm>
            <a:off x="5903667" y="4654603"/>
            <a:ext cx="1175232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687A398-19DC-ECF7-C3F0-4147076620CF}"/>
              </a:ext>
            </a:extLst>
          </p:cNvPr>
          <p:cNvSpPr/>
          <p:nvPr/>
        </p:nvSpPr>
        <p:spPr>
          <a:xfrm>
            <a:off x="5859708" y="5377719"/>
            <a:ext cx="2519215" cy="95729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7ED4EF4-CBFE-05F5-FF51-DAA8BC7F50AE}"/>
              </a:ext>
            </a:extLst>
          </p:cNvPr>
          <p:cNvSpPr/>
          <p:nvPr/>
        </p:nvSpPr>
        <p:spPr>
          <a:xfrm>
            <a:off x="5567058" y="4073477"/>
            <a:ext cx="1892723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Y_[02-15]_hanasu1">
            <a:hlinkClick r:id="" action="ppaction://media"/>
            <a:extLst>
              <a:ext uri="{FF2B5EF4-FFF2-40B4-BE49-F238E27FC236}">
                <a16:creationId xmlns:a16="http://schemas.microsoft.com/office/drawing/2014/main" id="{35E79E3E-FD3A-1B8D-8C45-19A010EFC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5934" y="1024405"/>
            <a:ext cx="427692" cy="360457"/>
          </a:xfrm>
          <a:prstGeom prst="rect">
            <a:avLst/>
          </a:prstGeom>
        </p:spPr>
      </p:pic>
      <p:pic>
        <p:nvPicPr>
          <p:cNvPr id="11" name="Y_[02-16]_hanasu2">
            <a:hlinkClick r:id="" action="ppaction://media"/>
            <a:extLst>
              <a:ext uri="{FF2B5EF4-FFF2-40B4-BE49-F238E27FC236}">
                <a16:creationId xmlns:a16="http://schemas.microsoft.com/office/drawing/2014/main" id="{17A49302-2D01-044A-9A6E-684967BD8F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8434" y="1203698"/>
            <a:ext cx="394073" cy="3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7423D9C7-DD38-11F1-53B7-16B7878CA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3693C115-4740-2171-5255-FB6F19E7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2E5F2F8-1574-E723-4054-3BC329E54F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768848"/>
            <a:ext cx="4035673" cy="6934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50C0377-B3D5-CEED-F052-0EAEDBABE2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2836"/>
            <a:ext cx="12120210" cy="3733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Y_[02-01]_kotoba1">
            <a:hlinkClick r:id="" action="ppaction://media"/>
            <a:extLst>
              <a:ext uri="{FF2B5EF4-FFF2-40B4-BE49-F238E27FC236}">
                <a16:creationId xmlns:a16="http://schemas.microsoft.com/office/drawing/2014/main" id="{2B3180D3-299D-A2D0-7656-7DB32083D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2137" y="789598"/>
            <a:ext cx="402004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85384F9-9873-F449-C427-4E14CBA00E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344" y="51117"/>
            <a:ext cx="4832545" cy="77765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8058CBB-F7F4-EBA8-4AFF-0ECF593135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093" y="64314"/>
            <a:ext cx="5268639" cy="4679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B2015E-497B-8612-B291-2BE8BFA87B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576" y="1936668"/>
            <a:ext cx="5509730" cy="452719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27B7A54-C371-7612-C523-191D765E9C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8768"/>
            <a:ext cx="8092966" cy="811399"/>
          </a:xfrm>
          <a:prstGeom prst="rect">
            <a:avLst/>
          </a:prstGeom>
        </p:spPr>
      </p:pic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6D47C0FF-1383-0461-6D04-47DD302CD6FB}"/>
              </a:ext>
            </a:extLst>
          </p:cNvPr>
          <p:cNvSpPr/>
          <p:nvPr/>
        </p:nvSpPr>
        <p:spPr>
          <a:xfrm>
            <a:off x="437257" y="1936668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3074" name="Picture 2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32624E77-F087-0A96-87CA-FE27FAB2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589" y="4698123"/>
            <a:ext cx="2503399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読書の秋のイラスト「ベンチで本を読む女性」">
            <a:extLst>
              <a:ext uri="{FF2B5EF4-FFF2-40B4-BE49-F238E27FC236}">
                <a16:creationId xmlns:a16="http://schemas.microsoft.com/office/drawing/2014/main" id="{A56DB4F8-581D-A6B2-4674-AC5A3BA0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669" y="2867238"/>
            <a:ext cx="1334566" cy="141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森の中を歩く人達のイラスト">
            <a:extLst>
              <a:ext uri="{FF2B5EF4-FFF2-40B4-BE49-F238E27FC236}">
                <a16:creationId xmlns:a16="http://schemas.microsoft.com/office/drawing/2014/main" id="{766FBDFF-E4B1-2105-47A5-8DB6D4A1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038" y="3420256"/>
            <a:ext cx="1379483" cy="137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ペタンクのイラスト（女性）">
            <a:extLst>
              <a:ext uri="{FF2B5EF4-FFF2-40B4-BE49-F238E27FC236}">
                <a16:creationId xmlns:a16="http://schemas.microsoft.com/office/drawing/2014/main" id="{964BE199-AC08-8FEE-39CD-0DDDF958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319" y="2913126"/>
            <a:ext cx="1227740" cy="14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トレーニングマシンで筋トレをする男性のイラスト">
            <a:extLst>
              <a:ext uri="{FF2B5EF4-FFF2-40B4-BE49-F238E27FC236}">
                <a16:creationId xmlns:a16="http://schemas.microsoft.com/office/drawing/2014/main" id="{BBABC9F7-F5E7-8F37-4AB8-2001E2423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261" y="2202564"/>
            <a:ext cx="1157518" cy="115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4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34A45B-5028-74F5-7FD7-B5B3E599A2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83" y="2222026"/>
            <a:ext cx="11866179" cy="25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982D20-7397-EFB6-3FA7-FE8F0DF4AA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899248"/>
            <a:ext cx="6850963" cy="86649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6CF67F8-C099-27F6-CCB4-71C4FCE31F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895" y="1900874"/>
            <a:ext cx="4288221" cy="48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6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6CF67F8-C099-27F6-CCB4-71C4FCE31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086" y="1006335"/>
            <a:ext cx="1805033" cy="20541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982D20-7397-EFB6-3FA7-FE8F0DF4AA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0505"/>
            <a:ext cx="6850963" cy="866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7E9EC0-05AE-3F58-C004-042C9EE166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1683388"/>
            <a:ext cx="5738648" cy="77407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B067983-A711-1BED-7E04-C9DD6044BB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49" y="3060494"/>
            <a:ext cx="4762119" cy="308738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2B8250-17BB-0CE9-C501-F1C59D62E7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018" y="3316339"/>
            <a:ext cx="5977137" cy="30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57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6CF67F8-C099-27F6-CCB4-71C4FCE31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480" y="5213350"/>
            <a:ext cx="1240965" cy="14122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982D20-7397-EFB6-3FA7-FE8F0DF4AA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0505"/>
            <a:ext cx="6850963" cy="866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7E9EC0-05AE-3F58-C004-042C9EE166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1683388"/>
            <a:ext cx="5738648" cy="77407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B067983-A711-1BED-7E04-C9DD6044BB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02" y="2653676"/>
            <a:ext cx="4158571" cy="269609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A820287-E341-F5B4-74F6-1BCFF7C5C5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207" y="742865"/>
            <a:ext cx="4293028" cy="6051078"/>
          </a:xfrm>
          <a:prstGeom prst="rect">
            <a:avLst/>
          </a:prstGeom>
        </p:spPr>
      </p:pic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8EA1396D-CD29-2505-CE2B-38B4A9D43B7E}"/>
              </a:ext>
            </a:extLst>
          </p:cNvPr>
          <p:cNvGrpSpPr/>
          <p:nvPr/>
        </p:nvGrpSpPr>
        <p:grpSpPr>
          <a:xfrm>
            <a:off x="7727950" y="4127500"/>
            <a:ext cx="2990850" cy="1085850"/>
            <a:chOff x="7727950" y="4127500"/>
            <a:chExt cx="2990850" cy="1085850"/>
          </a:xfrm>
        </p:grpSpPr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EBD80F7E-31C3-C9B5-2AA8-CDF3ECAEF36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8800" y="4127500"/>
              <a:ext cx="0" cy="52070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41EFF38C-A1A3-F544-CDA1-2D2CDA394C70}"/>
                </a:ext>
              </a:extLst>
            </p:cNvPr>
            <p:cNvCxnSpPr>
              <a:cxnSpLocks/>
            </p:cNvCxnSpPr>
            <p:nvPr/>
          </p:nvCxnSpPr>
          <p:spPr>
            <a:xfrm>
              <a:off x="9321800" y="4648200"/>
              <a:ext cx="0" cy="436508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ACD4F361-EBEF-2E19-8686-32ABFE9B1649}"/>
                </a:ext>
              </a:extLst>
            </p:cNvPr>
            <p:cNvCxnSpPr>
              <a:cxnSpLocks/>
            </p:cNvCxnSpPr>
            <p:nvPr/>
          </p:nvCxnSpPr>
          <p:spPr>
            <a:xfrm>
              <a:off x="7727950" y="4133850"/>
              <a:ext cx="2990850" cy="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A8853BC6-50CD-53F8-CC75-5551881EAAEC}"/>
                </a:ext>
              </a:extLst>
            </p:cNvPr>
            <p:cNvCxnSpPr>
              <a:cxnSpLocks/>
            </p:cNvCxnSpPr>
            <p:nvPr/>
          </p:nvCxnSpPr>
          <p:spPr>
            <a:xfrm>
              <a:off x="9321800" y="4648200"/>
              <a:ext cx="1397000" cy="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93A2AA86-D655-880C-F673-711D59C28823}"/>
                </a:ext>
              </a:extLst>
            </p:cNvPr>
            <p:cNvCxnSpPr>
              <a:cxnSpLocks/>
            </p:cNvCxnSpPr>
            <p:nvPr/>
          </p:nvCxnSpPr>
          <p:spPr>
            <a:xfrm>
              <a:off x="7740650" y="4127500"/>
              <a:ext cx="0" cy="108585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643F0AB5-EBE7-BCC7-2FB9-F45D930924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650" y="5084708"/>
              <a:ext cx="1593851" cy="122292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42E4528-07DC-E174-4FB7-07EFFA5FCE07}"/>
              </a:ext>
            </a:extLst>
          </p:cNvPr>
          <p:cNvSpPr txBox="1"/>
          <p:nvPr/>
        </p:nvSpPr>
        <p:spPr>
          <a:xfrm>
            <a:off x="7428919" y="4187757"/>
            <a:ext cx="29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A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EC4EA1AF-122A-BB35-8210-77A1C31FAD25}"/>
              </a:ext>
            </a:extLst>
          </p:cNvPr>
          <p:cNvGrpSpPr/>
          <p:nvPr/>
        </p:nvGrpSpPr>
        <p:grpSpPr>
          <a:xfrm>
            <a:off x="7719279" y="4670425"/>
            <a:ext cx="3197423" cy="1403529"/>
            <a:chOff x="7730927" y="4663966"/>
            <a:chExt cx="3197423" cy="1403529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EF61B862-6623-755C-4E61-660DCEDD5574}"/>
                </a:ext>
              </a:extLst>
            </p:cNvPr>
            <p:cNvCxnSpPr>
              <a:cxnSpLocks/>
            </p:cNvCxnSpPr>
            <p:nvPr/>
          </p:nvCxnSpPr>
          <p:spPr>
            <a:xfrm>
              <a:off x="9372600" y="4670425"/>
              <a:ext cx="1555750" cy="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9607D366-6463-4A12-0C60-1E9438FD4F64}"/>
                </a:ext>
              </a:extLst>
            </p:cNvPr>
            <p:cNvCxnSpPr>
              <a:cxnSpLocks/>
            </p:cNvCxnSpPr>
            <p:nvPr/>
          </p:nvCxnSpPr>
          <p:spPr>
            <a:xfrm>
              <a:off x="9372600" y="4670425"/>
              <a:ext cx="0" cy="441325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A48878B1-A924-DE94-31B0-F421566B936A}"/>
                </a:ext>
              </a:extLst>
            </p:cNvPr>
            <p:cNvCxnSpPr>
              <a:cxnSpLocks/>
            </p:cNvCxnSpPr>
            <p:nvPr/>
          </p:nvCxnSpPr>
          <p:spPr>
            <a:xfrm>
              <a:off x="10928350" y="4663966"/>
              <a:ext cx="0" cy="1001856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FDB11C12-A09C-1A5C-740B-19EEA94DE4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650" y="5831209"/>
              <a:ext cx="2635250" cy="236286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0D7E3164-86B9-0EEC-7F0E-070C79FA2EA0}"/>
                </a:ext>
              </a:extLst>
            </p:cNvPr>
            <p:cNvCxnSpPr>
              <a:cxnSpLocks/>
            </p:cNvCxnSpPr>
            <p:nvPr/>
          </p:nvCxnSpPr>
          <p:spPr>
            <a:xfrm>
              <a:off x="7740650" y="5264150"/>
              <a:ext cx="0" cy="803345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71005ACC-9D1A-631C-0262-521EDA527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0927" y="5111750"/>
              <a:ext cx="1641673" cy="15240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218DCC5-5899-3DD2-F838-EE69F73DA220}"/>
              </a:ext>
            </a:extLst>
          </p:cNvPr>
          <p:cNvSpPr txBox="1"/>
          <p:nvPr/>
        </p:nvSpPr>
        <p:spPr>
          <a:xfrm>
            <a:off x="7353689" y="5622292"/>
            <a:ext cx="29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B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334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6CF67F8-C099-27F6-CCB4-71C4FCE31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480" y="5213350"/>
            <a:ext cx="1240965" cy="14122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982D20-7397-EFB6-3FA7-FE8F0DF4AA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0505"/>
            <a:ext cx="6850963" cy="8664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8C00361-C70D-53B9-669D-5201ADF5BD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344" y="833215"/>
            <a:ext cx="3736821" cy="59799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7E9EC0-05AE-3F58-C004-042C9EE166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1683388"/>
            <a:ext cx="5738648" cy="77407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B067983-A711-1BED-7E04-C9DD6044BB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02" y="2653676"/>
            <a:ext cx="4158571" cy="2696090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EED2FEF-494E-64AE-0FEF-51074D16F3F4}"/>
              </a:ext>
            </a:extLst>
          </p:cNvPr>
          <p:cNvGrpSpPr/>
          <p:nvPr/>
        </p:nvGrpSpPr>
        <p:grpSpPr>
          <a:xfrm>
            <a:off x="7766094" y="4169928"/>
            <a:ext cx="3352212" cy="859032"/>
            <a:chOff x="7766094" y="4169928"/>
            <a:chExt cx="3352212" cy="859032"/>
          </a:xfrm>
        </p:grpSpPr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EBD80F7E-31C3-C9B5-2AA8-CDF3ECAEF36E}"/>
                </a:ext>
              </a:extLst>
            </p:cNvPr>
            <p:cNvCxnSpPr>
              <a:cxnSpLocks/>
            </p:cNvCxnSpPr>
            <p:nvPr/>
          </p:nvCxnSpPr>
          <p:spPr>
            <a:xfrm>
              <a:off x="11118306" y="4187757"/>
              <a:ext cx="0" cy="318255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41EFF38C-A1A3-F544-CDA1-2D2CDA394C70}"/>
                </a:ext>
              </a:extLst>
            </p:cNvPr>
            <p:cNvCxnSpPr>
              <a:cxnSpLocks/>
            </p:cNvCxnSpPr>
            <p:nvPr/>
          </p:nvCxnSpPr>
          <p:spPr>
            <a:xfrm>
              <a:off x="8491655" y="4599444"/>
              <a:ext cx="0" cy="429089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ACD4F361-EBEF-2E19-8686-32ABFE9B16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0245" y="4169928"/>
              <a:ext cx="3328061" cy="17829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A8853BC6-50CD-53F8-CC75-5551881EA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4627" y="4506012"/>
              <a:ext cx="2603679" cy="93432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93A2AA86-D655-880C-F673-711D59C28823}"/>
                </a:ext>
              </a:extLst>
            </p:cNvPr>
            <p:cNvCxnSpPr>
              <a:cxnSpLocks/>
            </p:cNvCxnSpPr>
            <p:nvPr/>
          </p:nvCxnSpPr>
          <p:spPr>
            <a:xfrm>
              <a:off x="7790245" y="4169928"/>
              <a:ext cx="0" cy="859032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643F0AB5-EBE7-BCC7-2FB9-F45D9309245B}"/>
                </a:ext>
              </a:extLst>
            </p:cNvPr>
            <p:cNvCxnSpPr>
              <a:cxnSpLocks/>
            </p:cNvCxnSpPr>
            <p:nvPr/>
          </p:nvCxnSpPr>
          <p:spPr>
            <a:xfrm>
              <a:off x="7766094" y="5028960"/>
              <a:ext cx="727457" cy="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42E4528-07DC-E174-4FB7-07EFFA5FCE07}"/>
              </a:ext>
            </a:extLst>
          </p:cNvPr>
          <p:cNvSpPr txBox="1"/>
          <p:nvPr/>
        </p:nvSpPr>
        <p:spPr>
          <a:xfrm>
            <a:off x="7428919" y="4187757"/>
            <a:ext cx="29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A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866F406-DCD3-C5EB-8195-8CFEF1738ABD}"/>
              </a:ext>
            </a:extLst>
          </p:cNvPr>
          <p:cNvGrpSpPr/>
          <p:nvPr/>
        </p:nvGrpSpPr>
        <p:grpSpPr>
          <a:xfrm>
            <a:off x="7790245" y="4552728"/>
            <a:ext cx="3404262" cy="900039"/>
            <a:chOff x="7790245" y="4552728"/>
            <a:chExt cx="3404262" cy="900039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EF61B862-6623-755C-4E61-660DCEDD5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044" y="4552728"/>
              <a:ext cx="2656463" cy="60124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9607D366-6463-4A12-0C60-1E9438FD4F64}"/>
                </a:ext>
              </a:extLst>
            </p:cNvPr>
            <p:cNvCxnSpPr>
              <a:cxnSpLocks/>
            </p:cNvCxnSpPr>
            <p:nvPr/>
          </p:nvCxnSpPr>
          <p:spPr>
            <a:xfrm>
              <a:off x="8538044" y="4615230"/>
              <a:ext cx="0" cy="441325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A48878B1-A924-DE94-31B0-F421566B936A}"/>
                </a:ext>
              </a:extLst>
            </p:cNvPr>
            <p:cNvCxnSpPr>
              <a:cxnSpLocks/>
            </p:cNvCxnSpPr>
            <p:nvPr/>
          </p:nvCxnSpPr>
          <p:spPr>
            <a:xfrm>
              <a:off x="11194507" y="4552728"/>
              <a:ext cx="0" cy="794487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FDB11C12-A09C-1A5C-740B-19EEA94DE4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0245" y="5347215"/>
              <a:ext cx="3404262" cy="95222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0D7E3164-86B9-0EEC-7F0E-070C79FA2EA0}"/>
                </a:ext>
              </a:extLst>
            </p:cNvPr>
            <p:cNvCxnSpPr>
              <a:cxnSpLocks/>
            </p:cNvCxnSpPr>
            <p:nvPr/>
          </p:nvCxnSpPr>
          <p:spPr>
            <a:xfrm>
              <a:off x="7803122" y="5028533"/>
              <a:ext cx="0" cy="424234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71005ACC-9D1A-631C-0262-521EDA527A40}"/>
                </a:ext>
              </a:extLst>
            </p:cNvPr>
            <p:cNvCxnSpPr>
              <a:cxnSpLocks/>
            </p:cNvCxnSpPr>
            <p:nvPr/>
          </p:nvCxnSpPr>
          <p:spPr>
            <a:xfrm>
              <a:off x="7802081" y="5056555"/>
              <a:ext cx="712546" cy="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218DCC5-5899-3DD2-F838-EE69F73DA220}"/>
              </a:ext>
            </a:extLst>
          </p:cNvPr>
          <p:cNvSpPr txBox="1"/>
          <p:nvPr/>
        </p:nvSpPr>
        <p:spPr>
          <a:xfrm>
            <a:off x="10244356" y="4957256"/>
            <a:ext cx="29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B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528BAA9-17AF-169C-8555-D3C2EBCF20FF}"/>
              </a:ext>
            </a:extLst>
          </p:cNvPr>
          <p:cNvSpPr/>
          <p:nvPr/>
        </p:nvSpPr>
        <p:spPr>
          <a:xfrm>
            <a:off x="7802081" y="5400959"/>
            <a:ext cx="3404258" cy="441767"/>
          </a:xfrm>
          <a:prstGeom prst="rect">
            <a:avLst/>
          </a:prstGeom>
          <a:noFill/>
          <a:ln w="190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E0D9957-60ED-5247-5B35-3C8B1644FC4F}"/>
              </a:ext>
            </a:extLst>
          </p:cNvPr>
          <p:cNvSpPr txBox="1"/>
          <p:nvPr/>
        </p:nvSpPr>
        <p:spPr>
          <a:xfrm>
            <a:off x="7473244" y="5420294"/>
            <a:ext cx="29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C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21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7" grpId="0"/>
      <p:bldP spid="45" grpId="0" animBg="1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6CF67F8-C099-27F6-CCB4-71C4FCE31F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480" y="5213350"/>
            <a:ext cx="1240965" cy="14122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982D20-7397-EFB6-3FA7-FE8F0DF4AA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0505"/>
            <a:ext cx="6850963" cy="8664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D79F0B-D18F-DFED-11DE-E8714FD56C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919" y="837061"/>
            <a:ext cx="3873819" cy="60679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7E9EC0-05AE-3F58-C004-042C9EE166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1683388"/>
            <a:ext cx="5738648" cy="77407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B067983-A711-1BED-7E04-C9DD6044BB9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02" y="2653676"/>
            <a:ext cx="4158571" cy="2696090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42E4528-07DC-E174-4FB7-07EFFA5FCE07}"/>
              </a:ext>
            </a:extLst>
          </p:cNvPr>
          <p:cNvSpPr txBox="1"/>
          <p:nvPr/>
        </p:nvSpPr>
        <p:spPr>
          <a:xfrm>
            <a:off x="7416464" y="3981823"/>
            <a:ext cx="29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A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4B2899C-9C2B-94C5-9616-19A1EE42C3A4}"/>
              </a:ext>
            </a:extLst>
          </p:cNvPr>
          <p:cNvGrpSpPr/>
          <p:nvPr/>
        </p:nvGrpSpPr>
        <p:grpSpPr>
          <a:xfrm>
            <a:off x="7766095" y="3994536"/>
            <a:ext cx="3282119" cy="878635"/>
            <a:chOff x="7766095" y="3994536"/>
            <a:chExt cx="3282119" cy="878635"/>
          </a:xfrm>
        </p:grpSpPr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EF61B862-6623-755C-4E61-660DCEDD5574}"/>
                </a:ext>
              </a:extLst>
            </p:cNvPr>
            <p:cNvCxnSpPr>
              <a:cxnSpLocks/>
            </p:cNvCxnSpPr>
            <p:nvPr/>
          </p:nvCxnSpPr>
          <p:spPr>
            <a:xfrm>
              <a:off x="9744596" y="3994536"/>
              <a:ext cx="1303618" cy="7185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9607D366-6463-4A12-0C60-1E9438FD4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44596" y="4002163"/>
              <a:ext cx="20760" cy="469606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A48878B1-A924-DE94-31B0-F421566B936A}"/>
                </a:ext>
              </a:extLst>
            </p:cNvPr>
            <p:cNvCxnSpPr>
              <a:cxnSpLocks/>
            </p:cNvCxnSpPr>
            <p:nvPr/>
          </p:nvCxnSpPr>
          <p:spPr>
            <a:xfrm>
              <a:off x="11048214" y="3994536"/>
              <a:ext cx="0" cy="878635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FDB11C12-A09C-1A5C-740B-19EEA94DE426}"/>
                </a:ext>
              </a:extLst>
            </p:cNvPr>
            <p:cNvCxnSpPr>
              <a:cxnSpLocks/>
            </p:cNvCxnSpPr>
            <p:nvPr/>
          </p:nvCxnSpPr>
          <p:spPr>
            <a:xfrm>
              <a:off x="7789500" y="4861972"/>
              <a:ext cx="3258714" cy="11199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0D7E3164-86B9-0EEC-7F0E-070C79FA2EA0}"/>
                </a:ext>
              </a:extLst>
            </p:cNvPr>
            <p:cNvCxnSpPr>
              <a:cxnSpLocks/>
            </p:cNvCxnSpPr>
            <p:nvPr/>
          </p:nvCxnSpPr>
          <p:spPr>
            <a:xfrm>
              <a:off x="7777797" y="4443488"/>
              <a:ext cx="0" cy="424234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71005ACC-9D1A-631C-0262-521EDA527A40}"/>
                </a:ext>
              </a:extLst>
            </p:cNvPr>
            <p:cNvCxnSpPr>
              <a:cxnSpLocks/>
            </p:cNvCxnSpPr>
            <p:nvPr/>
          </p:nvCxnSpPr>
          <p:spPr>
            <a:xfrm>
              <a:off x="7766095" y="4471769"/>
              <a:ext cx="1997355" cy="0"/>
            </a:xfrm>
            <a:prstGeom prst="line">
              <a:avLst/>
            </a:prstGeom>
            <a:ln w="19050">
              <a:solidFill>
                <a:srgbClr val="FF69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218DCC5-5899-3DD2-F838-EE69F73DA220}"/>
              </a:ext>
            </a:extLst>
          </p:cNvPr>
          <p:cNvSpPr txBox="1"/>
          <p:nvPr/>
        </p:nvSpPr>
        <p:spPr>
          <a:xfrm>
            <a:off x="10550555" y="4489855"/>
            <a:ext cx="243136" cy="469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B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528BAA9-17AF-169C-8555-D3C2EBCF20FF}"/>
              </a:ext>
            </a:extLst>
          </p:cNvPr>
          <p:cNvSpPr/>
          <p:nvPr/>
        </p:nvSpPr>
        <p:spPr>
          <a:xfrm>
            <a:off x="7872187" y="5800055"/>
            <a:ext cx="2996913" cy="441767"/>
          </a:xfrm>
          <a:prstGeom prst="rect">
            <a:avLst/>
          </a:prstGeom>
          <a:noFill/>
          <a:ln w="190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E0D9957-60ED-5247-5B35-3C8B1644FC4F}"/>
              </a:ext>
            </a:extLst>
          </p:cNvPr>
          <p:cNvSpPr txBox="1"/>
          <p:nvPr/>
        </p:nvSpPr>
        <p:spPr>
          <a:xfrm>
            <a:off x="7514277" y="5847053"/>
            <a:ext cx="50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6969"/>
                </a:solidFill>
                <a:latin typeface="+mj-lt"/>
              </a:rPr>
              <a:t>A</a:t>
            </a:r>
            <a:endParaRPr kumimoji="1" lang="ja-JP" altLang="en-US" sz="3600" b="1" dirty="0">
              <a:solidFill>
                <a:srgbClr val="FF6969"/>
              </a:solidFill>
              <a:latin typeface="+mj-lt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6B40397-7EE7-1DAD-60BE-CBBDC3C5B34C}"/>
              </a:ext>
            </a:extLst>
          </p:cNvPr>
          <p:cNvSpPr/>
          <p:nvPr/>
        </p:nvSpPr>
        <p:spPr>
          <a:xfrm>
            <a:off x="7766095" y="4001721"/>
            <a:ext cx="1915230" cy="441767"/>
          </a:xfrm>
          <a:prstGeom prst="rect">
            <a:avLst/>
          </a:prstGeom>
          <a:noFill/>
          <a:ln w="190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65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7" grpId="0"/>
      <p:bldP spid="45" grpId="0" animBg="1"/>
      <p:bldP spid="47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2B8250-17BB-0CE9-C501-F1C59D62E7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833" y="1769618"/>
            <a:ext cx="5169876" cy="26704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6D42062-486D-B020-D7B7-C1A354B213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5" y="868424"/>
            <a:ext cx="8302513" cy="10546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A0FDA90-6F51-CC8C-16B2-12BBF3FD93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60" y="1923067"/>
            <a:ext cx="5717270" cy="89700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0595C48-E60A-8308-E0A4-68D05ADE159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91" y="2977710"/>
            <a:ext cx="6369409" cy="374290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E0FD3D-49C2-2448-BD0B-5DC6C34D0C8C}"/>
              </a:ext>
            </a:extLst>
          </p:cNvPr>
          <p:cNvSpPr txBox="1"/>
          <p:nvPr/>
        </p:nvSpPr>
        <p:spPr>
          <a:xfrm>
            <a:off x="1070434" y="2274551"/>
            <a:ext cx="57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BCDB68-0E3E-1F81-8A85-D1D0EAE30C2E}"/>
              </a:ext>
            </a:extLst>
          </p:cNvPr>
          <p:cNvSpPr txBox="1"/>
          <p:nvPr/>
        </p:nvSpPr>
        <p:spPr>
          <a:xfrm>
            <a:off x="1713882" y="2333743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7EF0AE9-74D3-6AE6-62EB-F9D465C0E68E}"/>
              </a:ext>
            </a:extLst>
          </p:cNvPr>
          <p:cNvSpPr txBox="1"/>
          <p:nvPr/>
        </p:nvSpPr>
        <p:spPr>
          <a:xfrm>
            <a:off x="2849320" y="2302690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E57AA85-CB8F-47CB-1EF8-ADD01A5260E3}"/>
              </a:ext>
            </a:extLst>
          </p:cNvPr>
          <p:cNvSpPr txBox="1"/>
          <p:nvPr/>
        </p:nvSpPr>
        <p:spPr>
          <a:xfrm>
            <a:off x="3571817" y="2302690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0BDF868-FC13-7909-342B-3D30424425E7}"/>
              </a:ext>
            </a:extLst>
          </p:cNvPr>
          <p:cNvSpPr txBox="1"/>
          <p:nvPr/>
        </p:nvSpPr>
        <p:spPr>
          <a:xfrm>
            <a:off x="4792203" y="2311265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7B0C1F3-81AF-4738-3EE5-9EF205118DFD}"/>
              </a:ext>
            </a:extLst>
          </p:cNvPr>
          <p:cNvSpPr txBox="1"/>
          <p:nvPr/>
        </p:nvSpPr>
        <p:spPr>
          <a:xfrm>
            <a:off x="5420672" y="2294961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3541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4D6A927-79D8-A5F3-1598-9591A39684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215CC95-EF7A-DF99-E038-D91BC38861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6" y="54973"/>
            <a:ext cx="3584028" cy="70913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394D837-F128-0D55-A6B9-31C72F89D6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16" y="3429000"/>
            <a:ext cx="9153198" cy="33649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2B8250-17BB-0CE9-C501-F1C59D62E7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201" y="909423"/>
            <a:ext cx="6398007" cy="33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39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2F778150-44F9-921A-143C-94F9F2E509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25" y="2091037"/>
            <a:ext cx="8905976" cy="31867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01A8ED-0F4A-3E12-ADA9-7A675820380E}"/>
              </a:ext>
            </a:extLst>
          </p:cNvPr>
          <p:cNvSpPr txBox="1"/>
          <p:nvPr/>
        </p:nvSpPr>
        <p:spPr>
          <a:xfrm>
            <a:off x="2432119" y="2411296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4ACE5D-960A-6D9D-394F-E096FDAC33B3}"/>
              </a:ext>
            </a:extLst>
          </p:cNvPr>
          <p:cNvSpPr txBox="1"/>
          <p:nvPr/>
        </p:nvSpPr>
        <p:spPr>
          <a:xfrm>
            <a:off x="3333983" y="3100155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701197-F016-1E18-EEC5-E4EF26EC5835}"/>
              </a:ext>
            </a:extLst>
          </p:cNvPr>
          <p:cNvSpPr txBox="1"/>
          <p:nvPr/>
        </p:nvSpPr>
        <p:spPr>
          <a:xfrm>
            <a:off x="3333983" y="3791381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B41996-28DA-76B5-4C38-6CDD39F24670}"/>
              </a:ext>
            </a:extLst>
          </p:cNvPr>
          <p:cNvSpPr txBox="1"/>
          <p:nvPr/>
        </p:nvSpPr>
        <p:spPr>
          <a:xfrm>
            <a:off x="6532843" y="4413661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できます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96AFFE-7820-9623-4C74-D14E75F738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10A9947-0AD2-C36E-3D43-E04AA0EE5A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910" y="2294558"/>
            <a:ext cx="5059322" cy="7921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F3560F5-3EC2-9DB5-0FC7-7D734AE956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910" y="3315867"/>
            <a:ext cx="6205979" cy="7371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6700BD5-770F-47E2-FEB6-65F9343F7E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603" y="5200527"/>
            <a:ext cx="6096000" cy="73216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B1E1DDB-159E-73D5-B9A8-1DE27ADBBC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93299"/>
            <a:ext cx="4402384" cy="8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7423D9C7-DD38-11F1-53B7-16B7878CA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3693C115-4740-2171-5255-FB6F19E7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3C100E5-5136-E42F-469F-A4B6AEAFB2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2836"/>
            <a:ext cx="12120210" cy="3733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A1D5B41-E75A-E6E2-4960-BA0532115D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829507"/>
            <a:ext cx="3230217" cy="632313"/>
          </a:xfrm>
          <a:prstGeom prst="rect">
            <a:avLst/>
          </a:prstGeom>
        </p:spPr>
      </p:pic>
      <p:pic>
        <p:nvPicPr>
          <p:cNvPr id="2" name="Y_[02-01]_kotoba1">
            <a:hlinkClick r:id="" action="ppaction://media"/>
            <a:extLst>
              <a:ext uri="{FF2B5EF4-FFF2-40B4-BE49-F238E27FC236}">
                <a16:creationId xmlns:a16="http://schemas.microsoft.com/office/drawing/2014/main" id="{3893F3B7-F5A3-BC13-A8B5-0D122C447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6690" y="824767"/>
            <a:ext cx="366835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FDCCF95-8728-EFF9-F128-105E39ECC2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39" y="393858"/>
            <a:ext cx="11288391" cy="300561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ED4C988-5275-C794-E76C-AF3C765729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836" y="3522685"/>
            <a:ext cx="6316744" cy="32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A48F933-BA53-38C2-2C1F-75D1FB7AB2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49" y="159147"/>
            <a:ext cx="10641697" cy="36047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F13E82-0D3A-FED1-4388-7C2F020603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274" y="3763867"/>
            <a:ext cx="6207525" cy="29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B96AFFE-7820-9623-4C74-D14E75F738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BAC47F3-3A6B-8003-5E52-5B25AEEE69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214647"/>
            <a:ext cx="2831752" cy="75128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C4C1A20-59DA-93B3-FA39-9C205E72C8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14" y="2310408"/>
            <a:ext cx="10294070" cy="3528817"/>
          </a:xfrm>
          <a:prstGeom prst="rect">
            <a:avLst/>
          </a:prstGeom>
        </p:spPr>
      </p:pic>
      <p:pic>
        <p:nvPicPr>
          <p:cNvPr id="2" name="Y_[02-17]_katachi">
            <a:hlinkClick r:id="" action="ppaction://media"/>
            <a:extLst>
              <a:ext uri="{FF2B5EF4-FFF2-40B4-BE49-F238E27FC236}">
                <a16:creationId xmlns:a16="http://schemas.microsoft.com/office/drawing/2014/main" id="{5BC6A12F-D3D4-6531-75FE-B1CDB0F51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0669" y="2604435"/>
            <a:ext cx="405279" cy="4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C600A20-B674-C1C8-8BF0-7D7DB8C573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02" y="64057"/>
            <a:ext cx="6672802" cy="7000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ECAE25-5E1B-1732-2B2F-94EA07351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635" y="2281022"/>
            <a:ext cx="8400706" cy="433923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7C06E4D-4275-C86A-7B57-0C01185509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5" y="919585"/>
            <a:ext cx="9131971" cy="1141955"/>
          </a:xfrm>
          <a:prstGeom prst="rect">
            <a:avLst/>
          </a:prstGeom>
        </p:spPr>
      </p:pic>
      <p:pic>
        <p:nvPicPr>
          <p:cNvPr id="4098" name="Picture 2" descr="手を上げている男性のイラスト">
            <a:extLst>
              <a:ext uri="{FF2B5EF4-FFF2-40B4-BE49-F238E27FC236}">
                <a16:creationId xmlns:a16="http://schemas.microsoft.com/office/drawing/2014/main" id="{30C54489-0966-200F-6746-54B3D045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2669" y="3255264"/>
            <a:ext cx="2353099" cy="344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74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D5EFCC-EA7D-CDB6-8639-E8DE704CD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" y="2266329"/>
            <a:ext cx="11923776" cy="25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9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A82A83-355F-F874-D1CC-CC3D23069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548" y="66432"/>
            <a:ext cx="6693408" cy="6976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4A9A0DC-6D50-7925-3005-89694FF243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" y="189288"/>
            <a:ext cx="3162816" cy="6976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9EE2FC7-AC81-37F7-C6AB-E16BA36196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" y="997942"/>
            <a:ext cx="5719396" cy="7617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BB01DBF-B04F-AEC3-58E9-4C567EB6DE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1" y="1747300"/>
            <a:ext cx="4791457" cy="8284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3BDAF28-9C66-5E0B-6CE6-AA1109EA06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222" y="969060"/>
            <a:ext cx="1805033" cy="20541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4DB8E94-CEB8-8547-B92D-77D56FD7C8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452" y="2765037"/>
            <a:ext cx="7763399" cy="40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42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A82A83-355F-F874-D1CC-CC3D23069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548" y="66432"/>
            <a:ext cx="6693408" cy="6976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4A9A0DC-6D50-7925-3005-89694FF243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" y="189288"/>
            <a:ext cx="3162816" cy="6976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9EE2FC7-AC81-37F7-C6AB-E16BA36196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4" y="997942"/>
            <a:ext cx="5719396" cy="7617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3BDAF28-9C66-5E0B-6CE6-AA1109EA06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222" y="969060"/>
            <a:ext cx="1805033" cy="20541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C80190-E37F-3449-8CD0-9EDC892780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45" y="1870616"/>
            <a:ext cx="1725981" cy="67418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B3D48DD-0488-57A6-26E0-B1FC599920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616" y="2367664"/>
            <a:ext cx="8461248" cy="44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77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A82A83-355F-F874-D1CC-CC3D23069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548" y="66432"/>
            <a:ext cx="6693408" cy="6976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3BDAF28-9C66-5E0B-6CE6-AA1109EA06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786" y="959738"/>
            <a:ext cx="5108766" cy="58138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5B3E8F-9946-AEB7-0401-D2E5E6A825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432"/>
            <a:ext cx="5201671" cy="9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05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89E89E-FB39-1241-5C30-0B3A4B0D27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70" y="929081"/>
            <a:ext cx="10515600" cy="59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58D6508-058B-20F7-A7F3-759979BA96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816" y="1593538"/>
            <a:ext cx="7796956" cy="520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7423D9C7-DD38-11F1-53B7-16B7878CA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E52CFDB-D68A-E090-66E4-045356172F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20964"/>
            <a:ext cx="2284045" cy="776452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3693C115-4740-2171-5255-FB6F19E7A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3C100E5-5136-E42F-469F-A4B6AEAFB2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2836"/>
            <a:ext cx="12120210" cy="3733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8A0BEAA-A1E4-7A6D-65B0-6DDFCCBA8E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5" y="867678"/>
            <a:ext cx="4479535" cy="717048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74CEDE35-D59E-F419-E50D-168CB9DE2E07}"/>
              </a:ext>
            </a:extLst>
          </p:cNvPr>
          <p:cNvSpPr/>
          <p:nvPr/>
        </p:nvSpPr>
        <p:spPr>
          <a:xfrm>
            <a:off x="2405799" y="2556093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D945BA-A65B-55BB-4285-4E5B9F60A34D}"/>
              </a:ext>
            </a:extLst>
          </p:cNvPr>
          <p:cNvSpPr txBox="1"/>
          <p:nvPr/>
        </p:nvSpPr>
        <p:spPr>
          <a:xfrm>
            <a:off x="3228442" y="205414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83B8DFFD-C4FC-0D20-075C-23331603D91A}"/>
              </a:ext>
            </a:extLst>
          </p:cNvPr>
          <p:cNvSpPr/>
          <p:nvPr/>
        </p:nvSpPr>
        <p:spPr>
          <a:xfrm>
            <a:off x="4178277" y="4058616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087B42-5605-1582-816B-A4C869FB72FE}"/>
              </a:ext>
            </a:extLst>
          </p:cNvPr>
          <p:cNvSpPr txBox="1"/>
          <p:nvPr/>
        </p:nvSpPr>
        <p:spPr>
          <a:xfrm>
            <a:off x="5057510" y="367721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8953B40-A65C-3450-6DA4-3068BE490E74}"/>
              </a:ext>
            </a:extLst>
          </p:cNvPr>
          <p:cNvSpPr/>
          <p:nvPr/>
        </p:nvSpPr>
        <p:spPr>
          <a:xfrm>
            <a:off x="8549563" y="2556093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0F625D-8C76-BBF1-78AD-CE2B8C1F10FA}"/>
              </a:ext>
            </a:extLst>
          </p:cNvPr>
          <p:cNvSpPr txBox="1"/>
          <p:nvPr/>
        </p:nvSpPr>
        <p:spPr>
          <a:xfrm>
            <a:off x="9379052" y="222465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39C0A8F-C4B5-BA58-6A0C-DCB911236870}"/>
              </a:ext>
            </a:extLst>
          </p:cNvPr>
          <p:cNvSpPr/>
          <p:nvPr/>
        </p:nvSpPr>
        <p:spPr>
          <a:xfrm>
            <a:off x="10810266" y="2638919"/>
            <a:ext cx="1098020" cy="108825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432665-7887-7845-C885-9AC9ACF71748}"/>
              </a:ext>
            </a:extLst>
          </p:cNvPr>
          <p:cNvSpPr txBox="1"/>
          <p:nvPr/>
        </p:nvSpPr>
        <p:spPr>
          <a:xfrm>
            <a:off x="11658216" y="2446625"/>
            <a:ext cx="533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C133323-C925-1D42-9AB7-9432B5BACB79}"/>
              </a:ext>
            </a:extLst>
          </p:cNvPr>
          <p:cNvSpPr/>
          <p:nvPr/>
        </p:nvSpPr>
        <p:spPr>
          <a:xfrm>
            <a:off x="6065424" y="2551905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5B495B4-30D5-EDAB-9D00-BEAD034531AA}"/>
              </a:ext>
            </a:extLst>
          </p:cNvPr>
          <p:cNvSpPr txBox="1"/>
          <p:nvPr/>
        </p:nvSpPr>
        <p:spPr>
          <a:xfrm>
            <a:off x="7111089" y="243078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91CB0C8-12EC-579D-B521-58771E77A7A6}"/>
              </a:ext>
            </a:extLst>
          </p:cNvPr>
          <p:cNvSpPr/>
          <p:nvPr/>
        </p:nvSpPr>
        <p:spPr>
          <a:xfrm>
            <a:off x="2304967" y="4058616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92A1B0-1A31-6C2E-741D-CF7E633744B3}"/>
              </a:ext>
            </a:extLst>
          </p:cNvPr>
          <p:cNvSpPr txBox="1"/>
          <p:nvPr/>
        </p:nvSpPr>
        <p:spPr>
          <a:xfrm>
            <a:off x="3313900" y="372717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78D68B3-25EC-0CC5-CF5B-76BFA55E75ED}"/>
              </a:ext>
            </a:extLst>
          </p:cNvPr>
          <p:cNvSpPr/>
          <p:nvPr/>
        </p:nvSpPr>
        <p:spPr>
          <a:xfrm>
            <a:off x="6096000" y="4078344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29B9BE0-8079-862F-04B0-2B2F7F2B8A95}"/>
              </a:ext>
            </a:extLst>
          </p:cNvPr>
          <p:cNvSpPr txBox="1"/>
          <p:nvPr/>
        </p:nvSpPr>
        <p:spPr>
          <a:xfrm>
            <a:off x="7149348" y="381724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E926FFB4-4707-F584-F95E-4B39DA3E9812}"/>
              </a:ext>
            </a:extLst>
          </p:cNvPr>
          <p:cNvSpPr/>
          <p:nvPr/>
        </p:nvSpPr>
        <p:spPr>
          <a:xfrm>
            <a:off x="297225" y="4082496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80ED77D-43B7-A6A2-C964-4ECFA15DB27B}"/>
              </a:ext>
            </a:extLst>
          </p:cNvPr>
          <p:cNvSpPr txBox="1"/>
          <p:nvPr/>
        </p:nvSpPr>
        <p:spPr>
          <a:xfrm>
            <a:off x="1394626" y="391810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839473E-D5EA-35DB-2FA2-7F19AB566322}"/>
              </a:ext>
            </a:extLst>
          </p:cNvPr>
          <p:cNvSpPr/>
          <p:nvPr/>
        </p:nvSpPr>
        <p:spPr>
          <a:xfrm>
            <a:off x="283714" y="2506131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E87E358-51BC-AFB0-CBC1-4769DCAD9A15}"/>
              </a:ext>
            </a:extLst>
          </p:cNvPr>
          <p:cNvSpPr txBox="1"/>
          <p:nvPr/>
        </p:nvSpPr>
        <p:spPr>
          <a:xfrm>
            <a:off x="1257424" y="210185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E69A91C-0A9E-DF51-65E3-F39A57D85D64}"/>
              </a:ext>
            </a:extLst>
          </p:cNvPr>
          <p:cNvSpPr/>
          <p:nvPr/>
        </p:nvSpPr>
        <p:spPr>
          <a:xfrm>
            <a:off x="8459281" y="4135122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1EC3FD2-FE99-E173-D1E1-8088A7011C7F}"/>
              </a:ext>
            </a:extLst>
          </p:cNvPr>
          <p:cNvSpPr txBox="1"/>
          <p:nvPr/>
        </p:nvSpPr>
        <p:spPr>
          <a:xfrm>
            <a:off x="9435031" y="3942553"/>
            <a:ext cx="697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11 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7146E948-C3D6-93E6-FEEC-CBBC12DD8673}"/>
              </a:ext>
            </a:extLst>
          </p:cNvPr>
          <p:cNvSpPr/>
          <p:nvPr/>
        </p:nvSpPr>
        <p:spPr>
          <a:xfrm>
            <a:off x="10253246" y="4109629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BCFA194-2469-8250-6A8A-7DE47BDE5D74}"/>
              </a:ext>
            </a:extLst>
          </p:cNvPr>
          <p:cNvSpPr txBox="1"/>
          <p:nvPr/>
        </p:nvSpPr>
        <p:spPr>
          <a:xfrm>
            <a:off x="11228996" y="3917060"/>
            <a:ext cx="69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12 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5998ECD4-8757-3B79-503F-250E9CF836CC}"/>
              </a:ext>
            </a:extLst>
          </p:cNvPr>
          <p:cNvSpPr/>
          <p:nvPr/>
        </p:nvSpPr>
        <p:spPr>
          <a:xfrm>
            <a:off x="4075416" y="2504223"/>
            <a:ext cx="1221658" cy="117108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A80B0E5-0C9F-8E03-9392-6A0E9977ED44}"/>
              </a:ext>
            </a:extLst>
          </p:cNvPr>
          <p:cNvSpPr txBox="1"/>
          <p:nvPr/>
        </p:nvSpPr>
        <p:spPr>
          <a:xfrm>
            <a:off x="5051166" y="2311654"/>
            <a:ext cx="697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10 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Y_[02-02]_kotoba2">
            <a:hlinkClick r:id="" action="ppaction://media"/>
            <a:extLst>
              <a:ext uri="{FF2B5EF4-FFF2-40B4-BE49-F238E27FC236}">
                <a16:creationId xmlns:a16="http://schemas.microsoft.com/office/drawing/2014/main" id="{1DE69C54-6CF8-EBE2-7AC6-BDEAFCEC4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26937" y="871660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3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2" grpId="0"/>
      <p:bldP spid="16" grpId="0" animBg="1"/>
      <p:bldP spid="17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F794C14-8A3E-B402-A9D0-A21F9806F0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232" y="1907924"/>
            <a:ext cx="7685116" cy="4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240" y="2933463"/>
            <a:ext cx="2113155" cy="1611281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6E4B3D1-D214-8F9D-05DD-C5B8B244E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5A7FCF-F48D-D8BE-3D9A-53E2A801F9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778" y="728099"/>
            <a:ext cx="7685116" cy="46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00C6DD0-61FB-4AE4-68DF-7FB514D8E4B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5" y="25907"/>
            <a:ext cx="3075869" cy="7791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A5C94F3-200C-9F20-8CC1-9A2492CA381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C7E0DF3-0D7F-9C09-E60D-C641B4D7935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5" y="805070"/>
            <a:ext cx="3865923" cy="76829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901E589-5AE4-8515-CDE7-00B1986EE2E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5" y="1507078"/>
            <a:ext cx="7304228" cy="8742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8C7B178-DE4F-50F2-4F32-C561BAF0A9F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0" y="5461088"/>
            <a:ext cx="11797748" cy="123467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107C9AE-94B0-CDB2-1A46-73F15FE7D74C}"/>
              </a:ext>
            </a:extLst>
          </p:cNvPr>
          <p:cNvSpPr txBox="1"/>
          <p:nvPr/>
        </p:nvSpPr>
        <p:spPr>
          <a:xfrm>
            <a:off x="541842" y="5986713"/>
            <a:ext cx="57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07CC0E4-6B9F-10B4-1002-4BCCD2C372C9}"/>
              </a:ext>
            </a:extLst>
          </p:cNvPr>
          <p:cNvSpPr txBox="1"/>
          <p:nvPr/>
        </p:nvSpPr>
        <p:spPr>
          <a:xfrm>
            <a:off x="1165666" y="5986713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0648070-A613-2939-4140-0B19ED58082E}"/>
              </a:ext>
            </a:extLst>
          </p:cNvPr>
          <p:cNvSpPr txBox="1"/>
          <p:nvPr/>
        </p:nvSpPr>
        <p:spPr>
          <a:xfrm>
            <a:off x="2079152" y="6014852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3F7A30B-6E14-803A-F053-77E8F3A184D2}"/>
              </a:ext>
            </a:extLst>
          </p:cNvPr>
          <p:cNvSpPr txBox="1"/>
          <p:nvPr/>
        </p:nvSpPr>
        <p:spPr>
          <a:xfrm>
            <a:off x="2858857" y="6014852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k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DD4A785-D061-0E52-EF80-6EA3F9B4980A}"/>
              </a:ext>
            </a:extLst>
          </p:cNvPr>
          <p:cNvSpPr txBox="1"/>
          <p:nvPr/>
        </p:nvSpPr>
        <p:spPr>
          <a:xfrm>
            <a:off x="4179474" y="6016530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AFDE278-C628-8F75-82B7-7A264759A01E}"/>
              </a:ext>
            </a:extLst>
          </p:cNvPr>
          <p:cNvSpPr txBox="1"/>
          <p:nvPr/>
        </p:nvSpPr>
        <p:spPr>
          <a:xfrm>
            <a:off x="5413441" y="6057583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7B866FD-4687-86B7-003D-B4E933FCA757}"/>
              </a:ext>
            </a:extLst>
          </p:cNvPr>
          <p:cNvSpPr txBox="1"/>
          <p:nvPr/>
        </p:nvSpPr>
        <p:spPr>
          <a:xfrm>
            <a:off x="6124158" y="6050287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668C818-AD6B-2211-FC98-D7C298D75519}"/>
              </a:ext>
            </a:extLst>
          </p:cNvPr>
          <p:cNvSpPr txBox="1"/>
          <p:nvPr/>
        </p:nvSpPr>
        <p:spPr>
          <a:xfrm>
            <a:off x="7426715" y="5978452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3E0D2C2-8ACF-81E0-E78F-73551020F1EC}"/>
              </a:ext>
            </a:extLst>
          </p:cNvPr>
          <p:cNvSpPr txBox="1"/>
          <p:nvPr/>
        </p:nvSpPr>
        <p:spPr>
          <a:xfrm>
            <a:off x="9107842" y="5978451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j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D10709E-40F2-7EEC-D1CB-DA2B48C4B27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20" y="2381350"/>
            <a:ext cx="9665694" cy="29772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51F87C7-6DC7-24AD-0042-882C90558BEF}"/>
              </a:ext>
            </a:extLst>
          </p:cNvPr>
          <p:cNvSpPr txBox="1"/>
          <p:nvPr/>
        </p:nvSpPr>
        <p:spPr>
          <a:xfrm>
            <a:off x="10789951" y="6023427"/>
            <a:ext cx="8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l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2-03]_kiku1">
            <a:hlinkClick r:id="" action="ppaction://media"/>
            <a:extLst>
              <a:ext uri="{FF2B5EF4-FFF2-40B4-BE49-F238E27FC236}">
                <a16:creationId xmlns:a16="http://schemas.microsoft.com/office/drawing/2014/main" id="{90B61EED-D929-0797-A4CC-87A4A2491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1336" y="5631229"/>
            <a:ext cx="495787" cy="413726"/>
          </a:xfrm>
          <a:prstGeom prst="rect">
            <a:avLst/>
          </a:prstGeom>
        </p:spPr>
      </p:pic>
      <p:pic>
        <p:nvPicPr>
          <p:cNvPr id="3" name="Y_[02-04]_kiku2">
            <a:hlinkClick r:id="" action="ppaction://media"/>
            <a:extLst>
              <a:ext uri="{FF2B5EF4-FFF2-40B4-BE49-F238E27FC236}">
                <a16:creationId xmlns:a16="http://schemas.microsoft.com/office/drawing/2014/main" id="{D6EEDF09-CED5-1088-C996-CAAE49BC18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19460" y="5631229"/>
            <a:ext cx="413727" cy="413727"/>
          </a:xfrm>
          <a:prstGeom prst="rect">
            <a:avLst/>
          </a:prstGeom>
        </p:spPr>
      </p:pic>
      <p:pic>
        <p:nvPicPr>
          <p:cNvPr id="4" name="Y_[02-05]_kiku3">
            <a:hlinkClick r:id="" action="ppaction://media"/>
            <a:extLst>
              <a:ext uri="{FF2B5EF4-FFF2-40B4-BE49-F238E27FC236}">
                <a16:creationId xmlns:a16="http://schemas.microsoft.com/office/drawing/2014/main" id="{27DB30DA-E0DC-D532-7984-652614D1CC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84137" y="5584337"/>
            <a:ext cx="402004" cy="425450"/>
          </a:xfrm>
          <a:prstGeom prst="rect">
            <a:avLst/>
          </a:prstGeom>
        </p:spPr>
      </p:pic>
      <p:pic>
        <p:nvPicPr>
          <p:cNvPr id="6" name="Y_[02-06]_kiku4">
            <a:hlinkClick r:id="" action="ppaction://media"/>
            <a:extLst>
              <a:ext uri="{FF2B5EF4-FFF2-40B4-BE49-F238E27FC236}">
                <a16:creationId xmlns:a16="http://schemas.microsoft.com/office/drawing/2014/main" id="{597FC106-ECA2-90EF-9485-C4DB788170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01921" y="5619506"/>
            <a:ext cx="402004" cy="425450"/>
          </a:xfrm>
          <a:prstGeom prst="rect">
            <a:avLst/>
          </a:prstGeom>
        </p:spPr>
      </p:pic>
      <p:pic>
        <p:nvPicPr>
          <p:cNvPr id="8" name="Y_[02-07]_kiku5">
            <a:hlinkClick r:id="" action="ppaction://media"/>
            <a:extLst>
              <a:ext uri="{FF2B5EF4-FFF2-40B4-BE49-F238E27FC236}">
                <a16:creationId xmlns:a16="http://schemas.microsoft.com/office/drawing/2014/main" id="{C6265F69-E328-5B56-5761-D410F7F6285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07982" y="5549167"/>
            <a:ext cx="460620" cy="425451"/>
          </a:xfrm>
          <a:prstGeom prst="rect">
            <a:avLst/>
          </a:prstGeom>
        </p:spPr>
      </p:pic>
      <p:pic>
        <p:nvPicPr>
          <p:cNvPr id="9" name="Y_[02-08]_kiku6">
            <a:hlinkClick r:id="" action="ppaction://media"/>
            <a:extLst>
              <a:ext uri="{FF2B5EF4-FFF2-40B4-BE49-F238E27FC236}">
                <a16:creationId xmlns:a16="http://schemas.microsoft.com/office/drawing/2014/main" id="{AC23F830-B72A-AB4D-C631-4F866434E0B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884382" y="5572613"/>
            <a:ext cx="448897" cy="460619"/>
          </a:xfrm>
          <a:prstGeom prst="rect">
            <a:avLst/>
          </a:prstGeom>
        </p:spPr>
      </p:pic>
      <p:pic>
        <p:nvPicPr>
          <p:cNvPr id="10" name="Y_[02-09]_kiku7">
            <a:hlinkClick r:id="" action="ppaction://media"/>
            <a:extLst>
              <a:ext uri="{FF2B5EF4-FFF2-40B4-BE49-F238E27FC236}">
                <a16:creationId xmlns:a16="http://schemas.microsoft.com/office/drawing/2014/main" id="{D1D2E19D-6007-DF79-845C-79B183AFA3D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3890" y="5560889"/>
            <a:ext cx="542681" cy="4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3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CFFD55-A360-C84A-7AD2-0EF07CE9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E5819A-4E73-2E9B-FD9E-73BBFB8B8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494F21-7ACF-3171-874B-37262544E2D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3" y="235311"/>
            <a:ext cx="7031421" cy="8914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C70A62D-6633-4847-11C8-504C57E8D10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3" y="1646183"/>
            <a:ext cx="11540359" cy="124048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04CD55B-6089-3343-C080-D40DA36832F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4" name="Y_[02-03]_kiku1">
            <a:hlinkClick r:id="" action="ppaction://media"/>
            <a:extLst>
              <a:ext uri="{FF2B5EF4-FFF2-40B4-BE49-F238E27FC236}">
                <a16:creationId xmlns:a16="http://schemas.microsoft.com/office/drawing/2014/main" id="{81502206-AB4C-7B1B-D6FD-4F1BB03C3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1306" y="3016982"/>
            <a:ext cx="495788" cy="519234"/>
          </a:xfrm>
          <a:prstGeom prst="rect">
            <a:avLst/>
          </a:prstGeom>
        </p:spPr>
      </p:pic>
      <p:pic>
        <p:nvPicPr>
          <p:cNvPr id="6" name="Y_[02-04]_kiku2">
            <a:hlinkClick r:id="" action="ppaction://media"/>
            <a:extLst>
              <a:ext uri="{FF2B5EF4-FFF2-40B4-BE49-F238E27FC236}">
                <a16:creationId xmlns:a16="http://schemas.microsoft.com/office/drawing/2014/main" id="{37D8C09E-AD5C-2372-2B69-EB6F6E26C2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79490" y="3005260"/>
            <a:ext cx="566127" cy="530958"/>
          </a:xfrm>
          <a:prstGeom prst="rect">
            <a:avLst/>
          </a:prstGeom>
        </p:spPr>
      </p:pic>
      <p:pic>
        <p:nvPicPr>
          <p:cNvPr id="9" name="Y_[02-05]_kiku3">
            <a:hlinkClick r:id="" action="ppaction://media"/>
            <a:extLst>
              <a:ext uri="{FF2B5EF4-FFF2-40B4-BE49-F238E27FC236}">
                <a16:creationId xmlns:a16="http://schemas.microsoft.com/office/drawing/2014/main" id="{D2187AF0-EDC9-73D9-58D0-75C37881DE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046290" y="3028706"/>
            <a:ext cx="495789" cy="507512"/>
          </a:xfrm>
          <a:prstGeom prst="rect">
            <a:avLst/>
          </a:prstGeom>
        </p:spPr>
      </p:pic>
      <p:pic>
        <p:nvPicPr>
          <p:cNvPr id="10" name="Y_[02-06]_kiku4">
            <a:hlinkClick r:id="" action="ppaction://media"/>
            <a:extLst>
              <a:ext uri="{FF2B5EF4-FFF2-40B4-BE49-F238E27FC236}">
                <a16:creationId xmlns:a16="http://schemas.microsoft.com/office/drawing/2014/main" id="{930CBC23-3E17-28BE-691D-1054993027F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77921" y="3016983"/>
            <a:ext cx="577850" cy="542681"/>
          </a:xfrm>
          <a:prstGeom prst="rect">
            <a:avLst/>
          </a:prstGeom>
        </p:spPr>
      </p:pic>
      <p:pic>
        <p:nvPicPr>
          <p:cNvPr id="11" name="Y_[02-07]_kiku5">
            <a:hlinkClick r:id="" action="ppaction://media"/>
            <a:extLst>
              <a:ext uri="{FF2B5EF4-FFF2-40B4-BE49-F238E27FC236}">
                <a16:creationId xmlns:a16="http://schemas.microsoft.com/office/drawing/2014/main" id="{113E20C5-C9A5-6397-47F0-05C5D746EAD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91614" y="3028706"/>
            <a:ext cx="542681" cy="530958"/>
          </a:xfrm>
          <a:prstGeom prst="rect">
            <a:avLst/>
          </a:prstGeom>
        </p:spPr>
      </p:pic>
      <p:pic>
        <p:nvPicPr>
          <p:cNvPr id="12" name="Y_[02-08]_kiku6">
            <a:hlinkClick r:id="" action="ppaction://media"/>
            <a:extLst>
              <a:ext uri="{FF2B5EF4-FFF2-40B4-BE49-F238E27FC236}">
                <a16:creationId xmlns:a16="http://schemas.microsoft.com/office/drawing/2014/main" id="{7C015E39-C9C9-FB77-B751-5A2B19933A4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94290" y="3016983"/>
            <a:ext cx="530958" cy="530959"/>
          </a:xfrm>
          <a:prstGeom prst="rect">
            <a:avLst/>
          </a:prstGeom>
        </p:spPr>
      </p:pic>
      <p:pic>
        <p:nvPicPr>
          <p:cNvPr id="13" name="Y_[02-09]_kiku7">
            <a:hlinkClick r:id="" action="ppaction://media"/>
            <a:extLst>
              <a:ext uri="{FF2B5EF4-FFF2-40B4-BE49-F238E27FC236}">
                <a16:creationId xmlns:a16="http://schemas.microsoft.com/office/drawing/2014/main" id="{AB362092-DE8D-BF29-5798-CB28B8FCD70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37644" y="3005260"/>
            <a:ext cx="566127" cy="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F1D9FBE-2D2B-6F67-5FC6-E188D5815B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56164"/>
            <a:ext cx="6741111" cy="8769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5A58D6C-0EBD-BD78-66B3-8C253862BD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41" y="1921353"/>
            <a:ext cx="6999937" cy="403482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585618" y="2903286"/>
            <a:ext cx="1131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こと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3585618" y="3686639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こと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3815735" y="4469992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912899-6794-3DF3-38FF-F92EE31D0278}"/>
              </a:ext>
            </a:extLst>
          </p:cNvPr>
          <p:cNvSpPr txBox="1"/>
          <p:nvPr/>
        </p:nvSpPr>
        <p:spPr>
          <a:xfrm>
            <a:off x="3249744" y="5253345"/>
            <a:ext cx="180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の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F30120E-4279-2673-D054-449B01CC0C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620" y="5838120"/>
            <a:ext cx="6754580" cy="8526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6E7666-09EC-E957-5FC4-B084FF36F3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593" y="47161"/>
            <a:ext cx="4906617" cy="482548"/>
          </a:xfrm>
          <a:prstGeom prst="rect">
            <a:avLst/>
          </a:prstGeom>
        </p:spPr>
      </p:pic>
      <p:pic>
        <p:nvPicPr>
          <p:cNvPr id="2" name="Y_[02-10]_katachi">
            <a:hlinkClick r:id="" action="ppaction://media"/>
            <a:extLst>
              <a:ext uri="{FF2B5EF4-FFF2-40B4-BE49-F238E27FC236}">
                <a16:creationId xmlns:a16="http://schemas.microsoft.com/office/drawing/2014/main" id="{B729BC3A-320D-9113-9984-61FE1CFFB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3275" y="1047506"/>
            <a:ext cx="425451" cy="4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B984AC-4951-CEA0-DA76-89395B12B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228" y="235347"/>
            <a:ext cx="941764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166</Words>
  <Application>Microsoft Office PowerPoint</Application>
  <PresentationFormat>Widescreen</PresentationFormat>
  <Paragraphs>99</Paragraphs>
  <Slides>51</Slides>
  <Notes>36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346</cp:revision>
  <dcterms:created xsi:type="dcterms:W3CDTF">2025-03-04T06:27:47Z</dcterms:created>
  <dcterms:modified xsi:type="dcterms:W3CDTF">2025-10-03T02:38:39Z</dcterms:modified>
</cp:coreProperties>
</file>