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368" r:id="rId3"/>
    <p:sldId id="497" r:id="rId4"/>
    <p:sldId id="498" r:id="rId5"/>
    <p:sldId id="499" r:id="rId6"/>
    <p:sldId id="369" r:id="rId7"/>
    <p:sldId id="500" r:id="rId8"/>
    <p:sldId id="473" r:id="rId9"/>
    <p:sldId id="440" r:id="rId10"/>
    <p:sldId id="441" r:id="rId11"/>
    <p:sldId id="443" r:id="rId12"/>
    <p:sldId id="452" r:id="rId13"/>
    <p:sldId id="296" r:id="rId14"/>
    <p:sldId id="297" r:id="rId15"/>
    <p:sldId id="501" r:id="rId16"/>
    <p:sldId id="502" r:id="rId17"/>
    <p:sldId id="503" r:id="rId18"/>
    <p:sldId id="504" r:id="rId19"/>
    <p:sldId id="505" r:id="rId20"/>
    <p:sldId id="309" r:id="rId21"/>
    <p:sldId id="506" r:id="rId22"/>
    <p:sldId id="323" r:id="rId23"/>
    <p:sldId id="507" r:id="rId24"/>
    <p:sldId id="508" r:id="rId25"/>
    <p:sldId id="509" r:id="rId26"/>
    <p:sldId id="463" r:id="rId27"/>
    <p:sldId id="466" r:id="rId28"/>
    <p:sldId id="510" r:id="rId29"/>
    <p:sldId id="511" r:id="rId30"/>
    <p:sldId id="512" r:id="rId31"/>
    <p:sldId id="513" r:id="rId32"/>
    <p:sldId id="514" r:id="rId33"/>
    <p:sldId id="324" r:id="rId34"/>
    <p:sldId id="515" r:id="rId35"/>
    <p:sldId id="516" r:id="rId36"/>
    <p:sldId id="365" r:id="rId37"/>
    <p:sldId id="400" r:id="rId38"/>
    <p:sldId id="438" r:id="rId39"/>
    <p:sldId id="402" r:id="rId4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A1D1A6-D601-BCD1-FD0D-8F671BC3B64A}" v="16" dt="2025-10-01T04:20:21.361"/>
    <p1510:client id="{FE86461C-C75E-C445-F361-B723DBE3FBDC}" v="12" dt="2025-10-01T04:28:53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11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2CA1D1A6-D601-BCD1-FD0D-8F671BC3B64A}"/>
    <pc:docChg chg="modSld">
      <pc:chgData name="Viriyaphone Phamavanh" userId="S::viriyaphone@jpf.go.jp::46221b0b-3b8f-4bcc-b119-ca33b88f9adb" providerId="AD" clId="Web-{2CA1D1A6-D601-BCD1-FD0D-8F671BC3B64A}" dt="2025-10-01T04:20:21.361" v="12" actId="1076"/>
      <pc:docMkLst>
        <pc:docMk/>
      </pc:docMkLst>
      <pc:sldChg chg="addSp modSp modMedia addAnim">
        <pc:chgData name="Viriyaphone Phamavanh" userId="S::viriyaphone@jpf.go.jp::46221b0b-3b8f-4bcc-b119-ca33b88f9adb" providerId="AD" clId="Web-{2CA1D1A6-D601-BCD1-FD0D-8F671BC3B64A}" dt="2025-10-01T04:17:57.585" v="3" actId="1076"/>
        <pc:sldMkLst>
          <pc:docMk/>
          <pc:sldMk cId="2552971949" sldId="500"/>
        </pc:sldMkLst>
        <pc:picChg chg="add mod">
          <ac:chgData name="Viriyaphone Phamavanh" userId="S::viriyaphone@jpf.go.jp::46221b0b-3b8f-4bcc-b119-ca33b88f9adb" providerId="AD" clId="Web-{2CA1D1A6-D601-BCD1-FD0D-8F671BC3B64A}" dt="2025-10-01T04:17:57.585" v="3" actId="1076"/>
          <ac:picMkLst>
            <pc:docMk/>
            <pc:sldMk cId="2552971949" sldId="500"/>
            <ac:picMk id="3" creationId="{6401FD57-6F00-6E0E-38ED-A36689DAD61E}"/>
          </ac:picMkLst>
        </pc:picChg>
      </pc:sldChg>
      <pc:sldChg chg="modSp">
        <pc:chgData name="Viriyaphone Phamavanh" userId="S::viriyaphone@jpf.go.jp::46221b0b-3b8f-4bcc-b119-ca33b88f9adb" providerId="AD" clId="Web-{2CA1D1A6-D601-BCD1-FD0D-8F671BC3B64A}" dt="2025-10-01T04:20:21.361" v="12" actId="1076"/>
        <pc:sldMkLst>
          <pc:docMk/>
          <pc:sldMk cId="3501028186" sldId="501"/>
        </pc:sldMkLst>
        <pc:spChg chg="mod">
          <ac:chgData name="Viriyaphone Phamavanh" userId="S::viriyaphone@jpf.go.jp::46221b0b-3b8f-4bcc-b119-ca33b88f9adb" providerId="AD" clId="Web-{2CA1D1A6-D601-BCD1-FD0D-8F671BC3B64A}" dt="2025-10-01T04:20:01.750" v="7" actId="14100"/>
          <ac:spMkLst>
            <pc:docMk/>
            <pc:sldMk cId="3501028186" sldId="501"/>
            <ac:spMk id="17" creationId="{A48CCAB4-0A3B-CE96-808B-1B593C824193}"/>
          </ac:spMkLst>
        </pc:spChg>
        <pc:spChg chg="mod">
          <ac:chgData name="Viriyaphone Phamavanh" userId="S::viriyaphone@jpf.go.jp::46221b0b-3b8f-4bcc-b119-ca33b88f9adb" providerId="AD" clId="Web-{2CA1D1A6-D601-BCD1-FD0D-8F671BC3B64A}" dt="2025-10-01T04:20:08.657" v="9" actId="14100"/>
          <ac:spMkLst>
            <pc:docMk/>
            <pc:sldMk cId="3501028186" sldId="501"/>
            <ac:spMk id="18" creationId="{5737F12F-0C6C-8446-190C-E6CB36395F97}"/>
          </ac:spMkLst>
        </pc:spChg>
        <pc:spChg chg="mod">
          <ac:chgData name="Viriyaphone Phamavanh" userId="S::viriyaphone@jpf.go.jp::46221b0b-3b8f-4bcc-b119-ca33b88f9adb" providerId="AD" clId="Web-{2CA1D1A6-D601-BCD1-FD0D-8F671BC3B64A}" dt="2025-10-01T04:20:11.985" v="10" actId="14100"/>
          <ac:spMkLst>
            <pc:docMk/>
            <pc:sldMk cId="3501028186" sldId="501"/>
            <ac:spMk id="20" creationId="{5B727546-599A-60A2-54F3-F45D2293EE42}"/>
          </ac:spMkLst>
        </pc:spChg>
        <pc:spChg chg="mod">
          <ac:chgData name="Viriyaphone Phamavanh" userId="S::viriyaphone@jpf.go.jp::46221b0b-3b8f-4bcc-b119-ca33b88f9adb" providerId="AD" clId="Web-{2CA1D1A6-D601-BCD1-FD0D-8F671BC3B64A}" dt="2025-10-01T04:20:21.361" v="12" actId="1076"/>
          <ac:spMkLst>
            <pc:docMk/>
            <pc:sldMk cId="3501028186" sldId="501"/>
            <ac:spMk id="23" creationId="{47145511-EFB5-FE16-0323-83046BB5F366}"/>
          </ac:spMkLst>
        </pc:spChg>
        <pc:spChg chg="mod">
          <ac:chgData name="Viriyaphone Phamavanh" userId="S::viriyaphone@jpf.go.jp::46221b0b-3b8f-4bcc-b119-ca33b88f9adb" providerId="AD" clId="Web-{2CA1D1A6-D601-BCD1-FD0D-8F671BC3B64A}" dt="2025-10-01T04:19:52.593" v="4" actId="14100"/>
          <ac:spMkLst>
            <pc:docMk/>
            <pc:sldMk cId="3501028186" sldId="501"/>
            <ac:spMk id="25" creationId="{1FFBF1DF-8E29-3457-07F6-6D5636088AB4}"/>
          </ac:spMkLst>
        </pc:spChg>
        <pc:picChg chg="mod">
          <ac:chgData name="Viriyaphone Phamavanh" userId="S::viriyaphone@jpf.go.jp::46221b0b-3b8f-4bcc-b119-ca33b88f9adb" providerId="AD" clId="Web-{2CA1D1A6-D601-BCD1-FD0D-8F671BC3B64A}" dt="2025-10-01T04:20:06.125" v="8" actId="1076"/>
          <ac:picMkLst>
            <pc:docMk/>
            <pc:sldMk cId="3501028186" sldId="501"/>
            <ac:picMk id="16" creationId="{A3CA785D-49D2-B758-619C-51A8B40519CD}"/>
          </ac:picMkLst>
        </pc:picChg>
      </pc:sldChg>
    </pc:docChg>
  </pc:docChgLst>
  <pc:docChgLst>
    <pc:chgData name="Viriyaphone Phamavanh" userId="S::viriyaphone@jpf.go.jp::46221b0b-3b8f-4bcc-b119-ca33b88f9adb" providerId="AD" clId="Web-{82BBF415-4439-9C97-7CAA-49E521718EBC}"/>
    <pc:docChg chg="modSld">
      <pc:chgData name="Viriyaphone Phamavanh" userId="S::viriyaphone@jpf.go.jp::46221b0b-3b8f-4bcc-b119-ca33b88f9adb" providerId="AD" clId="Web-{82BBF415-4439-9C97-7CAA-49E521718EBC}" dt="2025-09-24T02:41:21.430" v="27" actId="1076"/>
      <pc:docMkLst>
        <pc:docMk/>
      </pc:docMkLst>
      <pc:sldChg chg="addSp modSp modMedia addAnim">
        <pc:chgData name="Viriyaphone Phamavanh" userId="S::viriyaphone@jpf.go.jp::46221b0b-3b8f-4bcc-b119-ca33b88f9adb" providerId="AD" clId="Web-{82BBF415-4439-9C97-7CAA-49E521718EBC}" dt="2025-09-24T02:41:02.319" v="24" actId="1076"/>
        <pc:sldMkLst>
          <pc:docMk/>
          <pc:sldMk cId="1396374895" sldId="324"/>
        </pc:sldMkLst>
        <pc:picChg chg="add mod">
          <ac:chgData name="Viriyaphone Phamavanh" userId="S::viriyaphone@jpf.go.jp::46221b0b-3b8f-4bcc-b119-ca33b88f9adb" providerId="AD" clId="Web-{82BBF415-4439-9C97-7CAA-49E521718EBC}" dt="2025-09-24T02:41:02.319" v="24" actId="1076"/>
          <ac:picMkLst>
            <pc:docMk/>
            <pc:sldMk cId="1396374895" sldId="324"/>
            <ac:picMk id="2" creationId="{AB8E312F-B15A-46A0-B06A-5A1576685AF7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36:29.450" v="9" actId="1076"/>
        <pc:sldMkLst>
          <pc:docMk/>
          <pc:sldMk cId="205844268" sldId="504"/>
        </pc:sldMkLst>
        <pc:picChg chg="add mod">
          <ac:chgData name="Viriyaphone Phamavanh" userId="S::viriyaphone@jpf.go.jp::46221b0b-3b8f-4bcc-b119-ca33b88f9adb" providerId="AD" clId="Web-{82BBF415-4439-9C97-7CAA-49E521718EBC}" dt="2025-09-24T02:35:51.403" v="2" actId="1076"/>
          <ac:picMkLst>
            <pc:docMk/>
            <pc:sldMk cId="205844268" sldId="504"/>
            <ac:picMk id="2" creationId="{743A4C05-A95A-0FD7-173E-448858B0762E}"/>
          </ac:picMkLst>
        </pc:picChg>
        <pc:picChg chg="add mod">
          <ac:chgData name="Viriyaphone Phamavanh" userId="S::viriyaphone@jpf.go.jp::46221b0b-3b8f-4bcc-b119-ca33b88f9adb" providerId="AD" clId="Web-{82BBF415-4439-9C97-7CAA-49E521718EBC}" dt="2025-09-24T02:36:08.294" v="5" actId="1076"/>
          <ac:picMkLst>
            <pc:docMk/>
            <pc:sldMk cId="205844268" sldId="504"/>
            <ac:picMk id="14" creationId="{17009AB0-53E8-2E52-EE2A-1D7CB3FEAFD4}"/>
          </ac:picMkLst>
        </pc:picChg>
        <pc:picChg chg="add mod">
          <ac:chgData name="Viriyaphone Phamavanh" userId="S::viriyaphone@jpf.go.jp::46221b0b-3b8f-4bcc-b119-ca33b88f9adb" providerId="AD" clId="Web-{82BBF415-4439-9C97-7CAA-49E521718EBC}" dt="2025-09-24T02:36:29.450" v="9" actId="1076"/>
          <ac:picMkLst>
            <pc:docMk/>
            <pc:sldMk cId="205844268" sldId="504"/>
            <ac:picMk id="15" creationId="{ED19C093-B07A-3319-988F-4AE5680D985B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36:52.325" v="12" actId="1076"/>
        <pc:sldMkLst>
          <pc:docMk/>
          <pc:sldMk cId="4150809359" sldId="507"/>
        </pc:sldMkLst>
        <pc:picChg chg="add mod">
          <ac:chgData name="Viriyaphone Phamavanh" userId="S::viriyaphone@jpf.go.jp::46221b0b-3b8f-4bcc-b119-ca33b88f9adb" providerId="AD" clId="Web-{82BBF415-4439-9C97-7CAA-49E521718EBC}" dt="2025-09-24T02:36:52.325" v="12" actId="1076"/>
          <ac:picMkLst>
            <pc:docMk/>
            <pc:sldMk cId="4150809359" sldId="507"/>
            <ac:picMk id="2" creationId="{63A590E9-5E1F-99D4-9CE2-6FC1593432AE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37:09.638" v="15" actId="1076"/>
        <pc:sldMkLst>
          <pc:docMk/>
          <pc:sldMk cId="1910660713" sldId="508"/>
        </pc:sldMkLst>
        <pc:picChg chg="add mod">
          <ac:chgData name="Viriyaphone Phamavanh" userId="S::viriyaphone@jpf.go.jp::46221b0b-3b8f-4bcc-b119-ca33b88f9adb" providerId="AD" clId="Web-{82BBF415-4439-9C97-7CAA-49E521718EBC}" dt="2025-09-24T02:37:09.638" v="15" actId="1076"/>
          <ac:picMkLst>
            <pc:docMk/>
            <pc:sldMk cId="1910660713" sldId="508"/>
            <ac:picMk id="2" creationId="{3591A3DF-4921-324D-0F02-BFDC797B09AE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37:29.623" v="18" actId="1076"/>
        <pc:sldMkLst>
          <pc:docMk/>
          <pc:sldMk cId="230109825" sldId="509"/>
        </pc:sldMkLst>
        <pc:picChg chg="add mod">
          <ac:chgData name="Viriyaphone Phamavanh" userId="S::viriyaphone@jpf.go.jp::46221b0b-3b8f-4bcc-b119-ca33b88f9adb" providerId="AD" clId="Web-{82BBF415-4439-9C97-7CAA-49E521718EBC}" dt="2025-09-24T02:37:29.623" v="18" actId="1076"/>
          <ac:picMkLst>
            <pc:docMk/>
            <pc:sldMk cId="230109825" sldId="509"/>
            <ac:picMk id="2" creationId="{F2930BD5-0713-355E-64F7-10E1F59A35E1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40:42.161" v="21" actId="1076"/>
        <pc:sldMkLst>
          <pc:docMk/>
          <pc:sldMk cId="783654516" sldId="514"/>
        </pc:sldMkLst>
        <pc:picChg chg="add mod">
          <ac:chgData name="Viriyaphone Phamavanh" userId="S::viriyaphone@jpf.go.jp::46221b0b-3b8f-4bcc-b119-ca33b88f9adb" providerId="AD" clId="Web-{82BBF415-4439-9C97-7CAA-49E521718EBC}" dt="2025-09-24T02:40:42.161" v="21" actId="1076"/>
          <ac:picMkLst>
            <pc:docMk/>
            <pc:sldMk cId="783654516" sldId="514"/>
            <ac:picMk id="2" creationId="{9B67145D-3DEF-B6EE-C261-63464BDD2A7B}"/>
          </ac:picMkLst>
        </pc:picChg>
      </pc:sldChg>
      <pc:sldChg chg="addSp modSp modMedia addAnim">
        <pc:chgData name="Viriyaphone Phamavanh" userId="S::viriyaphone@jpf.go.jp::46221b0b-3b8f-4bcc-b119-ca33b88f9adb" providerId="AD" clId="Web-{82BBF415-4439-9C97-7CAA-49E521718EBC}" dt="2025-09-24T02:41:21.430" v="27" actId="1076"/>
        <pc:sldMkLst>
          <pc:docMk/>
          <pc:sldMk cId="973905975" sldId="515"/>
        </pc:sldMkLst>
        <pc:picChg chg="add mod">
          <ac:chgData name="Viriyaphone Phamavanh" userId="S::viriyaphone@jpf.go.jp::46221b0b-3b8f-4bcc-b119-ca33b88f9adb" providerId="AD" clId="Web-{82BBF415-4439-9C97-7CAA-49E521718EBC}" dt="2025-09-24T02:41:21.430" v="27" actId="1076"/>
          <ac:picMkLst>
            <pc:docMk/>
            <pc:sldMk cId="973905975" sldId="515"/>
            <ac:picMk id="2" creationId="{4622718D-46B5-8200-A335-86C98D545240}"/>
          </ac:picMkLst>
        </pc:picChg>
      </pc:sldChg>
    </pc:docChg>
  </pc:docChgLst>
  <pc:docChgLst>
    <pc:chgData name="Viriyaphone Phamavanh" userId="S::viriyaphone@jpf.go.jp::46221b0b-3b8f-4bcc-b119-ca33b88f9adb" providerId="AD" clId="Web-{5C6DA00E-D800-3EAE-5C25-763F123D3DCD}"/>
    <pc:docChg chg="modSld">
      <pc:chgData name="Viriyaphone Phamavanh" userId="S::viriyaphone@jpf.go.jp::46221b0b-3b8f-4bcc-b119-ca33b88f9adb" providerId="AD" clId="Web-{5C6DA00E-D800-3EAE-5C25-763F123D3DCD}" dt="2025-09-22T08:59:10.490" v="214" actId="1076"/>
      <pc:docMkLst>
        <pc:docMk/>
      </pc:docMkLst>
      <pc:sldChg chg="addSp delSp modSp modMedia addAnim delAnim">
        <pc:chgData name="Viriyaphone Phamavanh" userId="S::viriyaphone@jpf.go.jp::46221b0b-3b8f-4bcc-b119-ca33b88f9adb" providerId="AD" clId="Web-{5C6DA00E-D800-3EAE-5C25-763F123D3DCD}" dt="2025-09-22T08:43:07.364" v="157" actId="1076"/>
        <pc:sldMkLst>
          <pc:docMk/>
          <pc:sldMk cId="2257488280" sldId="297"/>
        </pc:sldMkLst>
        <pc:picChg chg="add mod">
          <ac:chgData name="Viriyaphone Phamavanh" userId="S::viriyaphone@jpf.go.jp::46221b0b-3b8f-4bcc-b119-ca33b88f9adb" providerId="AD" clId="Web-{5C6DA00E-D800-3EAE-5C25-763F123D3DCD}" dt="2025-09-22T08:38:55.958" v="128" actId="1076"/>
          <ac:picMkLst>
            <pc:docMk/>
            <pc:sldMk cId="2257488280" sldId="297"/>
            <ac:picMk id="9" creationId="{0CF027FB-C108-A084-AC27-B86F71C2625D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39:50.650" v="139" actId="1076"/>
          <ac:picMkLst>
            <pc:docMk/>
            <pc:sldMk cId="2257488280" sldId="297"/>
            <ac:picMk id="11" creationId="{365DF971-1A6F-2E19-62EC-8F5AD1A47F2D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41:46.407" v="149" actId="1076"/>
          <ac:picMkLst>
            <pc:docMk/>
            <pc:sldMk cId="2257488280" sldId="297"/>
            <ac:picMk id="12" creationId="{3BF8735E-AF93-B02E-534F-8DA9AF5F0F67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43:07.364" v="157" actId="1076"/>
          <ac:picMkLst>
            <pc:docMk/>
            <pc:sldMk cId="2257488280" sldId="297"/>
            <ac:picMk id="13" creationId="{31023AE2-E40B-82A6-69B6-12FC90753D96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36:04.501" v="119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5C6DA00E-D800-3EAE-5C25-763F123D3DCD}" dt="2025-09-22T08:36:04.501" v="119" actId="1076"/>
          <ac:picMkLst>
            <pc:docMk/>
            <pc:sldMk cId="2091162764" sldId="440"/>
            <ac:picMk id="6" creationId="{88192CAA-C592-A340-F187-B9F5F077C319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37:28.220" v="122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5C6DA00E-D800-3EAE-5C25-763F123D3DCD}" dt="2025-09-22T08:37:28.220" v="122" actId="1076"/>
          <ac:picMkLst>
            <pc:docMk/>
            <pc:sldMk cId="3449334576" sldId="452"/>
            <ac:picMk id="7" creationId="{7D2B4D76-FA98-886A-9038-DD237C1523A3}"/>
          </ac:picMkLst>
        </pc:picChg>
      </pc:sldChg>
      <pc:sldChg chg="addSp modSp modMedia addAnim">
        <pc:chgData name="Viriyaphone Phamavanh" userId="S::viriyaphone@jpf.go.jp::46221b0b-3b8f-4bcc-b119-ca33b88f9adb" providerId="AD" clId="Web-{5C6DA00E-D800-3EAE-5C25-763F123D3DCD}" dt="2025-09-22T08:32:51.498" v="116" actId="1076"/>
        <pc:sldMkLst>
          <pc:docMk/>
          <pc:sldMk cId="4217559362" sldId="473"/>
        </pc:sldMkLst>
        <pc:picChg chg="add mod">
          <ac:chgData name="Viriyaphone Phamavanh" userId="S::viriyaphone@jpf.go.jp::46221b0b-3b8f-4bcc-b119-ca33b88f9adb" providerId="AD" clId="Web-{5C6DA00E-D800-3EAE-5C25-763F123D3DCD}" dt="2025-09-22T08:32:51.498" v="116" actId="1076"/>
          <ac:picMkLst>
            <pc:docMk/>
            <pc:sldMk cId="4217559362" sldId="473"/>
            <ac:picMk id="5" creationId="{0E68D26A-05A5-8BDA-4530-3964B547F656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23:27.605" v="100" actId="1076"/>
        <pc:sldMkLst>
          <pc:docMk/>
          <pc:sldMk cId="2312388155" sldId="497"/>
        </pc:sldMkLst>
        <pc:picChg chg="add mod">
          <ac:chgData name="Viriyaphone Phamavanh" userId="S::viriyaphone@jpf.go.jp::46221b0b-3b8f-4bcc-b119-ca33b88f9adb" providerId="AD" clId="Web-{5C6DA00E-D800-3EAE-5C25-763F123D3DCD}" dt="2025-09-22T08:23:27.605" v="100" actId="1076"/>
          <ac:picMkLst>
            <pc:docMk/>
            <pc:sldMk cId="2312388155" sldId="497"/>
            <ac:picMk id="4" creationId="{DE4B23CB-37C1-04F4-8CFE-38B322E003CB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31:23.950" v="110" actId="1076"/>
        <pc:sldMkLst>
          <pc:docMk/>
          <pc:sldMk cId="346330881" sldId="498"/>
        </pc:sldMkLst>
        <pc:picChg chg="add mod">
          <ac:chgData name="Viriyaphone Phamavanh" userId="S::viriyaphone@jpf.go.jp::46221b0b-3b8f-4bcc-b119-ca33b88f9adb" providerId="AD" clId="Web-{5C6DA00E-D800-3EAE-5C25-763F123D3DCD}" dt="2025-09-22T08:31:23.950" v="110" actId="1076"/>
          <ac:picMkLst>
            <pc:docMk/>
            <pc:sldMk cId="346330881" sldId="498"/>
            <ac:picMk id="5" creationId="{64F62F06-AE35-CE10-F777-17716F875930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32:10.857" v="113" actId="1076"/>
        <pc:sldMkLst>
          <pc:docMk/>
          <pc:sldMk cId="2501060480" sldId="499"/>
        </pc:sldMkLst>
        <pc:picChg chg="add mod">
          <ac:chgData name="Viriyaphone Phamavanh" userId="S::viriyaphone@jpf.go.jp::46221b0b-3b8f-4bcc-b119-ca33b88f9adb" providerId="AD" clId="Web-{5C6DA00E-D800-3EAE-5C25-763F123D3DCD}" dt="2025-09-22T08:32:10.857" v="113" actId="1076"/>
          <ac:picMkLst>
            <pc:docMk/>
            <pc:sldMk cId="2501060480" sldId="499"/>
            <ac:picMk id="4" creationId="{DE427799-1B94-739E-4023-4940E021810F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50:33.375" v="187" actId="1076"/>
        <pc:sldMkLst>
          <pc:docMk/>
          <pc:sldMk cId="3501028186" sldId="501"/>
        </pc:sldMkLst>
        <pc:picChg chg="add mod">
          <ac:chgData name="Viriyaphone Phamavanh" userId="S::viriyaphone@jpf.go.jp::46221b0b-3b8f-4bcc-b119-ca33b88f9adb" providerId="AD" clId="Web-{5C6DA00E-D800-3EAE-5C25-763F123D3DCD}" dt="2025-09-22T08:46:32.120" v="166" actId="14100"/>
          <ac:picMkLst>
            <pc:docMk/>
            <pc:sldMk cId="3501028186" sldId="501"/>
            <ac:picMk id="10" creationId="{F6709D89-B24A-85B5-FBCE-4277CFCD55C0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47:58.607" v="175" actId="14100"/>
          <ac:picMkLst>
            <pc:docMk/>
            <pc:sldMk cId="3501028186" sldId="501"/>
            <ac:picMk id="12" creationId="{75F65120-A90A-7FAF-BAF9-6DFF737D40F7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0:02.562" v="180" actId="1076"/>
          <ac:picMkLst>
            <pc:docMk/>
            <pc:sldMk cId="3501028186" sldId="501"/>
            <ac:picMk id="13" creationId="{DBB0E05F-D401-FA94-EF59-40AE00750274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0:33.375" v="187" actId="1076"/>
          <ac:picMkLst>
            <pc:docMk/>
            <pc:sldMk cId="3501028186" sldId="501"/>
            <ac:picMk id="14" creationId="{631285A6-F754-E180-28DC-0259F108DFEB}"/>
          </ac:picMkLst>
        </pc:picChg>
      </pc:sldChg>
      <pc:sldChg chg="addSp modSp modMedia addAnim">
        <pc:chgData name="Viriyaphone Phamavanh" userId="S::viriyaphone@jpf.go.jp::46221b0b-3b8f-4bcc-b119-ca33b88f9adb" providerId="AD" clId="Web-{5C6DA00E-D800-3EAE-5C25-763F123D3DCD}" dt="2025-09-22T08:52:55.845" v="202" actId="1076"/>
        <pc:sldMkLst>
          <pc:docMk/>
          <pc:sldMk cId="660618968" sldId="502"/>
        </pc:sldMkLst>
        <pc:picChg chg="add mod">
          <ac:chgData name="Viriyaphone Phamavanh" userId="S::viriyaphone@jpf.go.jp::46221b0b-3b8f-4bcc-b119-ca33b88f9adb" providerId="AD" clId="Web-{5C6DA00E-D800-3EAE-5C25-763F123D3DCD}" dt="2025-09-22T08:52:18.470" v="195" actId="14100"/>
          <ac:picMkLst>
            <pc:docMk/>
            <pc:sldMk cId="660618968" sldId="502"/>
            <ac:picMk id="2" creationId="{DD5AA30B-9671-FDBB-063C-4DCE0E643D4F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2:11.735" v="193" actId="1076"/>
          <ac:picMkLst>
            <pc:docMk/>
            <pc:sldMk cId="660618968" sldId="502"/>
            <ac:picMk id="4" creationId="{FEFD10D2-E42B-78D0-30B5-7770F4DEC1C1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2:36.860" v="199" actId="14100"/>
          <ac:picMkLst>
            <pc:docMk/>
            <pc:sldMk cId="660618968" sldId="502"/>
            <ac:picMk id="8" creationId="{309A3A2D-50A0-9917-C15E-72937AC75782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2:55.845" v="202" actId="1076"/>
          <ac:picMkLst>
            <pc:docMk/>
            <pc:sldMk cId="660618968" sldId="502"/>
            <ac:picMk id="10" creationId="{75C92132-FCEF-EB7F-7198-C50ED41C7B4E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5C6DA00E-D800-3EAE-5C25-763F123D3DCD}" dt="2025-09-22T08:59:10.490" v="214" actId="1076"/>
        <pc:sldMkLst>
          <pc:docMk/>
          <pc:sldMk cId="3974940074" sldId="503"/>
        </pc:sldMkLst>
        <pc:picChg chg="add mod">
          <ac:chgData name="Viriyaphone Phamavanh" userId="S::viriyaphone@jpf.go.jp::46221b0b-3b8f-4bcc-b119-ca33b88f9adb" providerId="AD" clId="Web-{5C6DA00E-D800-3EAE-5C25-763F123D3DCD}" dt="2025-09-22T08:57:05.176" v="207" actId="1076"/>
          <ac:picMkLst>
            <pc:docMk/>
            <pc:sldMk cId="3974940074" sldId="503"/>
            <ac:picMk id="2" creationId="{450EE9E6-48A2-6F88-D46F-E3B60FBB1CA2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9:10.490" v="214" actId="1076"/>
          <ac:picMkLst>
            <pc:docMk/>
            <pc:sldMk cId="3974940074" sldId="503"/>
            <ac:picMk id="5" creationId="{7AD12D91-A93C-4D59-D5CD-D1C41C27BBD5}"/>
          </ac:picMkLst>
        </pc:picChg>
        <pc:picChg chg="add mod">
          <ac:chgData name="Viriyaphone Phamavanh" userId="S::viriyaphone@jpf.go.jp::46221b0b-3b8f-4bcc-b119-ca33b88f9adb" providerId="AD" clId="Web-{5C6DA00E-D800-3EAE-5C25-763F123D3DCD}" dt="2025-09-22T08:59:07.521" v="213" actId="1076"/>
          <ac:picMkLst>
            <pc:docMk/>
            <pc:sldMk cId="3974940074" sldId="503"/>
            <ac:picMk id="6" creationId="{1CC0BEB7-89AA-D448-7A07-FCE1192D3951}"/>
          </ac:picMkLst>
        </pc:picChg>
      </pc:sldChg>
    </pc:docChg>
  </pc:docChgLst>
  <pc:docChgLst>
    <pc:chgData name="相馬森　佳奈" userId="S::kana_aibamori@jpf.go.jp::2cacd3a6-2577-4979-84d3-26704de085cb" providerId="AD" clId="Web-{A449FBA1-6FDB-9ECC-18A3-D9927144BFBB}"/>
    <pc:docChg chg="delSld modSld">
      <pc:chgData name="相馬森　佳奈" userId="S::kana_aibamori@jpf.go.jp::2cacd3a6-2577-4979-84d3-26704de085cb" providerId="AD" clId="Web-{A449FBA1-6FDB-9ECC-18A3-D9927144BFBB}" dt="2025-09-22T06:40:34.929" v="2"/>
      <pc:docMkLst>
        <pc:docMk/>
      </pc:docMkLst>
      <pc:sldChg chg="addSp delSp">
        <pc:chgData name="相馬森　佳奈" userId="S::kana_aibamori@jpf.go.jp::2cacd3a6-2577-4979-84d3-26704de085cb" providerId="AD" clId="Web-{A449FBA1-6FDB-9ECC-18A3-D9927144BFBB}" dt="2025-09-22T06:40:02.194" v="1"/>
        <pc:sldMkLst>
          <pc:docMk/>
          <pc:sldMk cId="3449334576" sldId="452"/>
        </pc:sldMkLst>
        <pc:picChg chg="add">
          <ac:chgData name="相馬森　佳奈" userId="S::kana_aibamori@jpf.go.jp::2cacd3a6-2577-4979-84d3-26704de085cb" providerId="AD" clId="Web-{A449FBA1-6FDB-9ECC-18A3-D9927144BFBB}" dt="2025-09-22T06:40:02.194" v="1"/>
          <ac:picMkLst>
            <pc:docMk/>
            <pc:sldMk cId="3449334576" sldId="452"/>
            <ac:picMk id="6" creationId="{6B1BC71E-C984-1474-6203-4F2AAD306742}"/>
          </ac:picMkLst>
        </pc:picChg>
      </pc:sldChg>
    </pc:docChg>
  </pc:docChgLst>
  <pc:docChgLst>
    <pc:chgData name="Viriyaphone Phamavanh" userId="S::viriyaphone@jpf.go.jp::46221b0b-3b8f-4bcc-b119-ca33b88f9adb" providerId="AD" clId="Web-{FE86461C-C75E-C445-F361-B723DBE3FBDC}"/>
    <pc:docChg chg="modSld">
      <pc:chgData name="Viriyaphone Phamavanh" userId="S::viriyaphone@jpf.go.jp::46221b0b-3b8f-4bcc-b119-ca33b88f9adb" providerId="AD" clId="Web-{FE86461C-C75E-C445-F361-B723DBE3FBDC}" dt="2025-10-01T04:28:53.639" v="11" actId="1076"/>
      <pc:docMkLst>
        <pc:docMk/>
      </pc:docMkLst>
      <pc:sldChg chg="addSp modSp modMedia addAnim">
        <pc:chgData name="Viriyaphone Phamavanh" userId="S::viriyaphone@jpf.go.jp::46221b0b-3b8f-4bcc-b119-ca33b88f9adb" providerId="AD" clId="Web-{FE86461C-C75E-C445-F361-B723DBE3FBDC}" dt="2025-10-01T04:28:27.667" v="9" actId="1076"/>
        <pc:sldMkLst>
          <pc:docMk/>
          <pc:sldMk cId="1989756784" sldId="323"/>
        </pc:sldMkLst>
        <pc:picChg chg="add mod">
          <ac:chgData name="Viriyaphone Phamavanh" userId="S::viriyaphone@jpf.go.jp::46221b0b-3b8f-4bcc-b119-ca33b88f9adb" providerId="AD" clId="Web-{FE86461C-C75E-C445-F361-B723DBE3FBDC}" dt="2025-10-01T04:28:27.667" v="9" actId="1076"/>
          <ac:picMkLst>
            <pc:docMk/>
            <pc:sldMk cId="1989756784" sldId="323"/>
            <ac:picMk id="2" creationId="{382BEB6F-8343-803C-297D-1F8FDD6813EB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FE86461C-C75E-C445-F361-B723DBE3FBDC}" dt="2025-10-01T04:25:50.105" v="5" actId="1076"/>
        <pc:sldMkLst>
          <pc:docMk/>
          <pc:sldMk cId="3974940074" sldId="503"/>
        </pc:sldMkLst>
        <pc:picChg chg="del">
          <ac:chgData name="Viriyaphone Phamavanh" userId="S::viriyaphone@jpf.go.jp::46221b0b-3b8f-4bcc-b119-ca33b88f9adb" providerId="AD" clId="Web-{FE86461C-C75E-C445-F361-B723DBE3FBDC}" dt="2025-10-01T04:25:13.776" v="0"/>
          <ac:picMkLst>
            <pc:docMk/>
            <pc:sldMk cId="3974940074" sldId="503"/>
            <ac:picMk id="2" creationId="{450EE9E6-48A2-6F88-D46F-E3B60FBB1CA2}"/>
          </ac:picMkLst>
        </pc:picChg>
        <pc:picChg chg="add mod">
          <ac:chgData name="Viriyaphone Phamavanh" userId="S::viriyaphone@jpf.go.jp::46221b0b-3b8f-4bcc-b119-ca33b88f9adb" providerId="AD" clId="Web-{FE86461C-C75E-C445-F361-B723DBE3FBDC}" dt="2025-10-01T04:25:50.105" v="5" actId="1076"/>
          <ac:picMkLst>
            <pc:docMk/>
            <pc:sldMk cId="3974940074" sldId="503"/>
            <ac:picMk id="7" creationId="{46E93360-E3BE-A742-7D74-E44F032176B9}"/>
          </ac:picMkLst>
        </pc:picChg>
      </pc:sldChg>
      <pc:sldChg chg="modSp">
        <pc:chgData name="Viriyaphone Phamavanh" userId="S::viriyaphone@jpf.go.jp::46221b0b-3b8f-4bcc-b119-ca33b88f9adb" providerId="AD" clId="Web-{FE86461C-C75E-C445-F361-B723DBE3FBDC}" dt="2025-10-01T04:28:53.639" v="11" actId="1076"/>
        <pc:sldMkLst>
          <pc:docMk/>
          <pc:sldMk cId="4150809359" sldId="507"/>
        </pc:sldMkLst>
        <pc:spChg chg="mod">
          <ac:chgData name="Viriyaphone Phamavanh" userId="S::viriyaphone@jpf.go.jp::46221b0b-3b8f-4bcc-b119-ca33b88f9adb" providerId="AD" clId="Web-{FE86461C-C75E-C445-F361-B723DBE3FBDC}" dt="2025-10-01T04:28:53.639" v="11" actId="1076"/>
          <ac:spMkLst>
            <pc:docMk/>
            <pc:sldMk cId="4150809359" sldId="507"/>
            <ac:spMk id="25" creationId="{06CFAD60-2696-E296-12F0-FE0BF1B9A72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78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516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34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3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597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702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74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134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40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898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529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941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69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010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0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63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897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338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4.png"/><Relationship Id="rId17" Type="http://schemas.openxmlformats.org/officeDocument/2006/relationships/image" Target="../media/image8.png"/><Relationship Id="rId2" Type="http://schemas.openxmlformats.org/officeDocument/2006/relationships/audio" Target="../media/media5.mp3"/><Relationship Id="rId16" Type="http://schemas.openxmlformats.org/officeDocument/2006/relationships/image" Target="../media/image3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3.png"/><Relationship Id="rId5" Type="http://schemas.microsoft.com/office/2007/relationships/media" Target="../media/media7.mp3"/><Relationship Id="rId15" Type="http://schemas.openxmlformats.org/officeDocument/2006/relationships/image" Target="../media/image37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4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9.png"/><Relationship Id="rId17" Type="http://schemas.openxmlformats.org/officeDocument/2006/relationships/image" Target="../media/image8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3.png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6" Type="http://schemas.openxmlformats.org/officeDocument/2006/relationships/image" Target="../media/image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3.png"/><Relationship Id="rId5" Type="http://schemas.microsoft.com/office/2007/relationships/media" Target="../media/media7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8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45.png"/><Relationship Id="rId5" Type="http://schemas.microsoft.com/office/2007/relationships/media" Target="../media/media11.mp3"/><Relationship Id="rId10" Type="http://schemas.openxmlformats.org/officeDocument/2006/relationships/image" Target="../media/image44.png"/><Relationship Id="rId4" Type="http://schemas.openxmlformats.org/officeDocument/2006/relationships/audio" Target="../media/media10.mp3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8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0.mp3"/><Relationship Id="rId11" Type="http://schemas.openxmlformats.org/officeDocument/2006/relationships/image" Target="../media/image45.png"/><Relationship Id="rId5" Type="http://schemas.microsoft.com/office/2007/relationships/media" Target="../media/media10.mp3"/><Relationship Id="rId10" Type="http://schemas.openxmlformats.org/officeDocument/2006/relationships/image" Target="../media/image44.png"/><Relationship Id="rId4" Type="http://schemas.openxmlformats.org/officeDocument/2006/relationships/audio" Target="../media/media9.mp3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4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58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92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8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58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A25C71-7EED-EE9D-8F36-58ABFC8E3A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94" y="531236"/>
            <a:ext cx="11737811" cy="28977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0EE4F25-22D6-858A-C174-41BE0826BF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1" y="3847547"/>
            <a:ext cx="11955292" cy="21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76415E-203B-A178-F232-D40BBA9B1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365125"/>
            <a:ext cx="10416619" cy="39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EF69A7-CBCB-43F6-AC3D-9F7827A2E1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874994"/>
            <a:ext cx="6960040" cy="42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4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74D00F4-7B5B-9DA2-0484-E0E1AD7DB5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142361"/>
            <a:ext cx="5754163" cy="8128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D5D44A5-BB1E-C3F2-3B05-278B571FE9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267" y="1955260"/>
            <a:ext cx="6015788" cy="48588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B1BC71E-C984-1474-6203-4F2AAD3067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7" name="Y_[03-03]_kiku">
            <a:hlinkClick r:id="" action="ppaction://media"/>
            <a:extLst>
              <a:ext uri="{FF2B5EF4-FFF2-40B4-BE49-F238E27FC236}">
                <a16:creationId xmlns:a16="http://schemas.microsoft.com/office/drawing/2014/main" id="{7D2B4D76-FA98-886A-9038-DD237C152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706" y="1211629"/>
            <a:ext cx="413727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01664E-27FF-83F0-83A1-704F067788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6" y="2254765"/>
            <a:ext cx="11770468" cy="25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CC8BC5-027A-5BAF-C1BD-1B2A9CDFEB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24509"/>
            <a:ext cx="5758744" cy="7148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562E054-C2C0-3D18-FF59-3FF8C210284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1609320"/>
            <a:ext cx="4403246" cy="7718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CC5A340-6453-B8F8-9298-1BB4F604561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08" y="2416716"/>
            <a:ext cx="11720383" cy="257813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DAD9CDA-C263-2ADA-F1F7-9BCA6BCF078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30" y="5315544"/>
            <a:ext cx="10506627" cy="111325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61D866-2166-983B-28A7-05EE83E7927B}"/>
              </a:ext>
            </a:extLst>
          </p:cNvPr>
          <p:cNvSpPr txBox="1"/>
          <p:nvPr/>
        </p:nvSpPr>
        <p:spPr>
          <a:xfrm>
            <a:off x="1923920" y="587216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5B5770-7D8E-9389-E3A2-236C4A9B2D1E}"/>
              </a:ext>
            </a:extLst>
          </p:cNvPr>
          <p:cNvSpPr txBox="1"/>
          <p:nvPr/>
        </p:nvSpPr>
        <p:spPr>
          <a:xfrm>
            <a:off x="4363241" y="587216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636BC6C-9949-2C5E-C7DC-71C79C69299F}"/>
              </a:ext>
            </a:extLst>
          </p:cNvPr>
          <p:cNvSpPr txBox="1"/>
          <p:nvPr/>
        </p:nvSpPr>
        <p:spPr>
          <a:xfrm>
            <a:off x="7051141" y="587216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FFBF1DF-8E29-3457-07F6-6D5636088AB4}"/>
              </a:ext>
            </a:extLst>
          </p:cNvPr>
          <p:cNvSpPr txBox="1"/>
          <p:nvPr/>
        </p:nvSpPr>
        <p:spPr>
          <a:xfrm>
            <a:off x="9739041" y="587216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Y_[03-05]_kiku1">
            <a:hlinkClick r:id="" action="ppaction://media"/>
            <a:extLst>
              <a:ext uri="{FF2B5EF4-FFF2-40B4-BE49-F238E27FC236}">
                <a16:creationId xmlns:a16="http://schemas.microsoft.com/office/drawing/2014/main" id="{0CF027FB-C108-A084-AC27-B86F71C26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33305" y="5467107"/>
            <a:ext cx="378559" cy="402003"/>
          </a:xfrm>
          <a:prstGeom prst="rect">
            <a:avLst/>
          </a:prstGeom>
        </p:spPr>
      </p:pic>
      <p:pic>
        <p:nvPicPr>
          <p:cNvPr id="11" name="Y_[03-06]_kiku2">
            <a:hlinkClick r:id="" action="ppaction://media"/>
            <a:extLst>
              <a:ext uri="{FF2B5EF4-FFF2-40B4-BE49-F238E27FC236}">
                <a16:creationId xmlns:a16="http://schemas.microsoft.com/office/drawing/2014/main" id="{365DF971-1A6F-2E19-62EC-8F5AD1A47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35829" y="5420214"/>
            <a:ext cx="448896" cy="495790"/>
          </a:xfrm>
          <a:prstGeom prst="rect">
            <a:avLst/>
          </a:prstGeom>
        </p:spPr>
      </p:pic>
      <p:pic>
        <p:nvPicPr>
          <p:cNvPr id="12" name="Y_[03-07]_kiku3">
            <a:hlinkClick r:id="" action="ppaction://media"/>
            <a:extLst>
              <a:ext uri="{FF2B5EF4-FFF2-40B4-BE49-F238E27FC236}">
                <a16:creationId xmlns:a16="http://schemas.microsoft.com/office/drawing/2014/main" id="{3BF8735E-AF93-B02E-534F-8DA9AF5F0F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4567" y="5420213"/>
            <a:ext cx="413727" cy="425451"/>
          </a:xfrm>
          <a:prstGeom prst="rect">
            <a:avLst/>
          </a:prstGeom>
        </p:spPr>
      </p:pic>
      <p:pic>
        <p:nvPicPr>
          <p:cNvPr id="13" name="Y_[03-08]_kiku4">
            <a:hlinkClick r:id="" action="ppaction://media"/>
            <a:extLst>
              <a:ext uri="{FF2B5EF4-FFF2-40B4-BE49-F238E27FC236}">
                <a16:creationId xmlns:a16="http://schemas.microsoft.com/office/drawing/2014/main" id="{31023AE2-E40B-82A6-69B6-12FC90753D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05706" y="5420212"/>
            <a:ext cx="460620" cy="4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3CA785D-49D2-B758-619C-51A8B40519C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09" y="4896183"/>
            <a:ext cx="10885181" cy="131639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CC8BC5-027A-5BAF-C1BD-1B2A9CDFEB8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24509"/>
            <a:ext cx="5758744" cy="71489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61D866-2166-983B-28A7-05EE83E7927B}"/>
              </a:ext>
            </a:extLst>
          </p:cNvPr>
          <p:cNvSpPr txBox="1"/>
          <p:nvPr/>
        </p:nvSpPr>
        <p:spPr>
          <a:xfrm>
            <a:off x="1537097" y="561055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5B5770-7D8E-9389-E3A2-236C4A9B2D1E}"/>
              </a:ext>
            </a:extLst>
          </p:cNvPr>
          <p:cNvSpPr txBox="1"/>
          <p:nvPr/>
        </p:nvSpPr>
        <p:spPr>
          <a:xfrm>
            <a:off x="2498684" y="561055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636BC6C-9949-2C5E-C7DC-71C79C69299F}"/>
              </a:ext>
            </a:extLst>
          </p:cNvPr>
          <p:cNvSpPr txBox="1"/>
          <p:nvPr/>
        </p:nvSpPr>
        <p:spPr>
          <a:xfrm>
            <a:off x="4532250" y="562667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オ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FFBF1DF-8E29-3457-07F6-6D5636088AB4}"/>
              </a:ext>
            </a:extLst>
          </p:cNvPr>
          <p:cNvSpPr txBox="1"/>
          <p:nvPr/>
        </p:nvSpPr>
        <p:spPr>
          <a:xfrm>
            <a:off x="6597999" y="5614954"/>
            <a:ext cx="1834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2BC4F8-A2F7-D407-7FC8-15CF38AAACD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1609320"/>
            <a:ext cx="7725985" cy="13478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80475ED-2DC7-F3B9-2F35-B5EE488B294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70" y="3158142"/>
            <a:ext cx="11556460" cy="147918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48CCAB4-0A3B-CE96-808B-1B593C824193}"/>
              </a:ext>
            </a:extLst>
          </p:cNvPr>
          <p:cNvSpPr txBox="1"/>
          <p:nvPr/>
        </p:nvSpPr>
        <p:spPr>
          <a:xfrm>
            <a:off x="7105373" y="5614954"/>
            <a:ext cx="130721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737F12F-0C6C-8446-190C-E6CB36395F97}"/>
              </a:ext>
            </a:extLst>
          </p:cNvPr>
          <p:cNvSpPr txBox="1"/>
          <p:nvPr/>
        </p:nvSpPr>
        <p:spPr>
          <a:xfrm>
            <a:off x="8763912" y="5579785"/>
            <a:ext cx="1236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カ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727546-599A-60A2-54F3-F45D2293EE42}"/>
              </a:ext>
            </a:extLst>
          </p:cNvPr>
          <p:cNvSpPr txBox="1"/>
          <p:nvPr/>
        </p:nvSpPr>
        <p:spPr>
          <a:xfrm>
            <a:off x="9352677" y="5556339"/>
            <a:ext cx="110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ウ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145511-EFB5-FE16-0323-83046BB5F366}"/>
              </a:ext>
            </a:extLst>
          </p:cNvPr>
          <p:cNvSpPr txBox="1"/>
          <p:nvPr/>
        </p:nvSpPr>
        <p:spPr>
          <a:xfrm>
            <a:off x="10225301" y="5556339"/>
            <a:ext cx="1295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キ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Y_[03-05]_kiku1">
            <a:hlinkClick r:id="" action="ppaction://media"/>
            <a:extLst>
              <a:ext uri="{FF2B5EF4-FFF2-40B4-BE49-F238E27FC236}">
                <a16:creationId xmlns:a16="http://schemas.microsoft.com/office/drawing/2014/main" id="{F6709D89-B24A-85B5-FBCE-4277CFCD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98137" y="5127137"/>
            <a:ext cx="460620" cy="437172"/>
          </a:xfrm>
          <a:prstGeom prst="rect">
            <a:avLst/>
          </a:prstGeom>
        </p:spPr>
      </p:pic>
      <p:pic>
        <p:nvPicPr>
          <p:cNvPr id="12" name="Y_[03-06]_kiku2">
            <a:hlinkClick r:id="" action="ppaction://media"/>
            <a:extLst>
              <a:ext uri="{FF2B5EF4-FFF2-40B4-BE49-F238E27FC236}">
                <a16:creationId xmlns:a16="http://schemas.microsoft.com/office/drawing/2014/main" id="{75F65120-A90A-7FAF-BAF9-6DFF737D40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06168" y="5115414"/>
            <a:ext cx="554404" cy="448895"/>
          </a:xfrm>
          <a:prstGeom prst="rect">
            <a:avLst/>
          </a:prstGeom>
        </p:spPr>
      </p:pic>
      <p:pic>
        <p:nvPicPr>
          <p:cNvPr id="13" name="Y_[03-07]_kiku3">
            <a:hlinkClick r:id="" action="ppaction://media"/>
            <a:extLst>
              <a:ext uri="{FF2B5EF4-FFF2-40B4-BE49-F238E27FC236}">
                <a16:creationId xmlns:a16="http://schemas.microsoft.com/office/drawing/2014/main" id="{DBB0E05F-D401-FA94-EF59-40AE007502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2475" y="5185751"/>
            <a:ext cx="366835" cy="319943"/>
          </a:xfrm>
          <a:prstGeom prst="rect">
            <a:avLst/>
          </a:prstGeom>
        </p:spPr>
      </p:pic>
      <p:pic>
        <p:nvPicPr>
          <p:cNvPr id="14" name="Y_[03-08]_kiku4">
            <a:hlinkClick r:id="" action="ppaction://media"/>
            <a:extLst>
              <a:ext uri="{FF2B5EF4-FFF2-40B4-BE49-F238E27FC236}">
                <a16:creationId xmlns:a16="http://schemas.microsoft.com/office/drawing/2014/main" id="{631285A6-F754-E180-28DC-0259F108DFE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10506" y="5185751"/>
            <a:ext cx="378558" cy="3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  <p:bldP spid="22" grpId="0"/>
      <p:bldP spid="24" grpId="0"/>
      <p:bldP spid="25" grpId="0"/>
      <p:bldP spid="17" grpId="0"/>
      <p:bldP spid="18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CC8BC5-027A-5BAF-C1BD-1B2A9CDFEB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824509"/>
            <a:ext cx="5758744" cy="7148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A7CDF9-5BD0-D35A-7EA4-FC4B698A226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1752847"/>
            <a:ext cx="6872438" cy="7291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087B42-910F-9873-4D84-CFBD5AEF4E3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21" y="3131620"/>
            <a:ext cx="11803957" cy="1969770"/>
          </a:xfrm>
          <a:prstGeom prst="rect">
            <a:avLst/>
          </a:prstGeom>
        </p:spPr>
      </p:pic>
      <p:pic>
        <p:nvPicPr>
          <p:cNvPr id="2" name="Y_[03-05]_kiku1">
            <a:hlinkClick r:id="" action="ppaction://media"/>
            <a:extLst>
              <a:ext uri="{FF2B5EF4-FFF2-40B4-BE49-F238E27FC236}">
                <a16:creationId xmlns:a16="http://schemas.microsoft.com/office/drawing/2014/main" id="{DD5AA30B-9671-FDBB-063C-4DCE0E643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6475" y="2278429"/>
            <a:ext cx="460619" cy="390281"/>
          </a:xfrm>
          <a:prstGeom prst="rect">
            <a:avLst/>
          </a:prstGeom>
        </p:spPr>
      </p:pic>
      <p:pic>
        <p:nvPicPr>
          <p:cNvPr id="4" name="Y_[03-06]_kiku2">
            <a:hlinkClick r:id="" action="ppaction://media"/>
            <a:extLst>
              <a:ext uri="{FF2B5EF4-FFF2-40B4-BE49-F238E27FC236}">
                <a16:creationId xmlns:a16="http://schemas.microsoft.com/office/drawing/2014/main" id="{FEFD10D2-E42B-78D0-30B5-7770F4DEC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83983" y="2278429"/>
            <a:ext cx="472343" cy="390281"/>
          </a:xfrm>
          <a:prstGeom prst="rect">
            <a:avLst/>
          </a:prstGeom>
        </p:spPr>
      </p:pic>
      <p:pic>
        <p:nvPicPr>
          <p:cNvPr id="8" name="Y_[03-07]_kiku3">
            <a:hlinkClick r:id="" action="ppaction://media"/>
            <a:extLst>
              <a:ext uri="{FF2B5EF4-FFF2-40B4-BE49-F238E27FC236}">
                <a16:creationId xmlns:a16="http://schemas.microsoft.com/office/drawing/2014/main" id="{309A3A2D-50A0-9917-C15E-72937AC757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16321" y="2278428"/>
            <a:ext cx="484066" cy="390282"/>
          </a:xfrm>
          <a:prstGeom prst="rect">
            <a:avLst/>
          </a:prstGeom>
        </p:spPr>
      </p:pic>
      <p:pic>
        <p:nvPicPr>
          <p:cNvPr id="10" name="Y_[03-08]_kiku4">
            <a:hlinkClick r:id="" action="ppaction://media"/>
            <a:extLst>
              <a:ext uri="{FF2B5EF4-FFF2-40B4-BE49-F238E27FC236}">
                <a16:creationId xmlns:a16="http://schemas.microsoft.com/office/drawing/2014/main" id="{75C92132-FCEF-EB7F-7198-C50ED41C7B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95552" y="2278429"/>
            <a:ext cx="472343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648B1F-DA8F-8620-8043-DEBE4B2468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31913"/>
            <a:ext cx="4360244" cy="7179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A90440-2DC4-B63C-DFFA-9DC06985BB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773" y="1571052"/>
            <a:ext cx="7840947" cy="51189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73190A-74A1-84ED-4807-157576BB8B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694451"/>
            <a:ext cx="5597944" cy="876601"/>
          </a:xfrm>
          <a:prstGeom prst="rect">
            <a:avLst/>
          </a:prstGeom>
        </p:spPr>
      </p:pic>
      <p:pic>
        <p:nvPicPr>
          <p:cNvPr id="5" name="Y_[03-10]_hanasu2">
            <a:hlinkClick r:id="" action="ppaction://media"/>
            <a:extLst>
              <a:ext uri="{FF2B5EF4-FFF2-40B4-BE49-F238E27FC236}">
                <a16:creationId xmlns:a16="http://schemas.microsoft.com/office/drawing/2014/main" id="{7AD12D91-A93C-4D59-D5CD-D1C41C27B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08998" y="789598"/>
            <a:ext cx="366835" cy="366835"/>
          </a:xfrm>
          <a:prstGeom prst="rect">
            <a:avLst/>
          </a:prstGeom>
        </p:spPr>
      </p:pic>
      <p:pic>
        <p:nvPicPr>
          <p:cNvPr id="6" name="Y_[03-11]_hanasu3">
            <a:hlinkClick r:id="" action="ppaction://media"/>
            <a:extLst>
              <a:ext uri="{FF2B5EF4-FFF2-40B4-BE49-F238E27FC236}">
                <a16:creationId xmlns:a16="http://schemas.microsoft.com/office/drawing/2014/main" id="{1CC0BEB7-89AA-D448-7A07-FCE1192D3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82014" y="789598"/>
            <a:ext cx="366835" cy="366835"/>
          </a:xfrm>
          <a:prstGeom prst="rect">
            <a:avLst/>
          </a:prstGeom>
        </p:spPr>
      </p:pic>
      <p:pic>
        <p:nvPicPr>
          <p:cNvPr id="7" name="Y_[03-09]_hanasu1">
            <a:hlinkClick r:id="" action="ppaction://media"/>
            <a:extLst>
              <a:ext uri="{FF2B5EF4-FFF2-40B4-BE49-F238E27FC236}">
                <a16:creationId xmlns:a16="http://schemas.microsoft.com/office/drawing/2014/main" id="{46E93360-E3BE-A742-7D74-E44F032176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12537" y="789598"/>
            <a:ext cx="437173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4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648B1F-DA8F-8620-8043-DEBE4B2468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31913"/>
            <a:ext cx="4360244" cy="7179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A90440-2DC4-B63C-DFFA-9DC06985BB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773" y="1571052"/>
            <a:ext cx="7840947" cy="51189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7FC01E-0111-14E7-E420-EDDC1E77E50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3" y="788271"/>
            <a:ext cx="5790040" cy="65681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3B0997-4AC8-251B-6E96-D29C75AFA5C5}"/>
              </a:ext>
            </a:extLst>
          </p:cNvPr>
          <p:cNvSpPr/>
          <p:nvPr/>
        </p:nvSpPr>
        <p:spPr>
          <a:xfrm>
            <a:off x="3933648" y="1742660"/>
            <a:ext cx="3516305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66AC16-BE94-45A0-0228-E02EEB32714B}"/>
              </a:ext>
            </a:extLst>
          </p:cNvPr>
          <p:cNvSpPr/>
          <p:nvPr/>
        </p:nvSpPr>
        <p:spPr>
          <a:xfrm>
            <a:off x="2766030" y="2708704"/>
            <a:ext cx="2771137" cy="33261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38A6808-34BF-B66A-1C74-9D7BCBB7EF4E}"/>
              </a:ext>
            </a:extLst>
          </p:cNvPr>
          <p:cNvSpPr/>
          <p:nvPr/>
        </p:nvSpPr>
        <p:spPr>
          <a:xfrm>
            <a:off x="3016704" y="3465240"/>
            <a:ext cx="1292755" cy="29544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1D46A66-11D8-FBD1-2E0F-6E81A3AB1C60}"/>
              </a:ext>
            </a:extLst>
          </p:cNvPr>
          <p:cNvSpPr/>
          <p:nvPr/>
        </p:nvSpPr>
        <p:spPr>
          <a:xfrm>
            <a:off x="6654835" y="2716332"/>
            <a:ext cx="2417843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1B3CCE-7CB9-ED36-3A48-FB2B9761EB22}"/>
              </a:ext>
            </a:extLst>
          </p:cNvPr>
          <p:cNvSpPr/>
          <p:nvPr/>
        </p:nvSpPr>
        <p:spPr>
          <a:xfrm>
            <a:off x="2852632" y="4126006"/>
            <a:ext cx="2932151" cy="7422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1245783-32DA-A3F0-92D4-B3051126F1AD}"/>
              </a:ext>
            </a:extLst>
          </p:cNvPr>
          <p:cNvSpPr/>
          <p:nvPr/>
        </p:nvSpPr>
        <p:spPr>
          <a:xfrm>
            <a:off x="6693497" y="4087967"/>
            <a:ext cx="2771137" cy="7802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C1F7CB4-7B79-A06B-732C-715352952B42}"/>
              </a:ext>
            </a:extLst>
          </p:cNvPr>
          <p:cNvSpPr/>
          <p:nvPr/>
        </p:nvSpPr>
        <p:spPr>
          <a:xfrm>
            <a:off x="2852632" y="4915841"/>
            <a:ext cx="2301362" cy="7422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B50C6E0-085B-E4FF-8367-8E1275A2A866}"/>
              </a:ext>
            </a:extLst>
          </p:cNvPr>
          <p:cNvSpPr/>
          <p:nvPr/>
        </p:nvSpPr>
        <p:spPr>
          <a:xfrm>
            <a:off x="7005621" y="3437955"/>
            <a:ext cx="1292755" cy="32498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7934E08-FC80-FF99-C7B1-4913946C727D}"/>
              </a:ext>
            </a:extLst>
          </p:cNvPr>
          <p:cNvSpPr/>
          <p:nvPr/>
        </p:nvSpPr>
        <p:spPr>
          <a:xfrm>
            <a:off x="3016704" y="6142388"/>
            <a:ext cx="1292755" cy="29544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371D650-7397-D1F5-AB7C-93AD886C603A}"/>
              </a:ext>
            </a:extLst>
          </p:cNvPr>
          <p:cNvSpPr/>
          <p:nvPr/>
        </p:nvSpPr>
        <p:spPr>
          <a:xfrm>
            <a:off x="7005621" y="6115103"/>
            <a:ext cx="1292755" cy="32498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03-09]_hanasu1">
            <a:hlinkClick r:id="" action="ppaction://media"/>
            <a:extLst>
              <a:ext uri="{FF2B5EF4-FFF2-40B4-BE49-F238E27FC236}">
                <a16:creationId xmlns:a16="http://schemas.microsoft.com/office/drawing/2014/main" id="{743A4C05-A95A-0FD7-173E-448858B07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11121" y="766152"/>
            <a:ext cx="402004" cy="343389"/>
          </a:xfrm>
          <a:prstGeom prst="rect">
            <a:avLst/>
          </a:prstGeom>
        </p:spPr>
      </p:pic>
      <p:pic>
        <p:nvPicPr>
          <p:cNvPr id="14" name="Y_[03-10]_hanasu2">
            <a:hlinkClick r:id="" action="ppaction://media"/>
            <a:extLst>
              <a:ext uri="{FF2B5EF4-FFF2-40B4-BE49-F238E27FC236}">
                <a16:creationId xmlns:a16="http://schemas.microsoft.com/office/drawing/2014/main" id="{17009AB0-53E8-2E52-EE2A-1D7CB3FEAF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19306" y="789598"/>
            <a:ext cx="413727" cy="355112"/>
          </a:xfrm>
          <a:prstGeom prst="rect">
            <a:avLst/>
          </a:prstGeom>
        </p:spPr>
      </p:pic>
      <p:pic>
        <p:nvPicPr>
          <p:cNvPr id="15" name="Y_[03-11]_hanasu3">
            <a:hlinkClick r:id="" action="ppaction://media"/>
            <a:extLst>
              <a:ext uri="{FF2B5EF4-FFF2-40B4-BE49-F238E27FC236}">
                <a16:creationId xmlns:a16="http://schemas.microsoft.com/office/drawing/2014/main" id="{ED19C093-B07A-3319-988F-4AE5680D98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57152" y="801321"/>
            <a:ext cx="402005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99DABD-0964-B340-2F19-41C0312B87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247" y="39699"/>
            <a:ext cx="5914417" cy="497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6648B1F-DA8F-8620-8043-DEBE4B2468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" y="31913"/>
            <a:ext cx="4360244" cy="7179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EA90440-2DC4-B63C-DFFA-9DC06985BB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842" y="1150829"/>
            <a:ext cx="4901267" cy="31997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32A9CB-A97B-E07A-B359-F729E8D8B7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4" y="801482"/>
            <a:ext cx="5220929" cy="71794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E79F3351-751A-4262-C94C-007615D73A9A}"/>
              </a:ext>
            </a:extLst>
          </p:cNvPr>
          <p:cNvSpPr/>
          <p:nvPr/>
        </p:nvSpPr>
        <p:spPr>
          <a:xfrm>
            <a:off x="531101" y="1757782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C8CA79AD-D433-5747-FF61-0F5791E1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844" y="4603531"/>
            <a:ext cx="2503399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無料イラスト かわいいフリー素材集: 春の木のイラスト">
            <a:extLst>
              <a:ext uri="{FF2B5EF4-FFF2-40B4-BE49-F238E27FC236}">
                <a16:creationId xmlns:a16="http://schemas.microsoft.com/office/drawing/2014/main" id="{2C9C2C4A-2A75-CA97-47D8-FF36B942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598" y="2261961"/>
            <a:ext cx="859474" cy="11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吹雪のイラスト | かわいいフリー素材集 いらすとや">
            <a:extLst>
              <a:ext uri="{FF2B5EF4-FFF2-40B4-BE49-F238E27FC236}">
                <a16:creationId xmlns:a16="http://schemas.microsoft.com/office/drawing/2014/main" id="{D31EFE0D-3A5F-AD0B-CD5D-53B47CB9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590" y="2770454"/>
            <a:ext cx="1375800" cy="11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雨が降る草原のイラスト（背景素材） | かわいいフリー素材集 いらすとや">
            <a:extLst>
              <a:ext uri="{FF2B5EF4-FFF2-40B4-BE49-F238E27FC236}">
                <a16:creationId xmlns:a16="http://schemas.microsoft.com/office/drawing/2014/main" id="{24746EC8-161E-F475-4B67-E2B8404E9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030" y="2453286"/>
            <a:ext cx="1375627" cy="7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寒い外のイラスト | かわいいフリー素材集 いらすとや">
            <a:extLst>
              <a:ext uri="{FF2B5EF4-FFF2-40B4-BE49-F238E27FC236}">
                <a16:creationId xmlns:a16="http://schemas.microsoft.com/office/drawing/2014/main" id="{B9051C9B-C974-1186-2428-AA97F924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597" y="3429000"/>
            <a:ext cx="945986" cy="109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暑い人のイラスト（男性） | かわいいフリー素材集 いらすとや">
            <a:extLst>
              <a:ext uri="{FF2B5EF4-FFF2-40B4-BE49-F238E27FC236}">
                <a16:creationId xmlns:a16="http://schemas.microsoft.com/office/drawing/2014/main" id="{F7BA2D55-8DF1-9A96-E885-4425B1675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66398" y="3726589"/>
            <a:ext cx="1005534" cy="100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いろいろな天気のマーク | かわいいフリー素材集 いらすとや">
            <a:extLst>
              <a:ext uri="{FF2B5EF4-FFF2-40B4-BE49-F238E27FC236}">
                <a16:creationId xmlns:a16="http://schemas.microsoft.com/office/drawing/2014/main" id="{0E8B2F80-FFC5-1D80-3B01-0682AB57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468025" y="3461211"/>
            <a:ext cx="769222" cy="7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4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80FB4E1-AFC5-A6CE-B293-E653E36447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8" y="1640704"/>
            <a:ext cx="11620870" cy="23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F0DD204-CC4F-2687-EFFB-F1F2DE794E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1443"/>
            <a:ext cx="11896825" cy="26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540556-E69C-DAB4-5C2B-805FA8B884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3F22AE-8B6D-1C7A-5DA6-C2106385A3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55"/>
            <a:ext cx="2849078" cy="7505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2C5FE9-D690-18C2-3548-2B3524F5F3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8" y="750640"/>
            <a:ext cx="6195461" cy="7835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27F65F3-A8F3-75F9-523C-61C58E8C02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294" y="1633413"/>
            <a:ext cx="7877980" cy="49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3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540556-E69C-DAB4-5C2B-805FA8B884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3F22AE-8B6D-1C7A-5DA6-C2106385A3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55"/>
            <a:ext cx="2849078" cy="7505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2C5FE9-D690-18C2-3548-2B3524F5F3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8" y="750640"/>
            <a:ext cx="6195461" cy="7835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27F65F3-A8F3-75F9-523C-61C58E8C02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955" y="888851"/>
            <a:ext cx="3302200" cy="208678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D4ADCC9-0D54-4971-0CE8-3FC6AF1D7A4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8" y="1581756"/>
            <a:ext cx="6031391" cy="128077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3737541-A86E-FB89-101D-91F701A020C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931" y="3245845"/>
            <a:ext cx="6660682" cy="102347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099A55A-909D-DFBB-C029-49AE283018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31" y="4703744"/>
            <a:ext cx="10921907" cy="124722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62FE25-82E4-A9C2-6699-2E2588ABAD15}"/>
              </a:ext>
            </a:extLst>
          </p:cNvPr>
          <p:cNvSpPr txBox="1"/>
          <p:nvPr/>
        </p:nvSpPr>
        <p:spPr>
          <a:xfrm>
            <a:off x="3848973" y="5391681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CFAD60-2696-E296-12F0-FE0BF1B9A724}"/>
              </a:ext>
            </a:extLst>
          </p:cNvPr>
          <p:cNvSpPr txBox="1"/>
          <p:nvPr/>
        </p:nvSpPr>
        <p:spPr>
          <a:xfrm>
            <a:off x="6507950" y="539321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ｂ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959AE30-C062-97D4-FDAD-900289836B96}"/>
              </a:ext>
            </a:extLst>
          </p:cNvPr>
          <p:cNvSpPr txBox="1"/>
          <p:nvPr/>
        </p:nvSpPr>
        <p:spPr>
          <a:xfrm>
            <a:off x="9717339" y="5391681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3-12]_kaiwa">
            <a:hlinkClick r:id="" action="ppaction://media"/>
            <a:extLst>
              <a:ext uri="{FF2B5EF4-FFF2-40B4-BE49-F238E27FC236}">
                <a16:creationId xmlns:a16="http://schemas.microsoft.com/office/drawing/2014/main" id="{382BEB6F-8343-803C-297D-1F8FDD681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1614" y="1563321"/>
            <a:ext cx="343389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DD0FE12-BAD8-0031-3118-8E053E70F7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381" y="5572754"/>
            <a:ext cx="9126463" cy="11350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F540556-E69C-DAB4-5C2B-805FA8B884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3F22AE-8B6D-1C7A-5DA6-C2106385A3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55"/>
            <a:ext cx="2849078" cy="7505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2C5FE9-D690-18C2-3548-2B3524F5F3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8" y="672012"/>
            <a:ext cx="6195461" cy="7835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27F65F3-A8F3-75F9-523C-61C58E8C02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691" y="672012"/>
            <a:ext cx="2586424" cy="163445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62FE25-82E4-A9C2-6699-2E2588ABAD15}"/>
              </a:ext>
            </a:extLst>
          </p:cNvPr>
          <p:cNvSpPr txBox="1"/>
          <p:nvPr/>
        </p:nvSpPr>
        <p:spPr>
          <a:xfrm>
            <a:off x="3518139" y="620536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カ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CFAD60-2696-E296-12F0-FE0BF1B9A724}"/>
              </a:ext>
            </a:extLst>
          </p:cNvPr>
          <p:cNvSpPr txBox="1"/>
          <p:nvPr/>
        </p:nvSpPr>
        <p:spPr>
          <a:xfrm>
            <a:off x="3837015" y="6205366"/>
            <a:ext cx="1154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　ア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959AE30-C062-97D4-FDAD-900289836B96}"/>
              </a:ext>
            </a:extLst>
          </p:cNvPr>
          <p:cNvSpPr txBox="1"/>
          <p:nvPr/>
        </p:nvSpPr>
        <p:spPr>
          <a:xfrm>
            <a:off x="5903110" y="618598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8428C2-637F-34ED-0CFF-89542B5FD9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8" y="1315173"/>
            <a:ext cx="5576235" cy="13514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39CC759-3298-664C-4FC3-D034866F53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21" y="2204176"/>
            <a:ext cx="7103985" cy="318750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D58778-240C-6FF9-693F-85323972D0EF}"/>
              </a:ext>
            </a:extLst>
          </p:cNvPr>
          <p:cNvSpPr txBox="1"/>
          <p:nvPr/>
        </p:nvSpPr>
        <p:spPr>
          <a:xfrm>
            <a:off x="6719723" y="620536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3F384D-C76E-45EB-545A-C8BB3E96EC9C}"/>
              </a:ext>
            </a:extLst>
          </p:cNvPr>
          <p:cNvSpPr txBox="1"/>
          <p:nvPr/>
        </p:nvSpPr>
        <p:spPr>
          <a:xfrm>
            <a:off x="8320712" y="616661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C397AD-A10C-E63D-2772-BEFFF050B2DB}"/>
              </a:ext>
            </a:extLst>
          </p:cNvPr>
          <p:cNvSpPr txBox="1"/>
          <p:nvPr/>
        </p:nvSpPr>
        <p:spPr>
          <a:xfrm>
            <a:off x="9137325" y="6185988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2" name="Y_[03-12]_kaiwa">
            <a:hlinkClick r:id="" action="ppaction://media"/>
            <a:extLst>
              <a:ext uri="{FF2B5EF4-FFF2-40B4-BE49-F238E27FC236}">
                <a16:creationId xmlns:a16="http://schemas.microsoft.com/office/drawing/2014/main" id="{63A590E9-5E1F-99D4-9CE2-6FC159343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29060" y="1317137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540556-E69C-DAB4-5C2B-805FA8B884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8C96122-4F25-5BA1-3013-CA762FC563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465" y="1063794"/>
            <a:ext cx="6565626" cy="57755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3F22AE-8B6D-1C7A-5DA6-C2106385A3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" y="55"/>
            <a:ext cx="2849078" cy="7505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2C5FE9-D690-18C2-3548-2B3524F5F3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011"/>
            <a:ext cx="6195461" cy="7835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27F65F3-A8F3-75F9-523C-61C58E8C02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23" y="2317123"/>
            <a:ext cx="2586424" cy="16344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A9F74B-10ED-CAF7-4713-C4473EC466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3" y="1422597"/>
            <a:ext cx="4261837" cy="66536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35EE207-EE10-7B87-1B51-D545BF297A1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0" y="4853503"/>
            <a:ext cx="5587465" cy="846942"/>
          </a:xfrm>
          <a:prstGeom prst="rect">
            <a:avLst/>
          </a:prstGeom>
        </p:spPr>
      </p:pic>
      <p:pic>
        <p:nvPicPr>
          <p:cNvPr id="2" name="Y_[03-12]_kaiwa">
            <a:hlinkClick r:id="" action="ppaction://media"/>
            <a:extLst>
              <a:ext uri="{FF2B5EF4-FFF2-40B4-BE49-F238E27FC236}">
                <a16:creationId xmlns:a16="http://schemas.microsoft.com/office/drawing/2014/main" id="{3591A3DF-4921-324D-0F02-BFDC797B0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33152" y="1457814"/>
            <a:ext cx="460619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A7A6D22-DF45-A5FA-04C6-F06800AD99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273" y="1372376"/>
            <a:ext cx="6484609" cy="24391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13D788-1A9C-8140-AB52-EB01DC1787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827211"/>
            <a:ext cx="4656581" cy="42785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1152649" y="2286801"/>
            <a:ext cx="150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いちばん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4ACE5D-960A-6D9D-394F-E096FDAC33B3}"/>
              </a:ext>
            </a:extLst>
          </p:cNvPr>
          <p:cNvSpPr txBox="1"/>
          <p:nvPr/>
        </p:nvSpPr>
        <p:spPr>
          <a:xfrm>
            <a:off x="1118786" y="3077337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の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1118786" y="3716822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の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B41996-28DA-76B5-4C38-6CDD39F24670}"/>
              </a:ext>
            </a:extLst>
          </p:cNvPr>
          <p:cNvSpPr txBox="1"/>
          <p:nvPr/>
        </p:nvSpPr>
        <p:spPr>
          <a:xfrm>
            <a:off x="3425667" y="5582531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9DC5E4-33A3-3F0D-3611-CB99DE2185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886"/>
            <a:ext cx="5806910" cy="6698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30E94C-A990-AA07-846B-50A4D78A45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1D4E49-9498-A017-4E3E-9DA01C7C1FCC}"/>
              </a:ext>
            </a:extLst>
          </p:cNvPr>
          <p:cNvSpPr txBox="1"/>
          <p:nvPr/>
        </p:nvSpPr>
        <p:spPr>
          <a:xfrm>
            <a:off x="7418546" y="1343753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763E196-723E-F947-0BE0-209BA2F4D765}"/>
              </a:ext>
            </a:extLst>
          </p:cNvPr>
          <p:cNvSpPr txBox="1"/>
          <p:nvPr/>
        </p:nvSpPr>
        <p:spPr>
          <a:xfrm>
            <a:off x="7418546" y="1873899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8D9D6C1-9222-99A7-5718-BFC18A8E58E9}"/>
              </a:ext>
            </a:extLst>
          </p:cNvPr>
          <p:cNvSpPr txBox="1"/>
          <p:nvPr/>
        </p:nvSpPr>
        <p:spPr>
          <a:xfrm>
            <a:off x="5799379" y="2793723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や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2AB4846-5F48-B0C8-2E66-1338E518C006}"/>
              </a:ext>
            </a:extLst>
          </p:cNvPr>
          <p:cNvSpPr txBox="1"/>
          <p:nvPr/>
        </p:nvSpPr>
        <p:spPr>
          <a:xfrm>
            <a:off x="8860494" y="3316943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とか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26C0FF-E06D-303E-8DD1-BBB5AD8545F4}"/>
              </a:ext>
            </a:extLst>
          </p:cNvPr>
          <p:cNvSpPr txBox="1"/>
          <p:nvPr/>
        </p:nvSpPr>
        <p:spPr>
          <a:xfrm>
            <a:off x="10480260" y="3316943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とか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86CE26D-959F-6016-5CF6-6381F179CE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478" y="3822742"/>
            <a:ext cx="4656581" cy="6012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6D538A1-4287-5571-736D-FF94E25A1C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478" y="4475526"/>
            <a:ext cx="6217920" cy="66371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299EB3B-F957-EE56-9069-EB5157F7661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110" y="5177455"/>
            <a:ext cx="4968288" cy="69965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1AC3884-316C-C8E9-1596-CF230122124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110" y="5974863"/>
            <a:ext cx="5364836" cy="663711"/>
          </a:xfrm>
          <a:prstGeom prst="rect">
            <a:avLst/>
          </a:prstGeom>
        </p:spPr>
      </p:pic>
      <p:pic>
        <p:nvPicPr>
          <p:cNvPr id="2" name="Y_[03-13]_katachi">
            <a:hlinkClick r:id="" action="ppaction://media"/>
            <a:extLst>
              <a:ext uri="{FF2B5EF4-FFF2-40B4-BE49-F238E27FC236}">
                <a16:creationId xmlns:a16="http://schemas.microsoft.com/office/drawing/2014/main" id="{F2930BD5-0713-355E-64F7-10E1F59A3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51644" y="1059229"/>
            <a:ext cx="331666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29" grpId="0"/>
      <p:bldP spid="31" grpId="0"/>
      <p:bldP spid="36" grpId="0"/>
      <p:bldP spid="3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DA6EED4-3F42-204A-974A-877B134588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21" y="159147"/>
            <a:ext cx="10656770" cy="321686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1F7340-98F2-BD01-59E9-CC2528F7CC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13" y="3581986"/>
            <a:ext cx="5954089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831AF6-B364-2C72-C18B-D4DD4981FC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568" y="159147"/>
            <a:ext cx="10979432" cy="47304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084E23-3AA2-AC13-0B9E-1408E9390B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568" y="5123662"/>
            <a:ext cx="6002955" cy="13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A7C26C-4EB2-FA99-A45B-47DCBF09BC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440" y="56852"/>
            <a:ext cx="10644361" cy="357701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2E39E8-10A1-2AC9-46F7-76848BCB1F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080" y="3717504"/>
            <a:ext cx="4268505" cy="30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2A4DB58-E525-B093-58F7-3D398EE229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88" y="231006"/>
            <a:ext cx="10983904" cy="31979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3F09B6B-C2B1-3CD3-9F69-1B7F68840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178" y="3754120"/>
            <a:ext cx="7691662" cy="241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B360D61F-4ACA-F82D-6811-2F5FA0E9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43" y="1196732"/>
            <a:ext cx="9740379" cy="5461520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36C4791-A7D3-FA55-59BC-DC741865CB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843854-6DEE-AF68-2EC7-1470C4B616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744697"/>
            <a:ext cx="4133228" cy="756268"/>
          </a:xfrm>
          <a:prstGeom prst="rect">
            <a:avLst/>
          </a:prstGeom>
        </p:spPr>
      </p:pic>
      <p:pic>
        <p:nvPicPr>
          <p:cNvPr id="4" name="Y_[03-01]_kotoba1">
            <a:hlinkClick r:id="" action="ppaction://media"/>
            <a:extLst>
              <a:ext uri="{FF2B5EF4-FFF2-40B4-BE49-F238E27FC236}">
                <a16:creationId xmlns:a16="http://schemas.microsoft.com/office/drawing/2014/main" id="{DE4B23CB-37C1-04F4-8CFE-38B322E0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57306" y="859937"/>
            <a:ext cx="413727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257638-8C43-E9A9-5E1D-F50D78B62B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214" y="157998"/>
            <a:ext cx="10862181" cy="320817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A5B894-B9B9-925A-3474-521D13F97A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589" y="4005393"/>
            <a:ext cx="8298822" cy="10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1222034-3AD7-63C2-F2AA-EFA7966545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924" y="38502"/>
            <a:ext cx="10443803" cy="39380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7B0E05-D825-48CC-4322-A44D07A2EF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81" y="4182496"/>
            <a:ext cx="8130775" cy="25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30E94C-A990-AA07-846B-50A4D78A45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C41783-9D00-CE73-5EAE-C6DA8BAD5F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17193"/>
            <a:ext cx="6096000" cy="926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EB0969D-2470-11ED-679E-9097875183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722" y="2211246"/>
            <a:ext cx="6940928" cy="4386226"/>
          </a:xfrm>
          <a:prstGeom prst="rect">
            <a:avLst/>
          </a:prstGeom>
        </p:spPr>
      </p:pic>
      <p:pic>
        <p:nvPicPr>
          <p:cNvPr id="2" name="Y_[03-12]_kaiwa">
            <a:hlinkClick r:id="" action="ppaction://media"/>
            <a:extLst>
              <a:ext uri="{FF2B5EF4-FFF2-40B4-BE49-F238E27FC236}">
                <a16:creationId xmlns:a16="http://schemas.microsoft.com/office/drawing/2014/main" id="{9B67145D-3DEF-B6EE-C261-63464BDD2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4383" y="1059229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9D0641-0964-7BE9-D0C3-3E5F8805FD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118325"/>
            <a:ext cx="4446872" cy="7538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02D15E-485A-8DE9-7A91-AB6A57CCD9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31" y="929143"/>
            <a:ext cx="3522846" cy="7786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3126B6-888C-BCA1-2182-B543F910BB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58" y="1318490"/>
            <a:ext cx="6590508" cy="507732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84079DF-D1CF-4197-4C73-F51F529FCA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2" name="Y_[03-14]_hanasu">
            <a:hlinkClick r:id="" action="ppaction://media"/>
            <a:extLst>
              <a:ext uri="{FF2B5EF4-FFF2-40B4-BE49-F238E27FC236}">
                <a16:creationId xmlns:a16="http://schemas.microsoft.com/office/drawing/2014/main" id="{AB8E312F-B15A-46A0-B06A-5A1576685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1152" y="1106121"/>
            <a:ext cx="378558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9D0641-0964-7BE9-D0C3-3E5F8805FD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118325"/>
            <a:ext cx="4446872" cy="7538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3126B6-888C-BCA1-2182-B543F910BB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07" y="1318490"/>
            <a:ext cx="6590508" cy="507732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84079DF-D1CF-4197-4C73-F51F529FCA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2601922-2594-A859-FEA2-D722BB3468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941588"/>
            <a:ext cx="4150975" cy="7538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6E310D5-A991-3763-57B2-F68C8EDA58BC}"/>
              </a:ext>
            </a:extLst>
          </p:cNvPr>
          <p:cNvSpPr/>
          <p:nvPr/>
        </p:nvSpPr>
        <p:spPr>
          <a:xfrm>
            <a:off x="4816611" y="1622433"/>
            <a:ext cx="3867936" cy="4325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1C6362-FFD6-4661-F643-D79157C00C38}"/>
              </a:ext>
            </a:extLst>
          </p:cNvPr>
          <p:cNvSpPr/>
          <p:nvPr/>
        </p:nvSpPr>
        <p:spPr>
          <a:xfrm>
            <a:off x="5656998" y="4258945"/>
            <a:ext cx="3688384" cy="94898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C0C516-2370-C543-E231-6C74359AD730}"/>
              </a:ext>
            </a:extLst>
          </p:cNvPr>
          <p:cNvSpPr/>
          <p:nvPr/>
        </p:nvSpPr>
        <p:spPr>
          <a:xfrm>
            <a:off x="4532241" y="3530073"/>
            <a:ext cx="1720657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17F32D-6638-9896-6CF2-8C95016F5B17}"/>
              </a:ext>
            </a:extLst>
          </p:cNvPr>
          <p:cNvSpPr/>
          <p:nvPr/>
        </p:nvSpPr>
        <p:spPr>
          <a:xfrm>
            <a:off x="5969897" y="2395980"/>
            <a:ext cx="3539964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B1C8C9-1969-F23E-DD82-E90E169DC7B1}"/>
              </a:ext>
            </a:extLst>
          </p:cNvPr>
          <p:cNvSpPr/>
          <p:nvPr/>
        </p:nvSpPr>
        <p:spPr>
          <a:xfrm>
            <a:off x="4532241" y="5744062"/>
            <a:ext cx="1422031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Y_[03-14]_hanasu">
            <a:hlinkClick r:id="" action="ppaction://media"/>
            <a:extLst>
              <a:ext uri="{FF2B5EF4-FFF2-40B4-BE49-F238E27FC236}">
                <a16:creationId xmlns:a16="http://schemas.microsoft.com/office/drawing/2014/main" id="{4622718D-46B5-8200-A335-86C98D545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8690" y="941998"/>
            <a:ext cx="413727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9D0641-0964-7BE9-D0C3-3E5F8805FD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118325"/>
            <a:ext cx="4446872" cy="7538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3126B6-888C-BCA1-2182-B543F910BB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748" y="1947870"/>
            <a:ext cx="4087299" cy="31488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84079DF-D1CF-4197-4C73-F51F529FCA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958" y="77055"/>
            <a:ext cx="5173045" cy="4911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A47828-F71F-1356-60F8-E4DA0301EC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6" y="863905"/>
            <a:ext cx="8556859" cy="895235"/>
          </a:xfrm>
          <a:prstGeom prst="rect">
            <a:avLst/>
          </a:prstGeom>
        </p:spPr>
      </p:pic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23A64BC7-8DCB-739A-B081-AE63C96BA045}"/>
              </a:ext>
            </a:extLst>
          </p:cNvPr>
          <p:cNvSpPr/>
          <p:nvPr/>
        </p:nvSpPr>
        <p:spPr>
          <a:xfrm>
            <a:off x="511850" y="2043047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94AB54D5-5AF3-FEE9-4223-AC3005D9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844" y="4603531"/>
            <a:ext cx="2503399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スキーのイラスト「男の子」 | かわいいフリー素材集 いらすとや">
            <a:extLst>
              <a:ext uri="{FF2B5EF4-FFF2-40B4-BE49-F238E27FC236}">
                <a16:creationId xmlns:a16="http://schemas.microsoft.com/office/drawing/2014/main" id="{48644EB5-6440-AE55-ECC3-11B2DADE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669" y="3103142"/>
            <a:ext cx="1312678" cy="12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縁側で花見をする人のイラスト（女性）">
            <a:extLst>
              <a:ext uri="{FF2B5EF4-FFF2-40B4-BE49-F238E27FC236}">
                <a16:creationId xmlns:a16="http://schemas.microsoft.com/office/drawing/2014/main" id="{5FAE66CD-3EEA-2219-8404-F6E588279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508" y="2504720"/>
            <a:ext cx="1312899" cy="131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紅葉したもみじのイラスト（枝つき） | かわいいフリー素材集 いらすとや">
            <a:extLst>
              <a:ext uri="{FF2B5EF4-FFF2-40B4-BE49-F238E27FC236}">
                <a16:creationId xmlns:a16="http://schemas.microsoft.com/office/drawing/2014/main" id="{93807860-9907-9D3E-CEF4-1A4D0B94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249" y="2326515"/>
            <a:ext cx="1202903" cy="12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ビーチでバカンスをしている人達のイラスト | かわいいフリー素材集 いらすとや">
            <a:extLst>
              <a:ext uri="{FF2B5EF4-FFF2-40B4-BE49-F238E27FC236}">
                <a16:creationId xmlns:a16="http://schemas.microsoft.com/office/drawing/2014/main" id="{81DA31F8-8E3D-D8DD-E51B-299CFBA1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602" y="3569885"/>
            <a:ext cx="1222906" cy="12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60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204304-04B1-D4B4-177A-B524185A5B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07" y="1325563"/>
            <a:ext cx="11502189" cy="50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AF4E45-9D72-926A-3C3F-AEBC594B9C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670" y="1625717"/>
            <a:ext cx="8586484" cy="504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4A823A-4A5E-9E9A-586D-00818B8294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64" y="1825625"/>
            <a:ext cx="10871687" cy="46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4E78CC-3EBA-CA43-A467-54E4357E8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65" y="924477"/>
            <a:ext cx="9843813" cy="41751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B360D61F-4ACA-F82D-6811-2F5FA0E9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676" y="1221047"/>
            <a:ext cx="9891299" cy="5546142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36C4791-A7D3-FA55-59BC-DC741865CB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B6D3B29-14C0-B7A9-4D44-3782E2B3A7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769012"/>
            <a:ext cx="3385351" cy="694431"/>
          </a:xfrm>
          <a:prstGeom prst="rect">
            <a:avLst/>
          </a:prstGeom>
        </p:spPr>
      </p:pic>
      <p:pic>
        <p:nvPicPr>
          <p:cNvPr id="5" name="Y_[03-01]_kotoba1">
            <a:hlinkClick r:id="" action="ppaction://media"/>
            <a:extLst>
              <a:ext uri="{FF2B5EF4-FFF2-40B4-BE49-F238E27FC236}">
                <a16:creationId xmlns:a16="http://schemas.microsoft.com/office/drawing/2014/main" id="{64F62F06-AE35-CE10-F777-17716F87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5643" y="789597"/>
            <a:ext cx="366836" cy="3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B360D61F-4ACA-F82D-6811-2F5FA0E9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365" y="1425657"/>
            <a:ext cx="9619288" cy="5393623"/>
          </a:xfr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36C4791-A7D3-FA55-59BC-DC741865CB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5DB1807-99E0-4CF5-4354-4BD7EE630A1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1877"/>
            <a:ext cx="4512762" cy="776452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5C8F4A-F5D5-6899-E7D2-1C38F5B3C780}"/>
              </a:ext>
            </a:extLst>
          </p:cNvPr>
          <p:cNvSpPr/>
          <p:nvPr/>
        </p:nvSpPr>
        <p:spPr>
          <a:xfrm>
            <a:off x="7181998" y="2525737"/>
            <a:ext cx="1680726" cy="187627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837168-8072-F823-79B8-E13DC1FEA22F}"/>
              </a:ext>
            </a:extLst>
          </p:cNvPr>
          <p:cNvSpPr txBox="1"/>
          <p:nvPr/>
        </p:nvSpPr>
        <p:spPr>
          <a:xfrm>
            <a:off x="8131667" y="213839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322F71A-3E62-C74D-0EDD-49F291F95BAD}"/>
              </a:ext>
            </a:extLst>
          </p:cNvPr>
          <p:cNvSpPr/>
          <p:nvPr/>
        </p:nvSpPr>
        <p:spPr>
          <a:xfrm>
            <a:off x="3464587" y="5042770"/>
            <a:ext cx="1586579" cy="170741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E2760A-A443-F05D-A3D5-19AAFFDA33C6}"/>
              </a:ext>
            </a:extLst>
          </p:cNvPr>
          <p:cNvSpPr txBox="1"/>
          <p:nvPr/>
        </p:nvSpPr>
        <p:spPr>
          <a:xfrm>
            <a:off x="4578382" y="462796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E93D951-0D15-6F3B-9095-7512805BF7D9}"/>
              </a:ext>
            </a:extLst>
          </p:cNvPr>
          <p:cNvSpPr/>
          <p:nvPr/>
        </p:nvSpPr>
        <p:spPr>
          <a:xfrm>
            <a:off x="9263220" y="2623701"/>
            <a:ext cx="1465352" cy="180399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423D8C-D311-40EE-B835-32F4FECA35CE}"/>
              </a:ext>
            </a:extLst>
          </p:cNvPr>
          <p:cNvSpPr txBox="1"/>
          <p:nvPr/>
        </p:nvSpPr>
        <p:spPr>
          <a:xfrm>
            <a:off x="8753380" y="488157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4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87E3E586-6ECF-3065-49D4-A43D4A52A2FD}"/>
              </a:ext>
            </a:extLst>
          </p:cNvPr>
          <p:cNvSpPr/>
          <p:nvPr/>
        </p:nvSpPr>
        <p:spPr>
          <a:xfrm>
            <a:off x="5461214" y="2577589"/>
            <a:ext cx="1550965" cy="18501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17AAA7D-9F44-0BB8-3E85-E1EDFF8A5551}"/>
              </a:ext>
            </a:extLst>
          </p:cNvPr>
          <p:cNvSpPr txBox="1"/>
          <p:nvPr/>
        </p:nvSpPr>
        <p:spPr>
          <a:xfrm>
            <a:off x="6506797" y="225951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6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39A3074-B945-7AA6-46B0-8CBA9F4BED89}"/>
              </a:ext>
            </a:extLst>
          </p:cNvPr>
          <p:cNvSpPr/>
          <p:nvPr/>
        </p:nvSpPr>
        <p:spPr>
          <a:xfrm>
            <a:off x="1494689" y="5025107"/>
            <a:ext cx="1665079" cy="164202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563F66-E66B-DACB-60C0-90DE79FB456A}"/>
              </a:ext>
            </a:extLst>
          </p:cNvPr>
          <p:cNvSpPr txBox="1"/>
          <p:nvPr/>
        </p:nvSpPr>
        <p:spPr>
          <a:xfrm>
            <a:off x="2647831" y="466803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7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04B07B7-4261-2E38-2A3C-DEF4CC26ABEC}"/>
              </a:ext>
            </a:extLst>
          </p:cNvPr>
          <p:cNvSpPr/>
          <p:nvPr/>
        </p:nvSpPr>
        <p:spPr>
          <a:xfrm>
            <a:off x="5304978" y="5025107"/>
            <a:ext cx="1790532" cy="172507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99FADA-6348-CA91-8DFC-A80D2D039C7B}"/>
              </a:ext>
            </a:extLst>
          </p:cNvPr>
          <p:cNvSpPr txBox="1"/>
          <p:nvPr/>
        </p:nvSpPr>
        <p:spPr>
          <a:xfrm>
            <a:off x="7149348" y="381724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7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A590F95-4E27-3F70-6787-5F50BC7D17F8}"/>
              </a:ext>
            </a:extLst>
          </p:cNvPr>
          <p:cNvSpPr/>
          <p:nvPr/>
        </p:nvSpPr>
        <p:spPr>
          <a:xfrm>
            <a:off x="1299186" y="2551905"/>
            <a:ext cx="1942534" cy="18501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AF829DC-E21B-0472-D944-96E9024FA9C2}"/>
              </a:ext>
            </a:extLst>
          </p:cNvPr>
          <p:cNvSpPr txBox="1"/>
          <p:nvPr/>
        </p:nvSpPr>
        <p:spPr>
          <a:xfrm>
            <a:off x="2304967" y="206974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3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B2E8F83-EAC4-A359-DCC2-26F488240536}"/>
              </a:ext>
            </a:extLst>
          </p:cNvPr>
          <p:cNvSpPr/>
          <p:nvPr/>
        </p:nvSpPr>
        <p:spPr>
          <a:xfrm>
            <a:off x="7258898" y="5025107"/>
            <a:ext cx="1680725" cy="172507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FEF358A-F9F3-FEA2-BCBA-219CE04C6193}"/>
              </a:ext>
            </a:extLst>
          </p:cNvPr>
          <p:cNvSpPr txBox="1"/>
          <p:nvPr/>
        </p:nvSpPr>
        <p:spPr>
          <a:xfrm>
            <a:off x="10277527" y="2233349"/>
            <a:ext cx="69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8 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2320CA0-A27E-DB6C-73E1-852C1FA9D2BD}"/>
              </a:ext>
            </a:extLst>
          </p:cNvPr>
          <p:cNvSpPr/>
          <p:nvPr/>
        </p:nvSpPr>
        <p:spPr>
          <a:xfrm>
            <a:off x="9201718" y="5025107"/>
            <a:ext cx="1608547" cy="172507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29F1B5B-3493-FE61-2F8E-A9BD2B3530CD}"/>
              </a:ext>
            </a:extLst>
          </p:cNvPr>
          <p:cNvSpPr txBox="1"/>
          <p:nvPr/>
        </p:nvSpPr>
        <p:spPr>
          <a:xfrm>
            <a:off x="10358236" y="4673629"/>
            <a:ext cx="6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5 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FA985B56-BE93-ED40-94BF-19E628D49299}"/>
              </a:ext>
            </a:extLst>
          </p:cNvPr>
          <p:cNvSpPr/>
          <p:nvPr/>
        </p:nvSpPr>
        <p:spPr>
          <a:xfrm>
            <a:off x="3508499" y="2551904"/>
            <a:ext cx="1608076" cy="195097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3D37817-2EF6-F4E2-3578-AB233D0E9E71}"/>
              </a:ext>
            </a:extLst>
          </p:cNvPr>
          <p:cNvSpPr txBox="1"/>
          <p:nvPr/>
        </p:nvSpPr>
        <p:spPr>
          <a:xfrm>
            <a:off x="4697728" y="2331313"/>
            <a:ext cx="6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10 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D052E27-86A6-E985-8310-EFAE93DB8476}"/>
              </a:ext>
            </a:extLst>
          </p:cNvPr>
          <p:cNvSpPr txBox="1"/>
          <p:nvPr/>
        </p:nvSpPr>
        <p:spPr>
          <a:xfrm>
            <a:off x="6715234" y="455555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9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pic>
        <p:nvPicPr>
          <p:cNvPr id="4" name="Y_[03-02]_kotoba2">
            <a:hlinkClick r:id="" action="ppaction://media"/>
            <a:extLst>
              <a:ext uri="{FF2B5EF4-FFF2-40B4-BE49-F238E27FC236}">
                <a16:creationId xmlns:a16="http://schemas.microsoft.com/office/drawing/2014/main" id="{DE427799-1B94-739E-4023-4940E0218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68321" y="789598"/>
            <a:ext cx="425450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6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  <p:bldP spid="12" grpId="0"/>
      <p:bldP spid="16" grpId="0" animBg="1"/>
      <p:bldP spid="17" grpId="0"/>
      <p:bldP spid="18" grpId="0" animBg="1"/>
      <p:bldP spid="19" grpId="0"/>
      <p:bldP spid="20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CE4F17C-FB64-1360-59B4-3C4A50CAC2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96C92F-4B3E-04DE-FB18-8B2639136D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" y="38720"/>
            <a:ext cx="3016367" cy="8979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48A8512-F8D5-378B-C7C0-A856EFDDC0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81" y="937758"/>
            <a:ext cx="3016368" cy="7630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24DAA5-9457-5688-68B2-0D8FC60A66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852" y="638859"/>
            <a:ext cx="7700057" cy="62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CE4F17C-FB64-1360-59B4-3C4A50CAC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96C92F-4B3E-04DE-FB18-8B2639136D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" y="38720"/>
            <a:ext cx="3016367" cy="8979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48A8512-F8D5-378B-C7C0-A856EFDDC0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80" y="937758"/>
            <a:ext cx="2893819" cy="7320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24DAA5-9457-5688-68B2-0D8FC60A66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586" y="38720"/>
            <a:ext cx="1937474" cy="15648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CEE83C1-D753-13D7-D3AF-7787C5F7A9F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1" y="1669777"/>
            <a:ext cx="5676365" cy="6906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EE6B036-69D3-821D-DBE8-A48339462D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948" y="853035"/>
            <a:ext cx="6534748" cy="5471372"/>
          </a:xfrm>
          <a:prstGeom prst="rect">
            <a:avLst/>
          </a:prstGeom>
        </p:spPr>
      </p:pic>
      <p:pic>
        <p:nvPicPr>
          <p:cNvPr id="12" name="コンテンツ プレースホルダー 6">
            <a:extLst>
              <a:ext uri="{FF2B5EF4-FFF2-40B4-BE49-F238E27FC236}">
                <a16:creationId xmlns:a16="http://schemas.microsoft.com/office/drawing/2014/main" id="{98353EAA-F560-8B9B-E879-5044DD690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" y="2935240"/>
            <a:ext cx="5572670" cy="3124647"/>
          </a:xfr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58A134-78E9-C88E-6E1E-D9ACF2553724}"/>
              </a:ext>
            </a:extLst>
          </p:cNvPr>
          <p:cNvSpPr txBox="1"/>
          <p:nvPr/>
        </p:nvSpPr>
        <p:spPr>
          <a:xfrm>
            <a:off x="6566340" y="268725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5DAE93-7414-21A7-7207-F9B1A16FE491}"/>
              </a:ext>
            </a:extLst>
          </p:cNvPr>
          <p:cNvSpPr txBox="1"/>
          <p:nvPr/>
        </p:nvSpPr>
        <p:spPr>
          <a:xfrm>
            <a:off x="6938186" y="268725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F5D2783-B63B-EA2D-3974-1B119239CC43}"/>
              </a:ext>
            </a:extLst>
          </p:cNvPr>
          <p:cNvSpPr txBox="1"/>
          <p:nvPr/>
        </p:nvSpPr>
        <p:spPr>
          <a:xfrm>
            <a:off x="9295130" y="2240949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5F5B07-CD1F-2A0F-1496-9C05BB77293B}"/>
              </a:ext>
            </a:extLst>
          </p:cNvPr>
          <p:cNvSpPr txBox="1"/>
          <p:nvPr/>
        </p:nvSpPr>
        <p:spPr>
          <a:xfrm>
            <a:off x="9653090" y="222732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0F92378-C0BD-D3D9-0851-BCEB898A573E}"/>
              </a:ext>
            </a:extLst>
          </p:cNvPr>
          <p:cNvSpPr txBox="1"/>
          <p:nvPr/>
        </p:nvSpPr>
        <p:spPr>
          <a:xfrm>
            <a:off x="10722520" y="4021007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45C73EA-A176-F6F6-9D31-E6C11035A5E2}"/>
              </a:ext>
            </a:extLst>
          </p:cNvPr>
          <p:cNvSpPr txBox="1"/>
          <p:nvPr/>
        </p:nvSpPr>
        <p:spPr>
          <a:xfrm>
            <a:off x="10996379" y="40261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j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919E7D-FCD4-2B1D-FEEB-7BB5DCED1B5D}"/>
              </a:ext>
            </a:extLst>
          </p:cNvPr>
          <p:cNvSpPr txBox="1"/>
          <p:nvPr/>
        </p:nvSpPr>
        <p:spPr>
          <a:xfrm>
            <a:off x="10011932" y="591332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55B5082-4FE6-B0BF-4084-1FFD0EEDE99C}"/>
              </a:ext>
            </a:extLst>
          </p:cNvPr>
          <p:cNvSpPr txBox="1"/>
          <p:nvPr/>
        </p:nvSpPr>
        <p:spPr>
          <a:xfrm>
            <a:off x="10285791" y="5918512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B33C559-4A4F-0DB9-DD4E-98B67B293AFA}"/>
              </a:ext>
            </a:extLst>
          </p:cNvPr>
          <p:cNvSpPr txBox="1"/>
          <p:nvPr/>
        </p:nvSpPr>
        <p:spPr>
          <a:xfrm>
            <a:off x="6566340" y="5908136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C54B660-EFB0-E254-FA6D-57FB8941FD1D}"/>
              </a:ext>
            </a:extLst>
          </p:cNvPr>
          <p:cNvSpPr txBox="1"/>
          <p:nvPr/>
        </p:nvSpPr>
        <p:spPr>
          <a:xfrm>
            <a:off x="6840199" y="5913324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Y_[03-03]_kiku">
            <a:hlinkClick r:id="" action="ppaction://media"/>
            <a:extLst>
              <a:ext uri="{FF2B5EF4-FFF2-40B4-BE49-F238E27FC236}">
                <a16:creationId xmlns:a16="http://schemas.microsoft.com/office/drawing/2014/main" id="{6401FD57-6F00-6E0E-38ED-A36689DAD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35121" y="1715721"/>
            <a:ext cx="460619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CFFD55-A360-C84A-7AD2-0EF07CE9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E5819A-4E73-2E9B-FD9E-73BBFB8B8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4AA5A6-5C6F-48EC-C5B8-CE432E298E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BB527E-C5A4-A10F-B591-15517CC77C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28" y="890891"/>
            <a:ext cx="5572670" cy="7443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92C435E-38D9-35BE-8AB4-18E6CDFACE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" y="38720"/>
            <a:ext cx="3016367" cy="8979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A38D94-925B-EBF7-D723-A6BBB45E65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3" y="2239691"/>
            <a:ext cx="11519555" cy="1319749"/>
          </a:xfrm>
          <a:prstGeom prst="rect">
            <a:avLst/>
          </a:prstGeom>
        </p:spPr>
      </p:pic>
      <p:pic>
        <p:nvPicPr>
          <p:cNvPr id="5" name="Y_[03-03]_kiku">
            <a:hlinkClick r:id="" action="ppaction://media"/>
            <a:extLst>
              <a:ext uri="{FF2B5EF4-FFF2-40B4-BE49-F238E27FC236}">
                <a16:creationId xmlns:a16="http://schemas.microsoft.com/office/drawing/2014/main" id="{0E68D26A-05A5-8BDA-4530-3964B547F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2014" y="941998"/>
            <a:ext cx="448896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A66800C-82BB-2C9D-E61E-8A78467A98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6" y="2459444"/>
            <a:ext cx="8854911" cy="244273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5619463" y="2743030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solidFill>
                  <a:srgbClr val="FF0000"/>
                </a:solidFill>
                <a:latin typeface="+mj-ea"/>
                <a:ea typeface="+mj-ea"/>
              </a:rPr>
              <a:t>なります</a:t>
            </a:r>
            <a:endParaRPr lang="en-US" altLang="ja-JP" sz="32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5452125" y="3530196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solidFill>
                  <a:srgbClr val="FF0000"/>
                </a:solidFill>
                <a:latin typeface="+mj-ea"/>
                <a:ea typeface="+mj-ea"/>
              </a:rPr>
              <a:t>なります</a:t>
            </a:r>
            <a:endParaRPr kumimoji="1" lang="ja-JP" altLang="en-US" sz="32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429236" y="4296382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>
                <a:solidFill>
                  <a:srgbClr val="FF0000"/>
                </a:solidFill>
                <a:latin typeface="+mj-ea"/>
                <a:ea typeface="+mj-ea"/>
              </a:rPr>
              <a:t>なります</a:t>
            </a:r>
            <a:endParaRPr kumimoji="1" lang="ja-JP" altLang="en-US" sz="32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32DAA70-BA4B-888B-368E-0C3E385D0E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708" y="38720"/>
            <a:ext cx="5587014" cy="4342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896298-DCC0-A2E0-58BE-4F5913609F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193407"/>
            <a:ext cx="5793554" cy="7432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DCF0D-B08D-7B91-3A7F-268384E9CFD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378" y="5218575"/>
            <a:ext cx="6847002" cy="824639"/>
          </a:xfrm>
          <a:prstGeom prst="rect">
            <a:avLst/>
          </a:prstGeom>
        </p:spPr>
      </p:pic>
      <p:pic>
        <p:nvPicPr>
          <p:cNvPr id="6" name="Y_[03-04]_katachi">
            <a:hlinkClick r:id="" action="ppaction://media"/>
            <a:extLst>
              <a:ext uri="{FF2B5EF4-FFF2-40B4-BE49-F238E27FC236}">
                <a16:creationId xmlns:a16="http://schemas.microsoft.com/office/drawing/2014/main" id="{88192CAA-C592-A340-F187-B9F5F077C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7490" y="1270244"/>
            <a:ext cx="390281" cy="2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83</Paragraphs>
  <Slides>39</Slides>
  <Notes>28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1</cp:revision>
  <dcterms:created xsi:type="dcterms:W3CDTF">2025-03-04T06:27:47Z</dcterms:created>
  <dcterms:modified xsi:type="dcterms:W3CDTF">2025-10-03T02:43:08Z</dcterms:modified>
</cp:coreProperties>
</file>