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368" r:id="rId3"/>
    <p:sldId id="497" r:id="rId4"/>
    <p:sldId id="517" r:id="rId5"/>
    <p:sldId id="518" r:id="rId6"/>
    <p:sldId id="369" r:id="rId7"/>
    <p:sldId id="519" r:id="rId8"/>
    <p:sldId id="520" r:id="rId9"/>
    <p:sldId id="440" r:id="rId10"/>
    <p:sldId id="441" r:id="rId11"/>
    <p:sldId id="443" r:id="rId12"/>
    <p:sldId id="532" r:id="rId13"/>
    <p:sldId id="522" r:id="rId14"/>
    <p:sldId id="523" r:id="rId15"/>
    <p:sldId id="452" r:id="rId16"/>
    <p:sldId id="524" r:id="rId17"/>
    <p:sldId id="525" r:id="rId18"/>
    <p:sldId id="526" r:id="rId19"/>
    <p:sldId id="296" r:id="rId20"/>
    <p:sldId id="527" r:id="rId21"/>
    <p:sldId id="297" r:id="rId22"/>
    <p:sldId id="528" r:id="rId23"/>
    <p:sldId id="529" r:id="rId24"/>
    <p:sldId id="521" r:id="rId25"/>
    <p:sldId id="531" r:id="rId26"/>
    <p:sldId id="533" r:id="rId27"/>
    <p:sldId id="534" r:id="rId28"/>
    <p:sldId id="309" r:id="rId29"/>
    <p:sldId id="535" r:id="rId30"/>
    <p:sldId id="506" r:id="rId31"/>
    <p:sldId id="541" r:id="rId32"/>
    <p:sldId id="542" r:id="rId33"/>
    <p:sldId id="543" r:id="rId34"/>
    <p:sldId id="536" r:id="rId35"/>
    <p:sldId id="544" r:id="rId36"/>
    <p:sldId id="545" r:id="rId37"/>
    <p:sldId id="546" r:id="rId38"/>
    <p:sldId id="547" r:id="rId39"/>
    <p:sldId id="548" r:id="rId40"/>
    <p:sldId id="365" r:id="rId41"/>
    <p:sldId id="400" r:id="rId42"/>
    <p:sldId id="438" r:id="rId43"/>
    <p:sldId id="402" r:id="rId4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6ED"/>
    <a:srgbClr val="FF6969"/>
    <a:srgbClr val="FDE0B0"/>
    <a:srgbClr val="FFF3F3"/>
    <a:srgbClr val="FF9900"/>
    <a:srgbClr val="FDD6BC"/>
    <a:srgbClr val="FEE1CE"/>
    <a:srgbClr val="FFF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EA7EA-C035-18F9-3A51-7B6ABD5AA6FF}" v="1" dt="2025-10-01T04:57:54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4" autoAdjust="0"/>
    <p:restoredTop sz="96149" autoAdjust="0"/>
  </p:normalViewPr>
  <p:slideViewPr>
    <p:cSldViewPr snapToGrid="0">
      <p:cViewPr varScale="1">
        <p:scale>
          <a:sx n="38" d="100"/>
          <a:sy n="38" d="100"/>
        </p:scale>
        <p:origin x="10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iyaphone Phamavanh" userId="S::viriyaphone@jpf.go.jp::46221b0b-3b8f-4bcc-b119-ca33b88f9adb" providerId="AD" clId="Web-{9B755598-7037-7D8F-BF26-1E3A090E7FD6}"/>
    <pc:docChg chg="modSld">
      <pc:chgData name="Viriyaphone Phamavanh" userId="S::viriyaphone@jpf.go.jp::46221b0b-3b8f-4bcc-b119-ca33b88f9adb" providerId="AD" clId="Web-{9B755598-7037-7D8F-BF26-1E3A090E7FD6}" dt="2025-09-24T03:42:39.801" v="111" actId="1076"/>
      <pc:docMkLst>
        <pc:docMk/>
      </pc:docMkLst>
      <pc:sldChg chg="addSp modSp modMedia addAnim">
        <pc:chgData name="Viriyaphone Phamavanh" userId="S::viriyaphone@jpf.go.jp::46221b0b-3b8f-4bcc-b119-ca33b88f9adb" providerId="AD" clId="Web-{9B755598-7037-7D8F-BF26-1E3A090E7FD6}" dt="2025-09-24T03:40:02.422" v="101" actId="1076"/>
        <pc:sldMkLst>
          <pc:docMk/>
          <pc:sldMk cId="2257488280" sldId="297"/>
        </pc:sldMkLst>
        <pc:picChg chg="add mod">
          <ac:chgData name="Viriyaphone Phamavanh" userId="S::viriyaphone@jpf.go.jp::46221b0b-3b8f-4bcc-b119-ca33b88f9adb" providerId="AD" clId="Web-{9B755598-7037-7D8F-BF26-1E3A090E7FD6}" dt="2025-09-24T03:40:02.422" v="101" actId="1076"/>
          <ac:picMkLst>
            <pc:docMk/>
            <pc:sldMk cId="2257488280" sldId="297"/>
            <ac:picMk id="2" creationId="{7661C8F9-6E5B-B037-B46E-363E49084C08}"/>
          </ac:picMkLst>
        </pc:picChg>
      </pc:sldChg>
      <pc:sldChg chg="addSp delSp modSp modMedia addAnim delAnim">
        <pc:chgData name="Viriyaphone Phamavanh" userId="S::viriyaphone@jpf.go.jp::46221b0b-3b8f-4bcc-b119-ca33b88f9adb" providerId="AD" clId="Web-{9B755598-7037-7D8F-BF26-1E3A090E7FD6}" dt="2025-09-24T03:03:16.292" v="23" actId="1076"/>
        <pc:sldMkLst>
          <pc:docMk/>
          <pc:sldMk cId="1556345396" sldId="369"/>
        </pc:sldMkLst>
        <pc:picChg chg="add mod">
          <ac:chgData name="Viriyaphone Phamavanh" userId="S::viriyaphone@jpf.go.jp::46221b0b-3b8f-4bcc-b119-ca33b88f9adb" providerId="AD" clId="Web-{9B755598-7037-7D8F-BF26-1E3A090E7FD6}" dt="2025-09-24T03:00:38.789" v="11" actId="1076"/>
          <ac:picMkLst>
            <pc:docMk/>
            <pc:sldMk cId="1556345396" sldId="369"/>
            <ac:picMk id="2" creationId="{D8D80F61-D1F0-A33A-1363-885023E489F3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00:52.571" v="14" actId="1076"/>
          <ac:picMkLst>
            <pc:docMk/>
            <pc:sldMk cId="1556345396" sldId="369"/>
            <ac:picMk id="4" creationId="{FBE2B122-0EDB-6BEA-9EDB-81E25D2D9BF8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03:03.292" v="20" actId="1076"/>
          <ac:picMkLst>
            <pc:docMk/>
            <pc:sldMk cId="1556345396" sldId="369"/>
            <ac:picMk id="7" creationId="{5F2314BE-0F4A-7062-2BB3-3643378E3B4B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03:16.292" v="23" actId="1076"/>
          <ac:picMkLst>
            <pc:docMk/>
            <pc:sldMk cId="1556345396" sldId="369"/>
            <ac:picMk id="8" creationId="{681D848D-911C-7F12-10DE-69DC69531719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3:12:12.287" v="55" actId="1076"/>
        <pc:sldMkLst>
          <pc:docMk/>
          <pc:sldMk cId="2091162764" sldId="440"/>
        </pc:sldMkLst>
        <pc:picChg chg="add mod">
          <ac:chgData name="Viriyaphone Phamavanh" userId="S::viriyaphone@jpf.go.jp::46221b0b-3b8f-4bcc-b119-ca33b88f9adb" providerId="AD" clId="Web-{9B755598-7037-7D8F-BF26-1E3A090E7FD6}" dt="2025-09-24T03:12:12.287" v="55" actId="1076"/>
          <ac:picMkLst>
            <pc:docMk/>
            <pc:sldMk cId="2091162764" sldId="440"/>
            <ac:picMk id="2" creationId="{B4122B9F-3FC6-0D3F-C97A-2C38AE5BA867}"/>
          </ac:picMkLst>
        </pc:picChg>
      </pc:sldChg>
      <pc:sldChg chg="addSp delSp modSp modMedia addAnim delAnim">
        <pc:chgData name="Viriyaphone Phamavanh" userId="S::viriyaphone@jpf.go.jp::46221b0b-3b8f-4bcc-b119-ca33b88f9adb" providerId="AD" clId="Web-{9B755598-7037-7D8F-BF26-1E3A090E7FD6}" dt="2025-09-24T03:21:54.517" v="70" actId="1076"/>
        <pc:sldMkLst>
          <pc:docMk/>
          <pc:sldMk cId="3449334576" sldId="452"/>
        </pc:sldMkLst>
        <pc:picChg chg="add mod">
          <ac:chgData name="Viriyaphone Phamavanh" userId="S::viriyaphone@jpf.go.jp::46221b0b-3b8f-4bcc-b119-ca33b88f9adb" providerId="AD" clId="Web-{9B755598-7037-7D8F-BF26-1E3A090E7FD6}" dt="2025-09-24T03:16:51.247" v="60" actId="1076"/>
          <ac:picMkLst>
            <pc:docMk/>
            <pc:sldMk cId="3449334576" sldId="452"/>
            <ac:picMk id="2" creationId="{595E9D2E-A8C3-4BD4-5014-23149F319DA2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19:22.858" v="64" actId="1076"/>
          <ac:picMkLst>
            <pc:docMk/>
            <pc:sldMk cId="3449334576" sldId="452"/>
            <ac:picMk id="5" creationId="{B264AE85-706C-2B0B-02D6-479D91AA06CA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21:21.313" v="67" actId="1076"/>
          <ac:picMkLst>
            <pc:docMk/>
            <pc:sldMk cId="3449334576" sldId="452"/>
            <ac:picMk id="9" creationId="{513FA927-CA29-AB1C-7B6B-90C99BACF977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21:54.517" v="70" actId="1076"/>
          <ac:picMkLst>
            <pc:docMk/>
            <pc:sldMk cId="3449334576" sldId="452"/>
            <ac:picMk id="10" creationId="{98B7B048-BC9A-9CD0-2473-C3A92AEBB787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2:58:41.693" v="2" actId="1076"/>
        <pc:sldMkLst>
          <pc:docMk/>
          <pc:sldMk cId="2312388155" sldId="497"/>
        </pc:sldMkLst>
        <pc:picChg chg="add mod">
          <ac:chgData name="Viriyaphone Phamavanh" userId="S::viriyaphone@jpf.go.jp::46221b0b-3b8f-4bcc-b119-ca33b88f9adb" providerId="AD" clId="Web-{9B755598-7037-7D8F-BF26-1E3A090E7FD6}" dt="2025-09-24T02:58:41.693" v="2" actId="1076"/>
          <ac:picMkLst>
            <pc:docMk/>
            <pc:sldMk cId="2312388155" sldId="497"/>
            <ac:picMk id="2" creationId="{A135D2D4-08ED-D8FC-C8CE-F0FC06187D29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2:59:00.553" v="5" actId="1076"/>
        <pc:sldMkLst>
          <pc:docMk/>
          <pc:sldMk cId="3817857199" sldId="517"/>
        </pc:sldMkLst>
        <pc:picChg chg="add mod">
          <ac:chgData name="Viriyaphone Phamavanh" userId="S::viriyaphone@jpf.go.jp::46221b0b-3b8f-4bcc-b119-ca33b88f9adb" providerId="AD" clId="Web-{9B755598-7037-7D8F-BF26-1E3A090E7FD6}" dt="2025-09-24T02:59:00.553" v="5" actId="1076"/>
          <ac:picMkLst>
            <pc:docMk/>
            <pc:sldMk cId="3817857199" sldId="517"/>
            <ac:picMk id="2" creationId="{FA7BA156-BEC8-D04B-4C84-C42E9F371DE2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3:00:09.554" v="8" actId="1076"/>
        <pc:sldMkLst>
          <pc:docMk/>
          <pc:sldMk cId="939826697" sldId="518"/>
        </pc:sldMkLst>
        <pc:picChg chg="add mod">
          <ac:chgData name="Viriyaphone Phamavanh" userId="S::viriyaphone@jpf.go.jp::46221b0b-3b8f-4bcc-b119-ca33b88f9adb" providerId="AD" clId="Web-{9B755598-7037-7D8F-BF26-1E3A090E7FD6}" dt="2025-09-24T03:00:09.554" v="8" actId="1076"/>
          <ac:picMkLst>
            <pc:docMk/>
            <pc:sldMk cId="939826697" sldId="518"/>
            <ac:picMk id="2" creationId="{4473D51C-D60D-AA0A-9605-4BACF2A96D3E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3:08:22.212" v="38" actId="1076"/>
        <pc:sldMkLst>
          <pc:docMk/>
          <pc:sldMk cId="1301812467" sldId="519"/>
        </pc:sldMkLst>
        <pc:picChg chg="add mod">
          <ac:chgData name="Viriyaphone Phamavanh" userId="S::viriyaphone@jpf.go.jp::46221b0b-3b8f-4bcc-b119-ca33b88f9adb" providerId="AD" clId="Web-{9B755598-7037-7D8F-BF26-1E3A090E7FD6}" dt="2025-09-24T03:03:38.855" v="26" actId="1076"/>
          <ac:picMkLst>
            <pc:docMk/>
            <pc:sldMk cId="1301812467" sldId="519"/>
            <ac:picMk id="2" creationId="{5179A1CD-590F-F6A2-B234-CD5B259DE01F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05:25.450" v="29" actId="1076"/>
          <ac:picMkLst>
            <pc:docMk/>
            <pc:sldMk cId="1301812467" sldId="519"/>
            <ac:picMk id="5" creationId="{377DECAC-3130-9DE6-D23E-D5F182DB5822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07:48.256" v="35" actId="1076"/>
          <ac:picMkLst>
            <pc:docMk/>
            <pc:sldMk cId="1301812467" sldId="519"/>
            <ac:picMk id="7" creationId="{AD1DA571-AD90-D156-5B37-154209FC7658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08:22.212" v="38" actId="1076"/>
          <ac:picMkLst>
            <pc:docMk/>
            <pc:sldMk cId="1301812467" sldId="519"/>
            <ac:picMk id="8" creationId="{212219C8-86EE-8D53-DA6F-B4E61398B859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3:11:27.066" v="52" actId="1076"/>
        <pc:sldMkLst>
          <pc:docMk/>
          <pc:sldMk cId="3302028195" sldId="520"/>
        </pc:sldMkLst>
        <pc:picChg chg="add mod">
          <ac:chgData name="Viriyaphone Phamavanh" userId="S::viriyaphone@jpf.go.jp::46221b0b-3b8f-4bcc-b119-ca33b88f9adb" providerId="AD" clId="Web-{9B755598-7037-7D8F-BF26-1E3A090E7FD6}" dt="2025-09-24T03:09:33.154" v="41" actId="1076"/>
          <ac:picMkLst>
            <pc:docMk/>
            <pc:sldMk cId="3302028195" sldId="520"/>
            <ac:picMk id="2" creationId="{F4FB5A70-CCC0-9F3A-76FC-5BCAFF915070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10:01.687" v="45" actId="1076"/>
          <ac:picMkLst>
            <pc:docMk/>
            <pc:sldMk cId="3302028195" sldId="520"/>
            <ac:picMk id="4" creationId="{2A91E97C-24B7-8432-9EC1-E5B37796B28E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11:10.472" v="49" actId="1076"/>
          <ac:picMkLst>
            <pc:docMk/>
            <pc:sldMk cId="3302028195" sldId="520"/>
            <ac:picMk id="7" creationId="{3366444B-819E-E2F4-1389-95062B8B7723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11:27.066" v="52" actId="1076"/>
          <ac:picMkLst>
            <pc:docMk/>
            <pc:sldMk cId="3302028195" sldId="520"/>
            <ac:picMk id="10" creationId="{130F7E5E-933F-DEF0-A301-E12E2AD4688B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3:28:12.227" v="80" actId="1076"/>
        <pc:sldMkLst>
          <pc:docMk/>
          <pc:sldMk cId="3424068135" sldId="524"/>
        </pc:sldMkLst>
        <pc:picChg chg="add mod">
          <ac:chgData name="Viriyaphone Phamavanh" userId="S::viriyaphone@jpf.go.jp::46221b0b-3b8f-4bcc-b119-ca33b88f9adb" providerId="AD" clId="Web-{9B755598-7037-7D8F-BF26-1E3A090E7FD6}" dt="2025-09-24T03:26:57.939" v="74" actId="1076"/>
          <ac:picMkLst>
            <pc:docMk/>
            <pc:sldMk cId="3424068135" sldId="524"/>
            <ac:picMk id="2" creationId="{320AEAE6-BF2B-8BE0-7437-6198441EB37C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27:50.506" v="77" actId="1076"/>
          <ac:picMkLst>
            <pc:docMk/>
            <pc:sldMk cId="3424068135" sldId="524"/>
            <ac:picMk id="5" creationId="{7A9348E5-61F8-214C-168E-C081DF46F020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28:12.227" v="80" actId="1076"/>
          <ac:picMkLst>
            <pc:docMk/>
            <pc:sldMk cId="3424068135" sldId="524"/>
            <ac:picMk id="6" creationId="{68B5965D-F5BA-8D2B-4A89-5E4AEE1B0217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3:35:52.292" v="90" actId="1076"/>
        <pc:sldMkLst>
          <pc:docMk/>
          <pc:sldMk cId="1180375200" sldId="525"/>
        </pc:sldMkLst>
        <pc:picChg chg="add mod">
          <ac:chgData name="Viriyaphone Phamavanh" userId="S::viriyaphone@jpf.go.jp::46221b0b-3b8f-4bcc-b119-ca33b88f9adb" providerId="AD" clId="Web-{9B755598-7037-7D8F-BF26-1E3A090E7FD6}" dt="2025-09-24T03:31:13.425" v="84" actId="1076"/>
          <ac:picMkLst>
            <pc:docMk/>
            <pc:sldMk cId="1180375200" sldId="525"/>
            <ac:picMk id="2" creationId="{A440FAA7-7D44-9BE2-89AE-F9700ABA9D75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33:05.694" v="87" actId="1076"/>
          <ac:picMkLst>
            <pc:docMk/>
            <pc:sldMk cId="1180375200" sldId="525"/>
            <ac:picMk id="11" creationId="{B1C706B1-E63B-115B-95A1-2E14D6331C70}"/>
          </ac:picMkLst>
        </pc:picChg>
        <pc:picChg chg="add mod">
          <ac:chgData name="Viriyaphone Phamavanh" userId="S::viriyaphone@jpf.go.jp::46221b0b-3b8f-4bcc-b119-ca33b88f9adb" providerId="AD" clId="Web-{9B755598-7037-7D8F-BF26-1E3A090E7FD6}" dt="2025-09-24T03:35:52.292" v="90" actId="1076"/>
          <ac:picMkLst>
            <pc:docMk/>
            <pc:sldMk cId="1180375200" sldId="525"/>
            <ac:picMk id="17" creationId="{BCBE194F-06C0-8394-26CD-6F609658B7B3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3:40:28.798" v="104" actId="1076"/>
        <pc:sldMkLst>
          <pc:docMk/>
          <pc:sldMk cId="1793637558" sldId="528"/>
        </pc:sldMkLst>
        <pc:picChg chg="add mod">
          <ac:chgData name="Viriyaphone Phamavanh" userId="S::viriyaphone@jpf.go.jp::46221b0b-3b8f-4bcc-b119-ca33b88f9adb" providerId="AD" clId="Web-{9B755598-7037-7D8F-BF26-1E3A090E7FD6}" dt="2025-09-24T03:40:28.798" v="104" actId="1076"/>
          <ac:picMkLst>
            <pc:docMk/>
            <pc:sldMk cId="1793637558" sldId="528"/>
            <ac:picMk id="2" creationId="{7A0D928F-7795-498E-3CE3-4267D9E08C5A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3:41:49.045" v="108" actId="1076"/>
        <pc:sldMkLst>
          <pc:docMk/>
          <pc:sldMk cId="650137479" sldId="529"/>
        </pc:sldMkLst>
        <pc:picChg chg="add mod">
          <ac:chgData name="Viriyaphone Phamavanh" userId="S::viriyaphone@jpf.go.jp::46221b0b-3b8f-4bcc-b119-ca33b88f9adb" providerId="AD" clId="Web-{9B755598-7037-7D8F-BF26-1E3A090E7FD6}" dt="2025-09-24T03:41:49.045" v="108" actId="1076"/>
          <ac:picMkLst>
            <pc:docMk/>
            <pc:sldMk cId="650137479" sldId="529"/>
            <ac:picMk id="2" creationId="{AA989120-EA2E-9B31-4FA3-F58CADA52781}"/>
          </ac:picMkLst>
        </pc:picChg>
      </pc:sldChg>
      <pc:sldChg chg="addSp modSp modMedia addAnim">
        <pc:chgData name="Viriyaphone Phamavanh" userId="S::viriyaphone@jpf.go.jp::46221b0b-3b8f-4bcc-b119-ca33b88f9adb" providerId="AD" clId="Web-{9B755598-7037-7D8F-BF26-1E3A090E7FD6}" dt="2025-09-24T03:42:39.801" v="111" actId="1076"/>
        <pc:sldMkLst>
          <pc:docMk/>
          <pc:sldMk cId="3563396049" sldId="534"/>
        </pc:sldMkLst>
        <pc:picChg chg="add mod">
          <ac:chgData name="Viriyaphone Phamavanh" userId="S::viriyaphone@jpf.go.jp::46221b0b-3b8f-4bcc-b119-ca33b88f9adb" providerId="AD" clId="Web-{9B755598-7037-7D8F-BF26-1E3A090E7FD6}" dt="2025-09-24T03:42:39.801" v="111" actId="1076"/>
          <ac:picMkLst>
            <pc:docMk/>
            <pc:sldMk cId="3563396049" sldId="534"/>
            <ac:picMk id="2" creationId="{C28E3E1E-3083-1475-0040-93AAA35CDE16}"/>
          </ac:picMkLst>
        </pc:picChg>
      </pc:sldChg>
    </pc:docChg>
  </pc:docChgLst>
  <pc:docChgLst>
    <pc:chgData name="Viriyaphone Phamavanh" userId="S::viriyaphone@jpf.go.jp::46221b0b-3b8f-4bcc-b119-ca33b88f9adb" providerId="AD" clId="Web-{BDAEA7EA-C035-18F9-3A51-7B6ABD5AA6FF}"/>
    <pc:docChg chg="modSld">
      <pc:chgData name="Viriyaphone Phamavanh" userId="S::viriyaphone@jpf.go.jp::46221b0b-3b8f-4bcc-b119-ca33b88f9adb" providerId="AD" clId="Web-{BDAEA7EA-C035-18F9-3A51-7B6ABD5AA6FF}" dt="2025-10-01T04:57:54.299" v="0" actId="1076"/>
      <pc:docMkLst>
        <pc:docMk/>
      </pc:docMkLst>
      <pc:sldChg chg="modSp">
        <pc:chgData name="Viriyaphone Phamavanh" userId="S::viriyaphone@jpf.go.jp::46221b0b-3b8f-4bcc-b119-ca33b88f9adb" providerId="AD" clId="Web-{BDAEA7EA-C035-18F9-3A51-7B6ABD5AA6FF}" dt="2025-10-01T04:57:54.299" v="0" actId="1076"/>
        <pc:sldMkLst>
          <pc:docMk/>
          <pc:sldMk cId="3449334576" sldId="452"/>
        </pc:sldMkLst>
        <pc:picChg chg="mod">
          <ac:chgData name="Viriyaphone Phamavanh" userId="S::viriyaphone@jpf.go.jp::46221b0b-3b8f-4bcc-b119-ca33b88f9adb" providerId="AD" clId="Web-{BDAEA7EA-C035-18F9-3A51-7B6ABD5AA6FF}" dt="2025-10-01T04:57:54.299" v="0" actId="1076"/>
          <ac:picMkLst>
            <pc:docMk/>
            <pc:sldMk cId="3449334576" sldId="452"/>
            <ac:picMk id="10" creationId="{98B7B048-BC9A-9CD0-2473-C3A92AEBB78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E7FEEF8-0BFE-05E3-6510-8C316AFEA0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743B5A-B760-AC62-04F3-5580AD449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0B00B-D4F5-4A16-BF60-049B0E9065A4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78CFDB-B775-D778-5D7F-69370FA6E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70C64E3-30E7-D5D2-E124-C7CA76B54A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2BF06-BD78-4105-8FE1-90D66F3062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238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C75C3-AFF7-46CB-A9A2-5D3316E27CF9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AEBD4-CD0F-4C9C-AAD4-78EC7D13C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04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84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61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611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416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062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996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439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163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39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789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87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58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4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702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89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846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70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674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050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951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587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86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08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6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285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63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13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94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73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33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8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AEBD4-CD0F-4C9C-AAD4-78EC7D13CE3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22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69CF3-BB12-CE5E-6E74-6A84C82E7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A6FC91-649C-B3AA-9460-1A659C4E0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A13EE3-9C43-EFBC-8027-1D60D8C2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3CAD93-4B05-22CC-6F01-C7C1A831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292DE8-589C-EAE7-841E-ED80551C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02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272C13-67F1-0D98-86DA-3AFEF343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2B6221-07F7-610B-F7A0-7DAC28571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D5372C-F1FE-0A09-0E82-F91DF93B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B439D-6937-DD6C-DF26-F1F175AA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249AA0-02C7-6D90-554A-8C8FA631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96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C0A08-D6D1-17FA-48EE-C5892544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4AB4E8-5B5A-B099-B3BA-C221F318D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0C4D75-7B88-C58E-6F07-2BF44D81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386F75-64E3-459F-E50F-B8948A17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23BF21-7FDC-D399-8DA3-F34B2351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12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4B6D20-F43D-6BA1-1288-3D3E1FCB5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3F5661-D92A-58F0-4AA5-19F90C7CD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7B59B0-CF00-A4D6-7F86-4E2775035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3151D0-EA72-CF08-4C8C-9EFC6333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37486D-70C9-08FE-EA7C-0C542DFC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3974A9-4A66-426B-3451-8346273B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33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B0663-941D-AF71-04B9-0F326FFC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BF8F41-4037-88A9-B44F-17201B67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9E0511-BBC6-A388-A0BB-B4F0903A5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361684-760D-C242-FB74-9157F511D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A7FA76-DA6D-6967-EBB2-544928238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590D30-D9B0-2B18-A35B-D21B91D7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55E1F6-6DC6-5465-6104-88E67402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0A0A854-D6F5-E573-A5DF-3A1EAA54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81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AB5D97-F627-AA01-2239-C6795A7C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E95740-6295-E23D-B369-2A426B7C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5E9-E679-44B4-B8D8-C9EBF30AFF97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A5F96D6-5470-3D63-00FE-CBCD3EE0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B25EFF-C864-5E97-20EC-97713DBB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85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0B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26B29CF-1379-71F4-43E1-97DD706F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タイトルいの書式設定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43DA49-6F27-5C3A-0715-D0803B373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A5486C-6F90-9DAA-5D23-52C55A0F6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A5E9-E679-44B4-B8D8-C9EBF30AFF97}" type="datetimeFigureOut">
              <a:rPr kumimoji="1" lang="ja-JP" altLang="en-US" smtClean="0"/>
              <a:t>2025/10/3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4FE60-3A0F-C106-CAB8-94E03DC4B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D80D8C-8C6A-B5D8-EDA6-047551832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C5DB-A7FE-4CFF-93DF-EBF076A4C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1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33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32.png"/><Relationship Id="rId5" Type="http://schemas.microsoft.com/office/2007/relationships/media" Target="../media/media5.mp3"/><Relationship Id="rId10" Type="http://schemas.openxmlformats.org/officeDocument/2006/relationships/image" Target="../media/image22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8.png"/><Relationship Id="rId3" Type="http://schemas.microsoft.com/office/2007/relationships/media" Target="../media/media9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36.png"/><Relationship Id="rId5" Type="http://schemas.microsoft.com/office/2007/relationships/media" Target="../media/media10.mp3"/><Relationship Id="rId10" Type="http://schemas.openxmlformats.org/officeDocument/2006/relationships/image" Target="../media/image35.png"/><Relationship Id="rId4" Type="http://schemas.openxmlformats.org/officeDocument/2006/relationships/audio" Target="../media/media9.mp3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8.png"/><Relationship Id="rId3" Type="http://schemas.microsoft.com/office/2007/relationships/media" Target="../media/media9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8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36.png"/><Relationship Id="rId5" Type="http://schemas.microsoft.com/office/2007/relationships/media" Target="../media/media10.mp3"/><Relationship Id="rId10" Type="http://schemas.openxmlformats.org/officeDocument/2006/relationships/image" Target="../media/image35.png"/><Relationship Id="rId4" Type="http://schemas.openxmlformats.org/officeDocument/2006/relationships/audio" Target="../media/media9.mp3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12" Type="http://schemas.openxmlformats.org/officeDocument/2006/relationships/image" Target="../media/image57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9.png"/><Relationship Id="rId11" Type="http://schemas.openxmlformats.org/officeDocument/2006/relationships/image" Target="../media/image56.png"/><Relationship Id="rId5" Type="http://schemas.openxmlformats.org/officeDocument/2006/relationships/image" Target="../media/image48.png"/><Relationship Id="rId10" Type="http://schemas.openxmlformats.org/officeDocument/2006/relationships/image" Target="../media/image55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12" Type="http://schemas.openxmlformats.org/officeDocument/2006/relationships/image" Target="../media/image8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9.png"/><Relationship Id="rId11" Type="http://schemas.openxmlformats.org/officeDocument/2006/relationships/image" Target="../media/image59.png"/><Relationship Id="rId5" Type="http://schemas.openxmlformats.org/officeDocument/2006/relationships/image" Target="../media/image48.png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1.png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8.png"/><Relationship Id="rId5" Type="http://schemas.openxmlformats.org/officeDocument/2006/relationships/image" Target="../media/image68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82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84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86.png"/><Relationship Id="rId4" Type="http://schemas.openxmlformats.org/officeDocument/2006/relationships/image" Target="../media/image72.png"/><Relationship Id="rId9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1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71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73.png"/><Relationship Id="rId10" Type="http://schemas.openxmlformats.org/officeDocument/2006/relationships/image" Target="../media/image100.png"/><Relationship Id="rId4" Type="http://schemas.openxmlformats.org/officeDocument/2006/relationships/image" Target="../media/image72.png"/><Relationship Id="rId9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2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11.png"/><Relationship Id="rId17" Type="http://schemas.openxmlformats.org/officeDocument/2006/relationships/image" Target="../media/image8.png"/><Relationship Id="rId2" Type="http://schemas.openxmlformats.org/officeDocument/2006/relationships/audio" Target="../media/media3.mp3"/><Relationship Id="rId16" Type="http://schemas.openxmlformats.org/officeDocument/2006/relationships/image" Target="../media/image15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5.png"/><Relationship Id="rId5" Type="http://schemas.microsoft.com/office/2007/relationships/media" Target="../media/media5.mp3"/><Relationship Id="rId15" Type="http://schemas.openxmlformats.org/officeDocument/2006/relationships/image" Target="../media/image14.png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audio" Target="../media/media3.mp3"/><Relationship Id="rId16" Type="http://schemas.openxmlformats.org/officeDocument/2006/relationships/image" Target="../media/image18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6.png"/><Relationship Id="rId5" Type="http://schemas.microsoft.com/office/2007/relationships/media" Target="../media/media5.mp3"/><Relationship Id="rId15" Type="http://schemas.openxmlformats.org/officeDocument/2006/relationships/image" Target="../media/image17.png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2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11.png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5.png"/><Relationship Id="rId5" Type="http://schemas.microsoft.com/office/2007/relationships/media" Target="../media/media5.mp3"/><Relationship Id="rId15" Type="http://schemas.openxmlformats.org/officeDocument/2006/relationships/image" Target="../media/image20.png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57562-6214-ED99-FCD7-B032634D1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5B88872-2A6D-A874-A809-9044F119E8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9406"/>
            <a:ext cx="11996928" cy="295059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546DE37-8DC1-1F09-6751-B535CB4D45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576" y="3947239"/>
            <a:ext cx="9101328" cy="222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EECF4-9070-2578-F29E-03CD03A9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91007F-F989-3B02-1573-76DAF1F6B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F36C250-1443-FE9B-E734-B89496041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8E6ED"/>
              </a:clrFrom>
              <a:clrTo>
                <a:srgbClr val="E8E6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15" y="261429"/>
            <a:ext cx="11259921" cy="43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EECF4-9070-2578-F29E-03CD03A9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91007F-F989-3B02-1573-76DAF1F6B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79589D0-8E5B-950D-AA61-A629C23808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869" y="1027906"/>
            <a:ext cx="7173665" cy="46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4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EECF4-9070-2578-F29E-03CD03A9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91007F-F989-3B02-1573-76DAF1F6B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87DC642-97F8-F38E-29A6-1271913672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8E6ED"/>
              </a:clrFrom>
              <a:clrTo>
                <a:srgbClr val="E8E6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29" y="365125"/>
            <a:ext cx="11503843" cy="37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EECF4-9070-2578-F29E-03CD03A9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91007F-F989-3B02-1573-76DAF1F6B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10B954C-B44C-E6A1-5619-B0764C5238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740" y="874994"/>
            <a:ext cx="8993171" cy="44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8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EECF4-9070-2578-F29E-03CD03A9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91007F-F989-3B02-1573-76DAF1F6B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6D1BD17-8ADD-9204-2434-32429F44CA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971" y="159147"/>
            <a:ext cx="8088138" cy="66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60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DA34C87-BDB1-E8E5-611B-22BF545E037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86" y="39699"/>
            <a:ext cx="2028825" cy="10151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2A67759-737E-0DAD-0706-125D3075B90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34" y="912753"/>
            <a:ext cx="7334054" cy="8892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142A0A4-0010-225D-C314-19DDB56B770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02" y="20964"/>
            <a:ext cx="4085920" cy="474283"/>
          </a:xfrm>
          <a:prstGeom prst="rect">
            <a:avLst/>
          </a:prstGeom>
        </p:spPr>
      </p:pic>
      <p:pic>
        <p:nvPicPr>
          <p:cNvPr id="8" name="コンテンツ プレースホルダー 11">
            <a:extLst>
              <a:ext uri="{FF2B5EF4-FFF2-40B4-BE49-F238E27FC236}">
                <a16:creationId xmlns:a16="http://schemas.microsoft.com/office/drawing/2014/main" id="{FC0F0807-4796-EDB0-A4C9-D2C0C604E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335" y="1927866"/>
            <a:ext cx="7512694" cy="4593516"/>
          </a:xfrm>
        </p:spPr>
      </p:pic>
      <p:pic>
        <p:nvPicPr>
          <p:cNvPr id="2" name="Y_[04-03]_kiku1">
            <a:hlinkClick r:id="" action="ppaction://media"/>
            <a:extLst>
              <a:ext uri="{FF2B5EF4-FFF2-40B4-BE49-F238E27FC236}">
                <a16:creationId xmlns:a16="http://schemas.microsoft.com/office/drawing/2014/main" id="{595E9D2E-A8C3-4BD4-5014-23149F319D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14352" y="1504706"/>
            <a:ext cx="366835" cy="402004"/>
          </a:xfrm>
          <a:prstGeom prst="rect">
            <a:avLst/>
          </a:prstGeom>
        </p:spPr>
      </p:pic>
      <p:pic>
        <p:nvPicPr>
          <p:cNvPr id="5" name="Y_[04-04]_kiku2">
            <a:hlinkClick r:id="" action="ppaction://media"/>
            <a:extLst>
              <a:ext uri="{FF2B5EF4-FFF2-40B4-BE49-F238E27FC236}">
                <a16:creationId xmlns:a16="http://schemas.microsoft.com/office/drawing/2014/main" id="{B264AE85-706C-2B0B-02D6-479D91AA06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4290" y="1504706"/>
            <a:ext cx="331666" cy="366835"/>
          </a:xfrm>
          <a:prstGeom prst="rect">
            <a:avLst/>
          </a:prstGeom>
        </p:spPr>
      </p:pic>
      <p:pic>
        <p:nvPicPr>
          <p:cNvPr id="9" name="Y_[04-05]_kiku3">
            <a:hlinkClick r:id="" action="ppaction://media"/>
            <a:extLst>
              <a:ext uri="{FF2B5EF4-FFF2-40B4-BE49-F238E27FC236}">
                <a16:creationId xmlns:a16="http://schemas.microsoft.com/office/drawing/2014/main" id="{513FA927-CA29-AB1C-7B6B-90C99BACF97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92167" y="1551598"/>
            <a:ext cx="331666" cy="366835"/>
          </a:xfrm>
          <a:prstGeom prst="rect">
            <a:avLst/>
          </a:prstGeom>
        </p:spPr>
      </p:pic>
      <p:pic>
        <p:nvPicPr>
          <p:cNvPr id="10" name="Y_[04-06]_kiku4">
            <a:hlinkClick r:id="" action="ppaction://media"/>
            <a:extLst>
              <a:ext uri="{FF2B5EF4-FFF2-40B4-BE49-F238E27FC236}">
                <a16:creationId xmlns:a16="http://schemas.microsoft.com/office/drawing/2014/main" id="{98B7B048-BC9A-9CD0-2473-C3A92AEBB7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161090" y="1539875"/>
            <a:ext cx="355112" cy="3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99DABD-0964-B340-2F19-41C0312B876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247" y="39699"/>
            <a:ext cx="5914417" cy="4978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94A14E3-DAEF-D937-D05F-A9D5EDBD842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6" y="-32082"/>
            <a:ext cx="5362993" cy="9346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F3ACFB8-819F-F9A4-33EE-7C336052A9B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418" y="1549659"/>
            <a:ext cx="8336437" cy="526864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E0C0AB4-2361-09AF-3C9E-F84581E701A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6" y="902531"/>
            <a:ext cx="5362993" cy="726179"/>
          </a:xfrm>
          <a:prstGeom prst="rect">
            <a:avLst/>
          </a:prstGeom>
        </p:spPr>
      </p:pic>
      <p:pic>
        <p:nvPicPr>
          <p:cNvPr id="2" name="Y_[04-08]_hanasu1">
            <a:hlinkClick r:id="" action="ppaction://media"/>
            <a:extLst>
              <a:ext uri="{FF2B5EF4-FFF2-40B4-BE49-F238E27FC236}">
                <a16:creationId xmlns:a16="http://schemas.microsoft.com/office/drawing/2014/main" id="{320AEAE6-BF2B-8BE0-7437-6198441EB3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77367" y="895105"/>
            <a:ext cx="366835" cy="366835"/>
          </a:xfrm>
          <a:prstGeom prst="rect">
            <a:avLst/>
          </a:prstGeom>
        </p:spPr>
      </p:pic>
      <p:pic>
        <p:nvPicPr>
          <p:cNvPr id="5" name="Y_[04-09]_hanasu2">
            <a:hlinkClick r:id="" action="ppaction://media"/>
            <a:extLst>
              <a:ext uri="{FF2B5EF4-FFF2-40B4-BE49-F238E27FC236}">
                <a16:creationId xmlns:a16="http://schemas.microsoft.com/office/drawing/2014/main" id="{7A9348E5-61F8-214C-168E-C081DF46F0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91767" y="906829"/>
            <a:ext cx="366835" cy="366835"/>
          </a:xfrm>
          <a:prstGeom prst="rect">
            <a:avLst/>
          </a:prstGeom>
        </p:spPr>
      </p:pic>
      <p:pic>
        <p:nvPicPr>
          <p:cNvPr id="6" name="Y_[04-10]_hanasu3">
            <a:hlinkClick r:id="" action="ppaction://media"/>
            <a:extLst>
              <a:ext uri="{FF2B5EF4-FFF2-40B4-BE49-F238E27FC236}">
                <a16:creationId xmlns:a16="http://schemas.microsoft.com/office/drawing/2014/main" id="{68B5965D-F5BA-8D2B-4A89-5E4AEE1B021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64783" y="906829"/>
            <a:ext cx="378558" cy="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99DABD-0964-B340-2F19-41C0312B876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247" y="39699"/>
            <a:ext cx="5914417" cy="4978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94A14E3-DAEF-D937-D05F-A9D5EDBD842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6" y="-32082"/>
            <a:ext cx="5362993" cy="9346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F3ACFB8-819F-F9A4-33EE-7C336052A9B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418" y="1549659"/>
            <a:ext cx="8336437" cy="526864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355CC3F-5368-5C0B-97FA-55E3AAFFCB7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6" y="828239"/>
            <a:ext cx="6096000" cy="72142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22AF98-5DF4-EF3E-12B8-BC793468166F}"/>
              </a:ext>
            </a:extLst>
          </p:cNvPr>
          <p:cNvSpPr/>
          <p:nvPr/>
        </p:nvSpPr>
        <p:spPr>
          <a:xfrm>
            <a:off x="5690513" y="2365178"/>
            <a:ext cx="1804421" cy="393232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C4D8ED8-A0E5-B9B5-A1F7-42C967FD52BA}"/>
              </a:ext>
            </a:extLst>
          </p:cNvPr>
          <p:cNvSpPr/>
          <p:nvPr/>
        </p:nvSpPr>
        <p:spPr>
          <a:xfrm>
            <a:off x="2751405" y="3384922"/>
            <a:ext cx="2301362" cy="332612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47782BF-5D55-AABA-C5FF-D5B1C2EBAB66}"/>
              </a:ext>
            </a:extLst>
          </p:cNvPr>
          <p:cNvSpPr/>
          <p:nvPr/>
        </p:nvSpPr>
        <p:spPr>
          <a:xfrm>
            <a:off x="5784653" y="4148451"/>
            <a:ext cx="1422031" cy="696634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9385645-10AB-F645-B120-1B343259C15F}"/>
              </a:ext>
            </a:extLst>
          </p:cNvPr>
          <p:cNvSpPr/>
          <p:nvPr/>
        </p:nvSpPr>
        <p:spPr>
          <a:xfrm>
            <a:off x="5341626" y="1679484"/>
            <a:ext cx="1651419" cy="324984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B1BA620-A02C-8036-C94A-784D90273CA6}"/>
              </a:ext>
            </a:extLst>
          </p:cNvPr>
          <p:cNvSpPr/>
          <p:nvPr/>
        </p:nvSpPr>
        <p:spPr>
          <a:xfrm>
            <a:off x="5720114" y="3338492"/>
            <a:ext cx="1820635" cy="418960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BBD92FF-EE48-8735-2B72-57C7AD60FE27}"/>
              </a:ext>
            </a:extLst>
          </p:cNvPr>
          <p:cNvSpPr/>
          <p:nvPr/>
        </p:nvSpPr>
        <p:spPr>
          <a:xfrm>
            <a:off x="8291833" y="3365410"/>
            <a:ext cx="2081995" cy="40039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CCA2A92-D5D6-8342-FF5C-93730243102B}"/>
              </a:ext>
            </a:extLst>
          </p:cNvPr>
          <p:cNvSpPr/>
          <p:nvPr/>
        </p:nvSpPr>
        <p:spPr>
          <a:xfrm>
            <a:off x="2741978" y="5181519"/>
            <a:ext cx="2301362" cy="38087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0963179-F2E9-9CA9-58B7-D30388E42E46}"/>
              </a:ext>
            </a:extLst>
          </p:cNvPr>
          <p:cNvSpPr/>
          <p:nvPr/>
        </p:nvSpPr>
        <p:spPr>
          <a:xfrm>
            <a:off x="8362605" y="4148452"/>
            <a:ext cx="1564234" cy="696634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8EA925-AA6B-3C7F-94F8-CDA42F0EBA72}"/>
              </a:ext>
            </a:extLst>
          </p:cNvPr>
          <p:cNvSpPr/>
          <p:nvPr/>
        </p:nvSpPr>
        <p:spPr>
          <a:xfrm>
            <a:off x="5690513" y="6349586"/>
            <a:ext cx="1292755" cy="324985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30BC93D-60EA-0973-F66F-D3B2F6F0BBFE}"/>
              </a:ext>
            </a:extLst>
          </p:cNvPr>
          <p:cNvSpPr/>
          <p:nvPr/>
        </p:nvSpPr>
        <p:spPr>
          <a:xfrm>
            <a:off x="5710940" y="5172030"/>
            <a:ext cx="1901952" cy="38087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7ECD65-B88D-EA4E-0B94-F12497914061}"/>
              </a:ext>
            </a:extLst>
          </p:cNvPr>
          <p:cNvSpPr/>
          <p:nvPr/>
        </p:nvSpPr>
        <p:spPr>
          <a:xfrm>
            <a:off x="8283912" y="5194208"/>
            <a:ext cx="1901952" cy="380873"/>
          </a:xfrm>
          <a:prstGeom prst="rect">
            <a:avLst/>
          </a:prstGeom>
          <a:solidFill>
            <a:srgbClr val="FDD6BC"/>
          </a:solidFill>
          <a:ln>
            <a:solidFill>
              <a:srgbClr val="FDD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40BAEFE-B067-0783-0BF9-B9B8274D8CA1}"/>
              </a:ext>
            </a:extLst>
          </p:cNvPr>
          <p:cNvSpPr/>
          <p:nvPr/>
        </p:nvSpPr>
        <p:spPr>
          <a:xfrm>
            <a:off x="2952065" y="4148451"/>
            <a:ext cx="1422031" cy="696634"/>
          </a:xfrm>
          <a:prstGeom prst="rect">
            <a:avLst/>
          </a:prstGeom>
          <a:solidFill>
            <a:srgbClr val="FFFBCC"/>
          </a:solidFill>
          <a:ln>
            <a:solidFill>
              <a:srgbClr val="FFF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Y_[04-08]_hanasu1">
            <a:hlinkClick r:id="" action="ppaction://media"/>
            <a:extLst>
              <a:ext uri="{FF2B5EF4-FFF2-40B4-BE49-F238E27FC236}">
                <a16:creationId xmlns:a16="http://schemas.microsoft.com/office/drawing/2014/main" id="{A440FAA7-7D44-9BE2-89AE-F9700ABA9D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116629" y="824767"/>
            <a:ext cx="448897" cy="378559"/>
          </a:xfrm>
          <a:prstGeom prst="rect">
            <a:avLst/>
          </a:prstGeom>
        </p:spPr>
      </p:pic>
      <p:pic>
        <p:nvPicPr>
          <p:cNvPr id="11" name="Y_[04-09]_hanasu2">
            <a:hlinkClick r:id="" action="ppaction://media"/>
            <a:extLst>
              <a:ext uri="{FF2B5EF4-FFF2-40B4-BE49-F238E27FC236}">
                <a16:creationId xmlns:a16="http://schemas.microsoft.com/office/drawing/2014/main" id="{B1C706B1-E63B-115B-95A1-2E14D6331C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148260" y="789598"/>
            <a:ext cx="448897" cy="390281"/>
          </a:xfrm>
          <a:prstGeom prst="rect">
            <a:avLst/>
          </a:prstGeom>
        </p:spPr>
      </p:pic>
      <p:pic>
        <p:nvPicPr>
          <p:cNvPr id="17" name="Y_[04-10]_hanasu3">
            <a:hlinkClick r:id="" action="ppaction://media"/>
            <a:extLst>
              <a:ext uri="{FF2B5EF4-FFF2-40B4-BE49-F238E27FC236}">
                <a16:creationId xmlns:a16="http://schemas.microsoft.com/office/drawing/2014/main" id="{BCBE194F-06C0-8394-26CD-6F609658B7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50937" y="789598"/>
            <a:ext cx="495789" cy="4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99DABD-0964-B340-2F19-41C0312B87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247" y="39699"/>
            <a:ext cx="5914417" cy="49782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94A14E3-DAEF-D937-D05F-A9D5EDBD84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6" y="-32082"/>
            <a:ext cx="5362993" cy="9346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F3ACFB8-819F-F9A4-33EE-7C336052A9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835" y="2084590"/>
            <a:ext cx="5511803" cy="34834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8B0604A-C84F-E385-37C6-B3C0F893AF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6" y="902531"/>
            <a:ext cx="6438507" cy="756968"/>
          </a:xfrm>
          <a:prstGeom prst="rect">
            <a:avLst/>
          </a:prstGeom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514A3D4A-CF20-B7D8-9D30-76B4C2322347}"/>
              </a:ext>
            </a:extLst>
          </p:cNvPr>
          <p:cNvSpPr/>
          <p:nvPr/>
        </p:nvSpPr>
        <p:spPr>
          <a:xfrm>
            <a:off x="408553" y="2024506"/>
            <a:ext cx="5483912" cy="3053677"/>
          </a:xfrm>
          <a:prstGeom prst="wedgeEllipseCallout">
            <a:avLst>
              <a:gd name="adj1" fmla="val 18578"/>
              <a:gd name="adj2" fmla="val 30277"/>
            </a:avLst>
          </a:prstGeom>
          <a:solidFill>
            <a:srgbClr val="FDF3ED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pic>
        <p:nvPicPr>
          <p:cNvPr id="1026" name="Picture 2" descr="お辞儀をし合うビジネスマンのイラスト（男女）">
            <a:extLst>
              <a:ext uri="{FF2B5EF4-FFF2-40B4-BE49-F238E27FC236}">
                <a16:creationId xmlns:a16="http://schemas.microsoft.com/office/drawing/2014/main" id="{119A513B-FB74-1443-3B67-CBD78BC0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251" y="4051531"/>
            <a:ext cx="2553887" cy="28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天気のマーク「晴れ」">
            <a:extLst>
              <a:ext uri="{FF2B5EF4-FFF2-40B4-BE49-F238E27FC236}">
                <a16:creationId xmlns:a16="http://schemas.microsoft.com/office/drawing/2014/main" id="{E9F7BED3-1492-545D-F787-37294955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400" y="2177405"/>
            <a:ext cx="862156" cy="8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天気のマーク「吹雪」">
            <a:extLst>
              <a:ext uri="{FF2B5EF4-FFF2-40B4-BE49-F238E27FC236}">
                <a16:creationId xmlns:a16="http://schemas.microsoft.com/office/drawing/2014/main" id="{5E1587EF-0523-3350-B9AD-FAD2074E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598" y="3064195"/>
            <a:ext cx="1234238" cy="12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天気のマーク「雨」">
            <a:extLst>
              <a:ext uri="{FF2B5EF4-FFF2-40B4-BE49-F238E27FC236}">
                <a16:creationId xmlns:a16="http://schemas.microsoft.com/office/drawing/2014/main" id="{5A239245-FFA9-143F-0E9B-9B0ED19E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993" y="3150805"/>
            <a:ext cx="975057" cy="9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天気のマーク「月」">
            <a:extLst>
              <a:ext uri="{FF2B5EF4-FFF2-40B4-BE49-F238E27FC236}">
                <a16:creationId xmlns:a16="http://schemas.microsoft.com/office/drawing/2014/main" id="{5EE87FAC-1CFA-F01F-BD7E-39157881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091" y="2929556"/>
            <a:ext cx="1143162" cy="11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天気のマーク「星空」">
            <a:extLst>
              <a:ext uri="{FF2B5EF4-FFF2-40B4-BE49-F238E27FC236}">
                <a16:creationId xmlns:a16="http://schemas.microsoft.com/office/drawing/2014/main" id="{40531DAC-04E7-DD15-BFEA-5ED961C8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521" y="3176685"/>
            <a:ext cx="504629" cy="50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2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7147E-C8E4-DF68-66A0-C75B0C46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9A75EDF-8A1D-6EC9-FB8B-93EE7B5E74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01" y="1896503"/>
            <a:ext cx="10515600" cy="29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0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F57562-6214-ED99-FCD7-B032634D1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9652AFB-3139-61C2-8044-F6F02185AE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41" y="1825625"/>
            <a:ext cx="10830757" cy="299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7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5455766-2DC8-EBF9-EF6D-06213949BD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8" y="39700"/>
            <a:ext cx="3900707" cy="4232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F0F7D5A-135A-5D1F-0545-CF5B0E497D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5" y="63516"/>
            <a:ext cx="2893381" cy="76099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565171F-6E2A-C439-9F87-BC27878F9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5" y="824509"/>
            <a:ext cx="5204438" cy="914680"/>
          </a:xfrm>
          <a:prstGeom prst="rect">
            <a:avLst/>
          </a:prstGeom>
        </p:spPr>
      </p:pic>
      <p:pic>
        <p:nvPicPr>
          <p:cNvPr id="2050" name="Picture 2" descr="何も映っていないテレビのイラスト（水色）">
            <a:extLst>
              <a:ext uri="{FF2B5EF4-FFF2-40B4-BE49-F238E27FC236}">
                <a16:creationId xmlns:a16="http://schemas.microsoft.com/office/drawing/2014/main" id="{A8F556B6-67D7-2F67-DF7B-8EB8E925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208" y="1462978"/>
            <a:ext cx="6170611" cy="56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62C541-9B88-2E88-43E8-3E89794D8F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235" y="1923068"/>
            <a:ext cx="5204438" cy="40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13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5455766-2DC8-EBF9-EF6D-06213949BD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8" y="39700"/>
            <a:ext cx="3900707" cy="4232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F0F7D5A-135A-5D1F-0545-CF5B0E497D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5" y="63516"/>
            <a:ext cx="2893381" cy="76099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565171F-6E2A-C439-9F87-BC27878F9B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5" y="695913"/>
            <a:ext cx="5204438" cy="914680"/>
          </a:xfrm>
          <a:prstGeom prst="rect">
            <a:avLst/>
          </a:prstGeom>
        </p:spPr>
      </p:pic>
      <p:pic>
        <p:nvPicPr>
          <p:cNvPr id="2050" name="Picture 2" descr="何も映っていないテレビのイラスト（水色）">
            <a:extLst>
              <a:ext uri="{FF2B5EF4-FFF2-40B4-BE49-F238E27FC236}">
                <a16:creationId xmlns:a16="http://schemas.microsoft.com/office/drawing/2014/main" id="{A8F556B6-67D7-2F67-DF7B-8EB8E925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3876" y="578527"/>
            <a:ext cx="1800520" cy="16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62C541-9B88-2E88-43E8-3E89794D8F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835" y="695913"/>
            <a:ext cx="1518601" cy="117187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43BE26C-A00C-9B36-B67B-5EF8FDFDDAD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5" y="1545920"/>
            <a:ext cx="6174557" cy="81223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0B15FA3-AF39-B8B1-EEEA-DED946D96B5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174" y="2323634"/>
            <a:ext cx="7667329" cy="344655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ACB1F69-3143-677D-8F50-72923F84896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802" y="5770186"/>
            <a:ext cx="8701586" cy="1013543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3348BB8-5B65-0D99-6FCD-9742C7C62308}"/>
              </a:ext>
            </a:extLst>
          </p:cNvPr>
          <p:cNvSpPr txBox="1"/>
          <p:nvPr/>
        </p:nvSpPr>
        <p:spPr>
          <a:xfrm>
            <a:off x="2610495" y="6189328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46A8372-7718-410F-B69B-12BAAFDCFC7D}"/>
              </a:ext>
            </a:extLst>
          </p:cNvPr>
          <p:cNvSpPr txBox="1"/>
          <p:nvPr/>
        </p:nvSpPr>
        <p:spPr>
          <a:xfrm>
            <a:off x="5515653" y="6221617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35A1809-15C6-BC2E-B91E-071F75F4DAAD}"/>
              </a:ext>
            </a:extLst>
          </p:cNvPr>
          <p:cNvSpPr txBox="1"/>
          <p:nvPr/>
        </p:nvSpPr>
        <p:spPr>
          <a:xfrm>
            <a:off x="7577616" y="6260509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2DDC48A-224D-37A9-E929-32A8E41429DF}"/>
              </a:ext>
            </a:extLst>
          </p:cNvPr>
          <p:cNvSpPr txBox="1"/>
          <p:nvPr/>
        </p:nvSpPr>
        <p:spPr>
          <a:xfrm>
            <a:off x="8229598" y="6268733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  <a:r>
              <a:rPr kumimoji="1"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e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BDE32EB-BCF6-1E61-55AB-7D910F0E09DE}"/>
              </a:ext>
            </a:extLst>
          </p:cNvPr>
          <p:cNvSpPr txBox="1"/>
          <p:nvPr/>
        </p:nvSpPr>
        <p:spPr>
          <a:xfrm>
            <a:off x="9103055" y="6268733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　</a:t>
            </a:r>
            <a:r>
              <a:rPr kumimoji="1" lang="en-US" altLang="ja-JP" sz="2800" dirty="0" err="1">
                <a:solidFill>
                  <a:srgbClr val="FF0000"/>
                </a:solidFill>
                <a:latin typeface="+mj-ea"/>
                <a:ea typeface="+mj-ea"/>
              </a:rPr>
              <a:t>i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" name="Y_[04-11]_kiku">
            <a:hlinkClick r:id="" action="ppaction://media"/>
            <a:extLst>
              <a:ext uri="{FF2B5EF4-FFF2-40B4-BE49-F238E27FC236}">
                <a16:creationId xmlns:a16="http://schemas.microsoft.com/office/drawing/2014/main" id="{7661C8F9-6E5B-B037-B46E-363E49084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50936" y="1610214"/>
            <a:ext cx="437173" cy="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5455766-2DC8-EBF9-EF6D-06213949BD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8" y="39700"/>
            <a:ext cx="3900707" cy="4232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F0F7D5A-135A-5D1F-0545-CF5B0E497D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5" y="63516"/>
            <a:ext cx="2893381" cy="76099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565171F-6E2A-C439-9F87-BC27878F9B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5" y="695913"/>
            <a:ext cx="5204438" cy="914680"/>
          </a:xfrm>
          <a:prstGeom prst="rect">
            <a:avLst/>
          </a:prstGeom>
        </p:spPr>
      </p:pic>
      <p:pic>
        <p:nvPicPr>
          <p:cNvPr id="2050" name="Picture 2" descr="何も映っていないテレビのイラスト（水色）">
            <a:extLst>
              <a:ext uri="{FF2B5EF4-FFF2-40B4-BE49-F238E27FC236}">
                <a16:creationId xmlns:a16="http://schemas.microsoft.com/office/drawing/2014/main" id="{A8F556B6-67D7-2F67-DF7B-8EB8E925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3876" y="578527"/>
            <a:ext cx="1800520" cy="16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B62C541-9B88-2E88-43E8-3E89794D8F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835" y="695913"/>
            <a:ext cx="1518601" cy="11718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FD664F4-B203-CE80-37B0-55796991C0C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5" y="1551870"/>
            <a:ext cx="5650948" cy="70779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B8ED69E-7158-0049-5E61-9D67EE09DF0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50" y="2858400"/>
            <a:ext cx="11566268" cy="1779053"/>
          </a:xfrm>
          <a:prstGeom prst="rect">
            <a:avLst/>
          </a:prstGeom>
        </p:spPr>
      </p:pic>
      <p:pic>
        <p:nvPicPr>
          <p:cNvPr id="2" name="Y_[04-11]_kiku">
            <a:hlinkClick r:id="" action="ppaction://media"/>
            <a:extLst>
              <a:ext uri="{FF2B5EF4-FFF2-40B4-BE49-F238E27FC236}">
                <a16:creationId xmlns:a16="http://schemas.microsoft.com/office/drawing/2014/main" id="{7A0D928F-7795-498E-3CE3-4267D9E08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28906" y="1539875"/>
            <a:ext cx="378558" cy="3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4A0BB807-A6D8-B5D8-3F34-DE0892D46D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87" y="2134328"/>
            <a:ext cx="5582513" cy="184521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DA34C87-BDB1-E8E5-611B-22BF545E03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86" y="39699"/>
            <a:ext cx="2028825" cy="101511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01A8ED-0F4A-3E12-ADA9-7A675820380E}"/>
              </a:ext>
            </a:extLst>
          </p:cNvPr>
          <p:cNvSpPr txBox="1"/>
          <p:nvPr/>
        </p:nvSpPr>
        <p:spPr>
          <a:xfrm>
            <a:off x="2927484" y="2489103"/>
            <a:ext cx="150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います</a:t>
            </a:r>
            <a:endParaRPr lang="en-US" altLang="ja-JP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701197-F016-1E18-EEC5-E4EF26EC5835}"/>
              </a:ext>
            </a:extLst>
          </p:cNvPr>
          <p:cNvSpPr txBox="1"/>
          <p:nvPr/>
        </p:nvSpPr>
        <p:spPr>
          <a:xfrm>
            <a:off x="2778582" y="3167390"/>
            <a:ext cx="180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でしょう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31FE5C-6120-CC4F-CC53-15225DE374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86" y="983219"/>
            <a:ext cx="6334812" cy="82397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B4A272C-F171-7ECE-F460-D9B75CCB1D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8" y="39700"/>
            <a:ext cx="3900707" cy="42321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6C20AB7-78DC-D8A9-A232-7FC9C9004A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310" y="4252444"/>
            <a:ext cx="6017443" cy="76016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16D75F2-97F8-D73E-46A7-BFED6D41AD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310" y="5291964"/>
            <a:ext cx="6963263" cy="843897"/>
          </a:xfrm>
          <a:prstGeom prst="rect">
            <a:avLst/>
          </a:prstGeom>
        </p:spPr>
      </p:pic>
      <p:pic>
        <p:nvPicPr>
          <p:cNvPr id="2" name="Y_[04-12]_katachi">
            <a:hlinkClick r:id="" action="ppaction://media"/>
            <a:extLst>
              <a:ext uri="{FF2B5EF4-FFF2-40B4-BE49-F238E27FC236}">
                <a16:creationId xmlns:a16="http://schemas.microsoft.com/office/drawing/2014/main" id="{AA989120-EA2E-9B31-4FA3-F58CADA52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61244" y="1082674"/>
            <a:ext cx="378558" cy="3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EECF4-9070-2578-F29E-03CD03A9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91007F-F989-3B02-1573-76DAF1F6B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A274FF0-1FB2-94D1-99BE-AC0F189551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8E6ED"/>
              </a:clrFrom>
              <a:clrTo>
                <a:srgbClr val="E8E6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67" y="85297"/>
            <a:ext cx="11442369" cy="33853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784AA98-0ABE-AFCD-42D7-5959841A23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337" y="3565484"/>
            <a:ext cx="7506878" cy="32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EECF4-9070-2578-F29E-03CD03A9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91007F-F989-3B02-1573-76DAF1F6B2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E80016D-D4BE-76C4-6F85-F1E5E95CA4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8E6ED"/>
              </a:clrFrom>
              <a:clrTo>
                <a:srgbClr val="E8E6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81" y="273376"/>
            <a:ext cx="11635819" cy="55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9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EECF4-9070-2578-F29E-03CD03A9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91007F-F989-3B02-1573-76DAF1F6B2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" y="159147"/>
            <a:ext cx="1476375" cy="7158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81B7C08-1CE4-0D41-290D-5B9B3A89B1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853" y="777956"/>
            <a:ext cx="7857648" cy="43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99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DA34C87-BDB1-E8E5-611B-22BF545E03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86" y="39699"/>
            <a:ext cx="2028825" cy="10151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4126783-F4E3-AAE9-1245-69336BEFC8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42" y="961886"/>
            <a:ext cx="5348140" cy="7609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8FA0940-F621-DA46-1AEC-8CF4F9AFB1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98" y="39700"/>
            <a:ext cx="3900707" cy="423214"/>
          </a:xfrm>
          <a:prstGeom prst="rect">
            <a:avLst/>
          </a:prstGeom>
        </p:spPr>
      </p:pic>
      <p:pic>
        <p:nvPicPr>
          <p:cNvPr id="11" name="Picture 2" descr="何も映っていないテレビのイラスト（水色）">
            <a:extLst>
              <a:ext uri="{FF2B5EF4-FFF2-40B4-BE49-F238E27FC236}">
                <a16:creationId xmlns:a16="http://schemas.microsoft.com/office/drawing/2014/main" id="{84F0CA94-7C5B-ECB5-7893-7610A968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0444" y="1624845"/>
            <a:ext cx="5926475" cy="54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AD137AE-9A28-BF8A-8A65-1A5B9ADBA6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42" y="2067760"/>
            <a:ext cx="4998528" cy="3857259"/>
          </a:xfrm>
          <a:prstGeom prst="rect">
            <a:avLst/>
          </a:prstGeom>
        </p:spPr>
      </p:pic>
      <p:pic>
        <p:nvPicPr>
          <p:cNvPr id="2" name="Y_[04-11]_kiku">
            <a:hlinkClick r:id="" action="ppaction://media"/>
            <a:extLst>
              <a:ext uri="{FF2B5EF4-FFF2-40B4-BE49-F238E27FC236}">
                <a16:creationId xmlns:a16="http://schemas.microsoft.com/office/drawing/2014/main" id="{C28E3E1E-3083-1475-0040-93AAA35CD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1306" y="965444"/>
            <a:ext cx="355112" cy="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176EA-6707-CACB-86D0-2A0B46EB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D16684D-94D7-C0F6-9E17-41E71F881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5E35613-474F-347E-D905-19D204A99E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09" y="1995052"/>
            <a:ext cx="11510128" cy="26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0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412529-1A8E-C088-C476-960C47DC4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68583"/>
            <a:ext cx="4193631" cy="727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AE7A1C-4E96-7EC7-DDD0-B20CC04829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795870"/>
            <a:ext cx="5640957" cy="7272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B961D4F-E18A-F581-412E-B2EE0C1C84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1417391"/>
            <a:ext cx="4965857" cy="83305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1290997-9CAE-69F6-35AA-7D2EF0E529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27" y="1012064"/>
            <a:ext cx="5764776" cy="559612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F2BEC04-C449-9F75-A7FB-593A87579B5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70" y="2526383"/>
            <a:ext cx="3907401" cy="42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E52CFDB-D68A-E090-66E4-045356172F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5" y="20964"/>
            <a:ext cx="2284045" cy="7764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493B34-3865-4227-B484-EB210165DD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02" y="20964"/>
            <a:ext cx="4085920" cy="474283"/>
          </a:xfrm>
          <a:prstGeom prst="rect">
            <a:avLst/>
          </a:prstGeo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3479C2E2-C8D4-D041-A512-EFE45D056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691" y="1447060"/>
            <a:ext cx="8470617" cy="5179223"/>
          </a:xfr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EF137A7-8111-CA41-13F9-DE2B0FDEB1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62" y="797416"/>
            <a:ext cx="3630959" cy="649644"/>
          </a:xfrm>
          <a:prstGeom prst="rect">
            <a:avLst/>
          </a:prstGeom>
        </p:spPr>
      </p:pic>
      <p:pic>
        <p:nvPicPr>
          <p:cNvPr id="2" name="Y_[04-01]_kotoba1">
            <a:hlinkClick r:id="" action="ppaction://media"/>
            <a:extLst>
              <a:ext uri="{FF2B5EF4-FFF2-40B4-BE49-F238E27FC236}">
                <a16:creationId xmlns:a16="http://schemas.microsoft.com/office/drawing/2014/main" id="{A135D2D4-08ED-D8FC-C8CE-F0FC06187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58721" y="801321"/>
            <a:ext cx="378558" cy="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412529-1A8E-C088-C476-960C47DC4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68583"/>
            <a:ext cx="4193631" cy="727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AE7A1C-4E96-7EC7-DDD0-B20CC04829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732950"/>
            <a:ext cx="5640957" cy="7272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B961D4F-E18A-F581-412E-B2EE0C1C84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1761671"/>
            <a:ext cx="4326903" cy="72586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DD81F6E-1403-54A7-633F-810140CC60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89" y="2921714"/>
            <a:ext cx="6548630" cy="183928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267A6161-1FDD-66C2-4F67-C8E4BF1E0F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526" y="1115085"/>
            <a:ext cx="5047377" cy="4966856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07EC2B19-F33D-821C-EBDF-A7EE995D22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89" y="5167696"/>
            <a:ext cx="4039340" cy="1042783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95FD527-935B-4145-F28E-3B996FB11083}"/>
              </a:ext>
            </a:extLst>
          </p:cNvPr>
          <p:cNvSpPr txBox="1"/>
          <p:nvPr/>
        </p:nvSpPr>
        <p:spPr>
          <a:xfrm>
            <a:off x="3484704" y="5651058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06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412529-1A8E-C088-C476-960C47DC4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68583"/>
            <a:ext cx="4193631" cy="727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AE7A1C-4E96-7EC7-DDD0-B20CC04829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732950"/>
            <a:ext cx="5640957" cy="7272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B961D4F-E18A-F581-412E-B2EE0C1C84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1761671"/>
            <a:ext cx="4326903" cy="72586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DD81F6E-1403-54A7-633F-810140CC60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89" y="2921714"/>
            <a:ext cx="6548630" cy="183928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DAEC96E-DF3D-A816-2243-0E6DA066D2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481" y="1217033"/>
            <a:ext cx="5164064" cy="4968804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FD2A181-72F0-EC5E-6298-1CCEAF82C51D}"/>
              </a:ext>
            </a:extLst>
          </p:cNvPr>
          <p:cNvGrpSpPr/>
          <p:nvPr/>
        </p:nvGrpSpPr>
        <p:grpSpPr>
          <a:xfrm>
            <a:off x="843597" y="5129666"/>
            <a:ext cx="4039340" cy="1042783"/>
            <a:chOff x="745724" y="4652791"/>
            <a:chExt cx="4039340" cy="104278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221704B-1775-6112-5A90-F721FE64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724" y="4652791"/>
              <a:ext cx="4039340" cy="1042783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F44D5DC-C5C6-4F01-B06B-76CB85579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525" y="4786687"/>
              <a:ext cx="826238" cy="349466"/>
            </a:xfrm>
            <a:prstGeom prst="rect">
              <a:avLst/>
            </a:prstGeom>
          </p:spPr>
        </p:pic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95FD527-935B-4145-F28E-3B996FB11083}"/>
              </a:ext>
            </a:extLst>
          </p:cNvPr>
          <p:cNvSpPr txBox="1"/>
          <p:nvPr/>
        </p:nvSpPr>
        <p:spPr>
          <a:xfrm>
            <a:off x="3484704" y="5651058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370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412529-1A8E-C088-C476-960C47DC4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68583"/>
            <a:ext cx="4193631" cy="727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AE7A1C-4E96-7EC7-DDD0-B20CC04829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732950"/>
            <a:ext cx="5640957" cy="7272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B961D4F-E18A-F581-412E-B2EE0C1C84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1761671"/>
            <a:ext cx="4326903" cy="72586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DD81F6E-1403-54A7-633F-810140CC60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89" y="2921714"/>
            <a:ext cx="6548630" cy="183928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987CC05-4C46-664E-999B-24B5B1D22C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110" y="1096593"/>
            <a:ext cx="5181466" cy="5028999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980C090-BC12-866C-FFA3-D914C9C46632}"/>
              </a:ext>
            </a:extLst>
          </p:cNvPr>
          <p:cNvGrpSpPr/>
          <p:nvPr/>
        </p:nvGrpSpPr>
        <p:grpSpPr>
          <a:xfrm>
            <a:off x="923278" y="5129666"/>
            <a:ext cx="4039340" cy="1042783"/>
            <a:chOff x="745724" y="4652791"/>
            <a:chExt cx="4039340" cy="1042783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01864CE-9EBB-0B8A-2761-3FD528007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724" y="4652791"/>
              <a:ext cx="4039340" cy="1042783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83D85BE2-3B92-96A2-8EFA-59FE5D85D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5739" y="4757435"/>
              <a:ext cx="546825" cy="346000"/>
            </a:xfrm>
            <a:prstGeom prst="rect">
              <a:avLst/>
            </a:prstGeom>
          </p:spPr>
        </p:pic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95FD527-935B-4145-F28E-3B996FB11083}"/>
              </a:ext>
            </a:extLst>
          </p:cNvPr>
          <p:cNvSpPr txBox="1"/>
          <p:nvPr/>
        </p:nvSpPr>
        <p:spPr>
          <a:xfrm>
            <a:off x="3484704" y="5651058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b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770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412529-1A8E-C088-C476-960C47DC4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68583"/>
            <a:ext cx="4193631" cy="727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AE7A1C-4E96-7EC7-DDD0-B20CC04829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732950"/>
            <a:ext cx="5640957" cy="7272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B961D4F-E18A-F581-412E-B2EE0C1C84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1761671"/>
            <a:ext cx="4326903" cy="72586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DD81F6E-1403-54A7-633F-810140CC60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89" y="2921714"/>
            <a:ext cx="6548630" cy="183928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808E94F-A59F-254F-CB23-349A6585AD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697" y="1108385"/>
            <a:ext cx="5211735" cy="493730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26CF891-C565-AF36-7B4A-A2307DB0DAC5}"/>
              </a:ext>
            </a:extLst>
          </p:cNvPr>
          <p:cNvGrpSpPr/>
          <p:nvPr/>
        </p:nvGrpSpPr>
        <p:grpSpPr>
          <a:xfrm>
            <a:off x="715848" y="5131495"/>
            <a:ext cx="4039340" cy="1042783"/>
            <a:chOff x="745724" y="4652791"/>
            <a:chExt cx="4039340" cy="104278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2942154-2318-BC98-DE38-6A98E3091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724" y="4652791"/>
              <a:ext cx="4039340" cy="1042783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DC765B9-3C75-2947-B5C9-9ADE2BA41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0806" y="4777561"/>
              <a:ext cx="416690" cy="325873"/>
            </a:xfrm>
            <a:prstGeom prst="rect">
              <a:avLst/>
            </a:prstGeom>
          </p:spPr>
        </p:pic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95FD527-935B-4145-F28E-3B996FB11083}"/>
              </a:ext>
            </a:extLst>
          </p:cNvPr>
          <p:cNvSpPr txBox="1"/>
          <p:nvPr/>
        </p:nvSpPr>
        <p:spPr>
          <a:xfrm>
            <a:off x="3484704" y="5651058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27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412529-1A8E-C088-C476-960C47DC4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68583"/>
            <a:ext cx="4193631" cy="727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AE7A1C-4E96-7EC7-DDD0-B20CC04829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732950"/>
            <a:ext cx="5640957" cy="72728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A10CDFB-2DF8-E1EA-1542-B5BDA20EF9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1847237"/>
            <a:ext cx="6137954" cy="73323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4DD3B80-7581-8CD6-5BC9-D9065654B5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3631836"/>
            <a:ext cx="6046111" cy="11905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72F1172-8C41-3DA4-2316-A411D73F85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1211662"/>
            <a:ext cx="5119896" cy="503821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BDD9AA-545D-09BD-1336-5E93DFE649FB}"/>
              </a:ext>
            </a:extLst>
          </p:cNvPr>
          <p:cNvSpPr txBox="1"/>
          <p:nvPr/>
        </p:nvSpPr>
        <p:spPr>
          <a:xfrm>
            <a:off x="5360062" y="3730771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×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33D929-F121-3FB9-5E43-7F09BA9E62E3}"/>
              </a:ext>
            </a:extLst>
          </p:cNvPr>
          <p:cNvSpPr txBox="1"/>
          <p:nvPr/>
        </p:nvSpPr>
        <p:spPr>
          <a:xfrm>
            <a:off x="5360062" y="4227105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×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673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412529-1A8E-C088-C476-960C47DC4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68583"/>
            <a:ext cx="4193631" cy="727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AE7A1C-4E96-7EC7-DDD0-B20CC04829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732950"/>
            <a:ext cx="5640957" cy="72728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A10CDFB-2DF8-E1EA-1542-B5BDA20EF9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1847237"/>
            <a:ext cx="6137954" cy="7332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8E3A98A-5F18-4CC8-F954-DE5EAEF56D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3553063"/>
            <a:ext cx="6180247" cy="117665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BDD9AA-545D-09BD-1336-5E93DFE649FB}"/>
              </a:ext>
            </a:extLst>
          </p:cNvPr>
          <p:cNvSpPr txBox="1"/>
          <p:nvPr/>
        </p:nvSpPr>
        <p:spPr>
          <a:xfrm>
            <a:off x="5360062" y="3730771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〇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33D929-F121-3FB9-5E43-7F09BA9E62E3}"/>
              </a:ext>
            </a:extLst>
          </p:cNvPr>
          <p:cNvSpPr txBox="1"/>
          <p:nvPr/>
        </p:nvSpPr>
        <p:spPr>
          <a:xfrm>
            <a:off x="5360062" y="4227105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×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947083-C517-C30F-398B-40C55C5A3E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882" y="1217033"/>
            <a:ext cx="5313663" cy="51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412529-1A8E-C088-C476-960C47DC4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68583"/>
            <a:ext cx="4193631" cy="727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AE7A1C-4E96-7EC7-DDD0-B20CC04829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732950"/>
            <a:ext cx="5640957" cy="7272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8C85EC8-F4CD-C920-4C02-5162F9A656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79" y="3606879"/>
            <a:ext cx="6054571" cy="11434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A10CDFB-2DF8-E1EA-1542-B5BDA20EF9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1847237"/>
            <a:ext cx="6137954" cy="73323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BDD9AA-545D-09BD-1336-5E93DFE649FB}"/>
              </a:ext>
            </a:extLst>
          </p:cNvPr>
          <p:cNvSpPr txBox="1"/>
          <p:nvPr/>
        </p:nvSpPr>
        <p:spPr>
          <a:xfrm>
            <a:off x="5360062" y="3730771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〇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33D929-F121-3FB9-5E43-7F09BA9E62E3}"/>
              </a:ext>
            </a:extLst>
          </p:cNvPr>
          <p:cNvSpPr txBox="1"/>
          <p:nvPr/>
        </p:nvSpPr>
        <p:spPr>
          <a:xfrm>
            <a:off x="5360062" y="4227105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×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32FEB4-5502-ACBB-092E-364422DDE5A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375" y="1096593"/>
            <a:ext cx="5401201" cy="52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412529-1A8E-C088-C476-960C47DC4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68583"/>
            <a:ext cx="4193631" cy="727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AE7A1C-4E96-7EC7-DDD0-B20CC04829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732950"/>
            <a:ext cx="5640957" cy="7272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BBA80ED-D034-BB9C-743B-5AF1715787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24" y="3584877"/>
            <a:ext cx="6231506" cy="120812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A10CDFB-2DF8-E1EA-1542-B5BDA20EF9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1847237"/>
            <a:ext cx="6137954" cy="73323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BDD9AA-545D-09BD-1336-5E93DFE649FB}"/>
              </a:ext>
            </a:extLst>
          </p:cNvPr>
          <p:cNvSpPr txBox="1"/>
          <p:nvPr/>
        </p:nvSpPr>
        <p:spPr>
          <a:xfrm>
            <a:off x="5360062" y="3730771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×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33D929-F121-3FB9-5E43-7F09BA9E62E3}"/>
              </a:ext>
            </a:extLst>
          </p:cNvPr>
          <p:cNvSpPr txBox="1"/>
          <p:nvPr/>
        </p:nvSpPr>
        <p:spPr>
          <a:xfrm>
            <a:off x="5360062" y="4227105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</a:rPr>
              <a:t>〇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6F38917-FF15-A6E2-EE02-47F565364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148" y="1194247"/>
            <a:ext cx="5533428" cy="52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5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412529-1A8E-C088-C476-960C47DC43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68583"/>
            <a:ext cx="4193631" cy="7272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9AE7A1C-4E96-7EC7-DDD0-B20CC04829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7" y="732950"/>
            <a:ext cx="5640957" cy="7272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C910133-2A61-4DC0-D76E-CE95D558F6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813" y="4908663"/>
            <a:ext cx="9552374" cy="144010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15529F7-B7E6-DA51-D09E-C7EF11A403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5" y="1728717"/>
            <a:ext cx="2906476" cy="286010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7BD65A2-991F-776D-D91C-59B88975EB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79" y="1725359"/>
            <a:ext cx="2972504" cy="286010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EBE1549-74D2-45AB-F515-0E10914176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21" y="1725358"/>
            <a:ext cx="2946822" cy="28601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1D3FBF0-674A-ACF1-5484-B636D0A3479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54" y="1725358"/>
            <a:ext cx="3019081" cy="28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80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F9E0FE-182D-988F-4EED-CB20BF903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19" y="68583"/>
            <a:ext cx="5337416" cy="6135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A415A21-E6D3-EFAA-FA36-28CD81E872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4" y="62301"/>
            <a:ext cx="5392091" cy="6706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4427C4D-2F74-7E91-B32E-78E0B2F279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608" y="896643"/>
            <a:ext cx="5606667" cy="57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E52CFDB-D68A-E090-66E4-045356172F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5" y="20964"/>
            <a:ext cx="2284045" cy="7764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493B34-3865-4227-B484-EB210165DD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02" y="20964"/>
            <a:ext cx="4085920" cy="474283"/>
          </a:xfrm>
          <a:prstGeom prst="rect">
            <a:avLst/>
          </a:prstGeo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3479C2E2-C8D4-D041-A512-EFE45D056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691" y="1447060"/>
            <a:ext cx="8470617" cy="5179223"/>
          </a:xfr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EEE4D96-759D-2930-BCEB-EF71D9B0946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80" y="752042"/>
            <a:ext cx="3443631" cy="741676"/>
          </a:xfrm>
          <a:prstGeom prst="rect">
            <a:avLst/>
          </a:prstGeom>
        </p:spPr>
      </p:pic>
      <p:pic>
        <p:nvPicPr>
          <p:cNvPr id="2" name="Y_[04-01]_kotoba1">
            <a:hlinkClick r:id="" action="ppaction://media"/>
            <a:extLst>
              <a:ext uri="{FF2B5EF4-FFF2-40B4-BE49-F238E27FC236}">
                <a16:creationId xmlns:a16="http://schemas.microsoft.com/office/drawing/2014/main" id="{FA7BA156-BEC8-D04B-4C84-C42E9F371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65644" y="789598"/>
            <a:ext cx="366835" cy="36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B14320-AA6D-8EAC-033A-0638CF2E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Can-do </a:t>
            </a:r>
            <a:r>
              <a:rPr kumimoji="1" lang="ja-JP" altLang="en-US" dirty="0"/>
              <a:t>チェック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98CE18-A8B9-94CD-41ED-3ED08C47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6CAB5EF-BEE7-6AE3-7C51-22FB5D50AA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57" y="1148110"/>
            <a:ext cx="11561685" cy="51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03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12F4D4-CEB8-FEC1-0BAE-B78A35610C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2" y="62042"/>
            <a:ext cx="2508176" cy="5593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55F4CF-EF79-24B5-9806-709B5163E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88" y="615272"/>
            <a:ext cx="4642483" cy="895020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DF9338-09F2-45AF-07E2-A5FD1EAE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i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EDAA3D-5F11-DB5F-4162-234599BF53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494" y="1510292"/>
            <a:ext cx="9013011" cy="51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F481151-54D6-D546-196C-8C522B674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15" y="633129"/>
            <a:ext cx="5995341" cy="940489"/>
          </a:xfrm>
          <a:prstGeom prst="rect">
            <a:avLst/>
          </a:prstGeo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909095-8081-03C4-00E5-EC66ABD16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CE289B3-0CF8-0F32-3CB0-49DCE8975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2" y="62042"/>
            <a:ext cx="2508176" cy="5593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9F0F3F6-D702-82A7-796C-69D13279FE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40" y="1825625"/>
            <a:ext cx="9587022" cy="46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FF8414-3263-A575-79EF-F1C22B4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B352F5F-7C9E-594E-DF89-D01C0B88E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818" y="4421914"/>
            <a:ext cx="1738312" cy="21862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544032-67CA-A8AC-2692-62734593ED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08" y="5454490"/>
            <a:ext cx="9528428" cy="1124575"/>
          </a:xfrm>
          <a:prstGeom prst="rect">
            <a:avLst/>
          </a:prstGeom>
        </p:spPr>
      </p:pic>
      <p:pic>
        <p:nvPicPr>
          <p:cNvPr id="7" name="コンテンツ プレースホルダー 19">
            <a:extLst>
              <a:ext uri="{FF2B5EF4-FFF2-40B4-BE49-F238E27FC236}">
                <a16:creationId xmlns:a16="http://schemas.microsoft.com/office/drawing/2014/main" id="{7B54886E-60ED-DAB3-679E-562C41BB52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462" y="2810633"/>
            <a:ext cx="2113155" cy="16112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C2834A1-726C-506A-A7A2-72BC313B51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2" y="62042"/>
            <a:ext cx="2508176" cy="5593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AC86D5D-C30C-07F3-3CB7-58A0FD55BC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0" y="896964"/>
            <a:ext cx="8969619" cy="43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E52CFDB-D68A-E090-66E4-045356172F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5" y="20964"/>
            <a:ext cx="2284045" cy="7764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493B34-3865-4227-B484-EB210165DD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02" y="20964"/>
            <a:ext cx="4085920" cy="474283"/>
          </a:xfrm>
          <a:prstGeom prst="rect">
            <a:avLst/>
          </a:prstGeom>
        </p:spPr>
      </p:pic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3479C2E2-C8D4-D041-A512-EFE45D056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691" y="1447060"/>
            <a:ext cx="8470617" cy="5179223"/>
          </a:xfr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7BC0068-42B5-AD6F-1AD2-6A7B1D9735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03" y="683580"/>
            <a:ext cx="4409977" cy="872532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01B2B67D-7A9D-9280-30E3-3172788A4A54}"/>
              </a:ext>
            </a:extLst>
          </p:cNvPr>
          <p:cNvSpPr/>
          <p:nvPr/>
        </p:nvSpPr>
        <p:spPr>
          <a:xfrm>
            <a:off x="8213087" y="2341511"/>
            <a:ext cx="1940337" cy="1876279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73E721-0D90-152C-36B4-7741BFDE0FE2}"/>
              </a:ext>
            </a:extLst>
          </p:cNvPr>
          <p:cNvSpPr txBox="1"/>
          <p:nvPr/>
        </p:nvSpPr>
        <p:spPr>
          <a:xfrm>
            <a:off x="9560256" y="1878887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6969"/>
                </a:solidFill>
              </a:rPr>
              <a:t>１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7B63A2C-FEFC-EF20-1DC4-BEF56EF403E3}"/>
              </a:ext>
            </a:extLst>
          </p:cNvPr>
          <p:cNvSpPr/>
          <p:nvPr/>
        </p:nvSpPr>
        <p:spPr>
          <a:xfrm>
            <a:off x="5228790" y="4683774"/>
            <a:ext cx="1861027" cy="1834093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3226E4-4F58-1DFE-D38F-757B978D8E9C}"/>
              </a:ext>
            </a:extLst>
          </p:cNvPr>
          <p:cNvSpPr txBox="1"/>
          <p:nvPr/>
        </p:nvSpPr>
        <p:spPr>
          <a:xfrm>
            <a:off x="6569848" y="4326461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2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AF87B3-461D-DD2D-6599-3F1BFC52868F}"/>
              </a:ext>
            </a:extLst>
          </p:cNvPr>
          <p:cNvSpPr txBox="1"/>
          <p:nvPr/>
        </p:nvSpPr>
        <p:spPr>
          <a:xfrm>
            <a:off x="3873671" y="2257709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4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B013645-8272-8041-B92F-EB90D1A13CFC}"/>
              </a:ext>
            </a:extLst>
          </p:cNvPr>
          <p:cNvSpPr txBox="1"/>
          <p:nvPr/>
        </p:nvSpPr>
        <p:spPr>
          <a:xfrm>
            <a:off x="3990394" y="2703530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6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D9114C9-40D8-2539-1C57-9F7F105EC417}"/>
              </a:ext>
            </a:extLst>
          </p:cNvPr>
          <p:cNvSpPr/>
          <p:nvPr/>
        </p:nvSpPr>
        <p:spPr>
          <a:xfrm>
            <a:off x="2125866" y="4757687"/>
            <a:ext cx="1864528" cy="1740753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6F980C9-6430-A741-B773-6F0F8E6867C4}"/>
              </a:ext>
            </a:extLst>
          </p:cNvPr>
          <p:cNvSpPr txBox="1"/>
          <p:nvPr/>
        </p:nvSpPr>
        <p:spPr>
          <a:xfrm>
            <a:off x="3279008" y="4366888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7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F15B68B-0FB7-6548-EADA-68D3E3118C2A}"/>
              </a:ext>
            </a:extLst>
          </p:cNvPr>
          <p:cNvSpPr/>
          <p:nvPr/>
        </p:nvSpPr>
        <p:spPr>
          <a:xfrm>
            <a:off x="5164054" y="2305081"/>
            <a:ext cx="1942534" cy="1850111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AEDDEFD-C76D-E3F5-70F9-FF2B5E9108B2}"/>
              </a:ext>
            </a:extLst>
          </p:cNvPr>
          <p:cNvSpPr txBox="1"/>
          <p:nvPr/>
        </p:nvSpPr>
        <p:spPr>
          <a:xfrm>
            <a:off x="6169835" y="1822923"/>
            <a:ext cx="5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6969"/>
                </a:solidFill>
              </a:rPr>
              <a:t>3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1D3F4042-DC15-F4D1-8882-964F35DCCF9E}"/>
              </a:ext>
            </a:extLst>
          </p:cNvPr>
          <p:cNvSpPr/>
          <p:nvPr/>
        </p:nvSpPr>
        <p:spPr>
          <a:xfrm>
            <a:off x="2061980" y="2366124"/>
            <a:ext cx="1942534" cy="1789068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4E6ABC72-9F20-54E6-7A7D-9C6E64F81072}"/>
              </a:ext>
            </a:extLst>
          </p:cNvPr>
          <p:cNvSpPr/>
          <p:nvPr/>
        </p:nvSpPr>
        <p:spPr>
          <a:xfrm>
            <a:off x="8292396" y="4773368"/>
            <a:ext cx="1861028" cy="1725073"/>
          </a:xfrm>
          <a:prstGeom prst="ellipse">
            <a:avLst/>
          </a:prstGeom>
          <a:noFill/>
          <a:ln w="57150">
            <a:solidFill>
              <a:srgbClr val="FF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E603A5-AC03-EB81-C2EA-26998000F601}"/>
              </a:ext>
            </a:extLst>
          </p:cNvPr>
          <p:cNvSpPr txBox="1"/>
          <p:nvPr/>
        </p:nvSpPr>
        <p:spPr>
          <a:xfrm>
            <a:off x="9723139" y="4265876"/>
            <a:ext cx="69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6969"/>
                </a:solidFill>
              </a:rPr>
              <a:t>5 </a:t>
            </a:r>
            <a:endParaRPr kumimoji="1" lang="ja-JP" altLang="en-US" sz="3200" b="1" dirty="0">
              <a:solidFill>
                <a:srgbClr val="FF6969"/>
              </a:solidFill>
            </a:endParaRPr>
          </a:p>
        </p:txBody>
      </p:sp>
      <p:pic>
        <p:nvPicPr>
          <p:cNvPr id="2" name="Y_[04-02]_kotoba2">
            <a:hlinkClick r:id="" action="ppaction://media"/>
            <a:extLst>
              <a:ext uri="{FF2B5EF4-FFF2-40B4-BE49-F238E27FC236}">
                <a16:creationId xmlns:a16="http://schemas.microsoft.com/office/drawing/2014/main" id="{4473D51C-D60D-AA0A-9605-4BACF2A96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97983" y="789598"/>
            <a:ext cx="355112" cy="3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/>
      <p:bldP spid="14" grpId="0"/>
      <p:bldP spid="16" grpId="0" animBg="1"/>
      <p:bldP spid="17" grpId="0"/>
      <p:bldP spid="20" grpId="0" animBg="1"/>
      <p:bldP spid="21" grpId="0"/>
      <p:bldP spid="22" grpId="0" animBg="1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51E30A-9067-4F01-311F-E41FB7431A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02" y="20964"/>
            <a:ext cx="4085920" cy="4742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7AC728D-ED43-F873-C6D1-DB1530D3B1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8" y="110230"/>
            <a:ext cx="3000894" cy="77003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FA34CF-97BD-832E-EEB9-383F0E5EFED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9" y="878455"/>
            <a:ext cx="5241303" cy="80288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3378B64-FC94-3431-1504-C00EEE302D0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9" y="1557531"/>
            <a:ext cx="4375466" cy="8808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5EF410B-CBBD-B036-6E66-D5B9E6B0AFD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0" y="2449561"/>
            <a:ext cx="10721419" cy="299882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C56D950-776A-EF25-F2D4-443135BD32B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0" y="5513086"/>
            <a:ext cx="10418048" cy="115861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385EE9D-F400-CF89-0076-34D27182B59E}"/>
              </a:ext>
            </a:extLst>
          </p:cNvPr>
          <p:cNvSpPr txBox="1"/>
          <p:nvPr/>
        </p:nvSpPr>
        <p:spPr>
          <a:xfrm>
            <a:off x="3342373" y="6092393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b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442B1B-E915-9EFF-7A8A-3C20C72C5E7D}"/>
              </a:ext>
            </a:extLst>
          </p:cNvPr>
          <p:cNvSpPr txBox="1"/>
          <p:nvPr/>
        </p:nvSpPr>
        <p:spPr>
          <a:xfrm>
            <a:off x="5401617" y="6092393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4B146F-BF5C-6DF1-0B8B-C0B687F06CB9}"/>
              </a:ext>
            </a:extLst>
          </p:cNvPr>
          <p:cNvSpPr txBox="1"/>
          <p:nvPr/>
        </p:nvSpPr>
        <p:spPr>
          <a:xfrm>
            <a:off x="7633073" y="6092393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d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359DFE-B19E-D592-416F-5836C9AFB79C}"/>
              </a:ext>
            </a:extLst>
          </p:cNvPr>
          <p:cNvSpPr txBox="1"/>
          <p:nvPr/>
        </p:nvSpPr>
        <p:spPr>
          <a:xfrm>
            <a:off x="9864529" y="6068882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" name="Y_[04-03]_kiku1">
            <a:hlinkClick r:id="" action="ppaction://media"/>
            <a:extLst>
              <a:ext uri="{FF2B5EF4-FFF2-40B4-BE49-F238E27FC236}">
                <a16:creationId xmlns:a16="http://schemas.microsoft.com/office/drawing/2014/main" id="{D8D80F61-D1F0-A33A-1363-885023E48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86967" y="5701567"/>
            <a:ext cx="308220" cy="378558"/>
          </a:xfrm>
          <a:prstGeom prst="rect">
            <a:avLst/>
          </a:prstGeom>
        </p:spPr>
      </p:pic>
      <p:pic>
        <p:nvPicPr>
          <p:cNvPr id="4" name="Y_[04-04]_kiku2">
            <a:hlinkClick r:id="" action="ppaction://media"/>
            <a:extLst>
              <a:ext uri="{FF2B5EF4-FFF2-40B4-BE49-F238E27FC236}">
                <a16:creationId xmlns:a16="http://schemas.microsoft.com/office/drawing/2014/main" id="{FBE2B122-0EDB-6BEA-9EDB-81E25D2D9B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44014" y="5701567"/>
            <a:ext cx="308220" cy="378558"/>
          </a:xfrm>
          <a:prstGeom prst="rect">
            <a:avLst/>
          </a:prstGeom>
        </p:spPr>
      </p:pic>
      <p:pic>
        <p:nvPicPr>
          <p:cNvPr id="7" name="Y_[04-05]_kiku3">
            <a:hlinkClick r:id="" action="ppaction://media"/>
            <a:extLst>
              <a:ext uri="{FF2B5EF4-FFF2-40B4-BE49-F238E27FC236}">
                <a16:creationId xmlns:a16="http://schemas.microsoft.com/office/drawing/2014/main" id="{5F2314BE-0F4A-7062-2BB3-3643378E3B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442444" y="5678121"/>
            <a:ext cx="378558" cy="378558"/>
          </a:xfrm>
          <a:prstGeom prst="rect">
            <a:avLst/>
          </a:prstGeom>
        </p:spPr>
      </p:pic>
      <p:pic>
        <p:nvPicPr>
          <p:cNvPr id="8" name="Y_[04-06]_kiku4">
            <a:hlinkClick r:id="" action="ppaction://media"/>
            <a:extLst>
              <a:ext uri="{FF2B5EF4-FFF2-40B4-BE49-F238E27FC236}">
                <a16:creationId xmlns:a16="http://schemas.microsoft.com/office/drawing/2014/main" id="{681D848D-911C-7F12-10DE-69DC6953171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646383" y="5701567"/>
            <a:ext cx="437173" cy="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4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383FF23F-27D4-F756-0E26-201EC1EB8A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42" y="4678356"/>
            <a:ext cx="11426716" cy="13011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D51E30A-9067-4F01-311F-E41FB7431A1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02" y="20964"/>
            <a:ext cx="4085920" cy="4742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7AC728D-ED43-F873-C6D1-DB1530D3B1C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8" y="110230"/>
            <a:ext cx="3000894" cy="77003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FA34CF-97BD-832E-EEB9-383F0E5EFED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9" y="878455"/>
            <a:ext cx="5241303" cy="80288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385EE9D-F400-CF89-0076-34D27182B59E}"/>
              </a:ext>
            </a:extLst>
          </p:cNvPr>
          <p:cNvSpPr txBox="1"/>
          <p:nvPr/>
        </p:nvSpPr>
        <p:spPr>
          <a:xfrm>
            <a:off x="3267521" y="5440149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+mj-ea"/>
                <a:ea typeface="+mj-ea"/>
              </a:rPr>
              <a:t>ア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442B1B-E915-9EFF-7A8A-3C20C72C5E7D}"/>
              </a:ext>
            </a:extLst>
          </p:cNvPr>
          <p:cNvSpPr txBox="1"/>
          <p:nvPr/>
        </p:nvSpPr>
        <p:spPr>
          <a:xfrm>
            <a:off x="5580726" y="5423973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solidFill>
                  <a:srgbClr val="FF0000"/>
                </a:solidFill>
                <a:latin typeface="+mj-ea"/>
                <a:ea typeface="+mj-ea"/>
              </a:rPr>
              <a:t>ウ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4B146F-BF5C-6DF1-0B8B-C0B687F06CB9}"/>
              </a:ext>
            </a:extLst>
          </p:cNvPr>
          <p:cNvSpPr txBox="1"/>
          <p:nvPr/>
        </p:nvSpPr>
        <p:spPr>
          <a:xfrm>
            <a:off x="7457202" y="5428742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+mj-ea"/>
                <a:ea typeface="+mj-ea"/>
              </a:rPr>
              <a:t>ア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359DFE-B19E-D592-416F-5836C9AFB79C}"/>
              </a:ext>
            </a:extLst>
          </p:cNvPr>
          <p:cNvSpPr txBox="1"/>
          <p:nvPr/>
        </p:nvSpPr>
        <p:spPr>
          <a:xfrm>
            <a:off x="8460221" y="5423973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solidFill>
                  <a:srgbClr val="FF0000"/>
                </a:solidFill>
                <a:latin typeface="+mj-ea"/>
                <a:ea typeface="+mj-ea"/>
              </a:rPr>
              <a:t>イ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B854A9-3E9F-6C63-8412-1AB49138EBE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73" y="1648488"/>
            <a:ext cx="6045473" cy="13492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00977D4-B7C9-697E-290C-59E1B91CCB3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260" y="3349086"/>
            <a:ext cx="8849627" cy="98392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10FC698-2444-B5B3-1501-F056C9F60C0E}"/>
              </a:ext>
            </a:extLst>
          </p:cNvPr>
          <p:cNvSpPr txBox="1"/>
          <p:nvPr/>
        </p:nvSpPr>
        <p:spPr>
          <a:xfrm>
            <a:off x="10336697" y="5423973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solidFill>
                  <a:srgbClr val="FF0000"/>
                </a:solidFill>
                <a:latin typeface="+mj-ea"/>
                <a:ea typeface="+mj-ea"/>
              </a:rPr>
              <a:t>イ</a:t>
            </a:r>
            <a:endParaRPr kumimoji="1" lang="ja-JP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" name="Y_[04-03]_kiku1">
            <a:hlinkClick r:id="" action="ppaction://media"/>
            <a:extLst>
              <a:ext uri="{FF2B5EF4-FFF2-40B4-BE49-F238E27FC236}">
                <a16:creationId xmlns:a16="http://schemas.microsoft.com/office/drawing/2014/main" id="{5179A1CD-590F-F6A2-B234-CD5B259DE0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16629" y="4916121"/>
            <a:ext cx="378558" cy="402004"/>
          </a:xfrm>
          <a:prstGeom prst="rect">
            <a:avLst/>
          </a:prstGeom>
        </p:spPr>
      </p:pic>
      <p:pic>
        <p:nvPicPr>
          <p:cNvPr id="5" name="Y_[04-04]_kiku2">
            <a:hlinkClick r:id="" action="ppaction://media"/>
            <a:extLst>
              <a:ext uri="{FF2B5EF4-FFF2-40B4-BE49-F238E27FC236}">
                <a16:creationId xmlns:a16="http://schemas.microsoft.com/office/drawing/2014/main" id="{377DECAC-3130-9DE6-D23E-D5F182DB58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496414" y="4916121"/>
            <a:ext cx="378558" cy="402004"/>
          </a:xfrm>
          <a:prstGeom prst="rect">
            <a:avLst/>
          </a:prstGeom>
        </p:spPr>
      </p:pic>
      <p:pic>
        <p:nvPicPr>
          <p:cNvPr id="7" name="Y_[04-05]_kiku3">
            <a:hlinkClick r:id="" action="ppaction://media"/>
            <a:extLst>
              <a:ext uri="{FF2B5EF4-FFF2-40B4-BE49-F238E27FC236}">
                <a16:creationId xmlns:a16="http://schemas.microsoft.com/office/drawing/2014/main" id="{AD1DA571-AD90-D156-5B37-154209FC765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64476" y="4916121"/>
            <a:ext cx="425450" cy="390281"/>
          </a:xfrm>
          <a:prstGeom prst="rect">
            <a:avLst/>
          </a:prstGeom>
        </p:spPr>
      </p:pic>
      <p:pic>
        <p:nvPicPr>
          <p:cNvPr id="8" name="Y_[04-06]_kiku4">
            <a:hlinkClick r:id="" action="ppaction://media"/>
            <a:extLst>
              <a:ext uri="{FF2B5EF4-FFF2-40B4-BE49-F238E27FC236}">
                <a16:creationId xmlns:a16="http://schemas.microsoft.com/office/drawing/2014/main" id="{212219C8-86EE-8D53-DA6F-B4E61398B85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38752" y="4939567"/>
            <a:ext cx="390281" cy="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51E30A-9067-4F01-311F-E41FB7431A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02" y="20964"/>
            <a:ext cx="4085920" cy="4742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7AC728D-ED43-F873-C6D1-DB1530D3B1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8" y="110230"/>
            <a:ext cx="3000894" cy="77003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FA34CF-97BD-832E-EEB9-383F0E5EFED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9" y="878455"/>
            <a:ext cx="5241303" cy="8028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E4DAF1B-CCE6-4EFE-C2F4-33CD9413ED6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69" y="1754296"/>
            <a:ext cx="7035538" cy="8226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D94D13A-C9B8-8203-B81A-C269796895E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26" y="3127820"/>
            <a:ext cx="11605825" cy="1726506"/>
          </a:xfrm>
          <a:prstGeom prst="rect">
            <a:avLst/>
          </a:prstGeom>
        </p:spPr>
      </p:pic>
      <p:pic>
        <p:nvPicPr>
          <p:cNvPr id="2" name="Y_[04-03]_kiku1">
            <a:hlinkClick r:id="" action="ppaction://media"/>
            <a:extLst>
              <a:ext uri="{FF2B5EF4-FFF2-40B4-BE49-F238E27FC236}">
                <a16:creationId xmlns:a16="http://schemas.microsoft.com/office/drawing/2014/main" id="{F4FB5A70-CCC0-9F3A-76FC-5BCAFF915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30321" y="2184644"/>
            <a:ext cx="378558" cy="378558"/>
          </a:xfrm>
          <a:prstGeom prst="rect">
            <a:avLst/>
          </a:prstGeom>
        </p:spPr>
      </p:pic>
      <p:pic>
        <p:nvPicPr>
          <p:cNvPr id="4" name="Y_[04-04]_kiku2">
            <a:hlinkClick r:id="" action="ppaction://media"/>
            <a:extLst>
              <a:ext uri="{FF2B5EF4-FFF2-40B4-BE49-F238E27FC236}">
                <a16:creationId xmlns:a16="http://schemas.microsoft.com/office/drawing/2014/main" id="{2A91E97C-24B7-8432-9EC1-E5B37796B2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98537" y="2184644"/>
            <a:ext cx="437173" cy="390281"/>
          </a:xfrm>
          <a:prstGeom prst="rect">
            <a:avLst/>
          </a:prstGeom>
        </p:spPr>
      </p:pic>
      <p:pic>
        <p:nvPicPr>
          <p:cNvPr id="7" name="Y_[04-05]_kiku3">
            <a:hlinkClick r:id="" action="ppaction://media"/>
            <a:extLst>
              <a:ext uri="{FF2B5EF4-FFF2-40B4-BE49-F238E27FC236}">
                <a16:creationId xmlns:a16="http://schemas.microsoft.com/office/drawing/2014/main" id="{3366444B-819E-E2F4-1389-95062B8B77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5029" y="2161198"/>
            <a:ext cx="413727" cy="472342"/>
          </a:xfrm>
          <a:prstGeom prst="rect">
            <a:avLst/>
          </a:prstGeom>
        </p:spPr>
      </p:pic>
      <p:pic>
        <p:nvPicPr>
          <p:cNvPr id="10" name="Y_[04-06]_kiku4">
            <a:hlinkClick r:id="" action="ppaction://media"/>
            <a:extLst>
              <a:ext uri="{FF2B5EF4-FFF2-40B4-BE49-F238E27FC236}">
                <a16:creationId xmlns:a16="http://schemas.microsoft.com/office/drawing/2014/main" id="{130F7E5E-933F-DEF0-A301-E12E2AD4688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223244" y="2208090"/>
            <a:ext cx="355112" cy="3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2A70CF26-795B-2623-08A1-C5D6BD7E0B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19" y="2006488"/>
            <a:ext cx="6447935" cy="464707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DA34C87-BDB1-E8E5-611B-22BF545E03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86" y="42707"/>
            <a:ext cx="2028825" cy="101511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D6DDFD1-F5FE-313B-97EF-34A246F0A5BC}"/>
              </a:ext>
            </a:extLst>
          </p:cNvPr>
          <p:cNvSpPr txBox="1"/>
          <p:nvPr/>
        </p:nvSpPr>
        <p:spPr>
          <a:xfrm>
            <a:off x="3743530" y="2230996"/>
            <a:ext cx="180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+mj-ea"/>
                <a:ea typeface="+mj-ea"/>
              </a:rPr>
              <a:t>ね</a:t>
            </a:r>
            <a:endParaRPr lang="en-US" altLang="ja-JP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514D50-FD8F-1BD6-1446-DA122D39A993}"/>
              </a:ext>
            </a:extLst>
          </p:cNvPr>
          <p:cNvSpPr txBox="1"/>
          <p:nvPr/>
        </p:nvSpPr>
        <p:spPr>
          <a:xfrm>
            <a:off x="3723586" y="2971301"/>
            <a:ext cx="180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+mj-ea"/>
                <a:ea typeface="+mj-ea"/>
              </a:rPr>
              <a:t>ね</a:t>
            </a:r>
            <a:endParaRPr kumimoji="1" lang="ja-JP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E0CA9E-CC98-C941-6C9C-BF4555C5B23F}"/>
              </a:ext>
            </a:extLst>
          </p:cNvPr>
          <p:cNvSpPr txBox="1"/>
          <p:nvPr/>
        </p:nvSpPr>
        <p:spPr>
          <a:xfrm>
            <a:off x="3429236" y="4330026"/>
            <a:ext cx="180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+mj-ea"/>
                <a:ea typeface="+mj-ea"/>
              </a:rPr>
              <a:t>でした</a:t>
            </a:r>
            <a:endParaRPr kumimoji="1" lang="ja-JP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B379722-4EC4-EF1A-9E96-B7B30E7D06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86" y="1042385"/>
            <a:ext cx="6096000" cy="80262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D234064-ED74-6636-9DD1-F71A6FA3F6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02" y="20964"/>
            <a:ext cx="4085920" cy="47428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A28C14-A49B-270C-287E-05FB20E7B007}"/>
              </a:ext>
            </a:extLst>
          </p:cNvPr>
          <p:cNvSpPr txBox="1"/>
          <p:nvPr/>
        </p:nvSpPr>
        <p:spPr>
          <a:xfrm>
            <a:off x="1674537" y="5076283"/>
            <a:ext cx="2878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+mj-ea"/>
                <a:ea typeface="+mj-ea"/>
              </a:rPr>
              <a:t>すごかったです</a:t>
            </a:r>
            <a:endParaRPr kumimoji="1" lang="ja-JP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295F475-4C3E-919E-6EDE-6063DDCE2D35}"/>
              </a:ext>
            </a:extLst>
          </p:cNvPr>
          <p:cNvSpPr txBox="1"/>
          <p:nvPr/>
        </p:nvSpPr>
        <p:spPr>
          <a:xfrm>
            <a:off x="2155304" y="5750826"/>
            <a:ext cx="180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+mj-ea"/>
                <a:ea typeface="+mj-ea"/>
              </a:rPr>
              <a:t>でした</a:t>
            </a:r>
            <a:endParaRPr kumimoji="1" lang="ja-JP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F414FAC-F4AF-41B3-A41D-91A72D2BD2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965" y="3182043"/>
            <a:ext cx="5881238" cy="76100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BFCBF6E-3FF1-49AC-A344-57EC351C0FB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595" y="5502567"/>
            <a:ext cx="6853287" cy="694146"/>
          </a:xfrm>
          <a:prstGeom prst="rect">
            <a:avLst/>
          </a:prstGeom>
        </p:spPr>
      </p:pic>
      <p:pic>
        <p:nvPicPr>
          <p:cNvPr id="2" name="Y_[04-07]_katachi">
            <a:hlinkClick r:id="" action="ppaction://media"/>
            <a:extLst>
              <a:ext uri="{FF2B5EF4-FFF2-40B4-BE49-F238E27FC236}">
                <a16:creationId xmlns:a16="http://schemas.microsoft.com/office/drawing/2014/main" id="{B4122B9F-3FC6-0D3F-C97A-2C38AE5BA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38506" y="1047506"/>
            <a:ext cx="390281" cy="3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2" grpId="0"/>
      <p:bldP spid="1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UD デジタル 教科書体 NK-B"/>
        <a:ea typeface="UD デジタル 教科書体 NK-R"/>
        <a:cs typeface="Saysettha"/>
      </a:majorFont>
      <a:minorFont>
        <a:latin typeface="游ゴシック"/>
        <a:ea typeface="游ゴシック"/>
        <a:cs typeface="Saysetth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6038</TotalTime>
  <Words>94</Words>
  <Application>Microsoft Office PowerPoint</Application>
  <PresentationFormat>Widescreen</PresentationFormat>
  <Paragraphs>73</Paragraphs>
  <Slides>43</Slides>
  <Notes>32</Notes>
  <HiddenSlides>0</HiddenSlides>
  <MMClips>30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UD デジタル 教科書体 NK-B</vt:lpstr>
      <vt:lpstr>游ゴシック</vt:lpstr>
      <vt:lpstr>Arial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Can-do チェック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いろどり　ເລີ່ມຕົ້ນ</dc:title>
  <dc:creator>相馬森　佳奈</dc:creator>
  <cp:lastModifiedBy>Viriyaphone Phamavanh</cp:lastModifiedBy>
  <cp:revision>354</cp:revision>
  <dcterms:created xsi:type="dcterms:W3CDTF">2025-03-04T06:27:47Z</dcterms:created>
  <dcterms:modified xsi:type="dcterms:W3CDTF">2025-10-03T02:43:45Z</dcterms:modified>
</cp:coreProperties>
</file>