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368" r:id="rId3"/>
    <p:sldId id="497" r:id="rId4"/>
    <p:sldId id="549" r:id="rId5"/>
    <p:sldId id="550" r:id="rId6"/>
    <p:sldId id="369" r:id="rId7"/>
    <p:sldId id="551" r:id="rId8"/>
    <p:sldId id="440" r:id="rId9"/>
    <p:sldId id="441" r:id="rId10"/>
    <p:sldId id="452" r:id="rId11"/>
    <p:sldId id="524" r:id="rId12"/>
    <p:sldId id="552" r:id="rId13"/>
    <p:sldId id="553" r:id="rId14"/>
    <p:sldId id="554" r:id="rId15"/>
    <p:sldId id="296" r:id="rId16"/>
    <p:sldId id="527" r:id="rId17"/>
    <p:sldId id="555" r:id="rId18"/>
    <p:sldId id="556" r:id="rId19"/>
    <p:sldId id="529" r:id="rId20"/>
    <p:sldId id="521" r:id="rId21"/>
    <p:sldId id="531" r:id="rId22"/>
    <p:sldId id="534" r:id="rId23"/>
    <p:sldId id="309" r:id="rId24"/>
    <p:sldId id="535" r:id="rId25"/>
    <p:sldId id="557" r:id="rId26"/>
    <p:sldId id="558" r:id="rId27"/>
    <p:sldId id="559" r:id="rId28"/>
    <p:sldId id="560" r:id="rId29"/>
    <p:sldId id="365" r:id="rId30"/>
    <p:sldId id="400" r:id="rId31"/>
    <p:sldId id="438" r:id="rId32"/>
    <p:sldId id="402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6969"/>
    <a:srgbClr val="FDE0B0"/>
    <a:srgbClr val="FFF3F3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4C7D3-5216-F807-E4FC-8AF25FB410A3}" v="124" dt="2025-09-24T06:13:49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6AF4C7D3-5216-F807-E4FC-8AF25FB410A3}"/>
    <pc:docChg chg="modSld">
      <pc:chgData name="Viriyaphone Phamavanh" userId="S::viriyaphone@jpf.go.jp::46221b0b-3b8f-4bcc-b119-ca33b88f9adb" providerId="AD" clId="Web-{6AF4C7D3-5216-F807-E4FC-8AF25FB410A3}" dt="2025-09-24T06:13:49.705" v="123" actId="1076"/>
      <pc:docMkLst>
        <pc:docMk/>
      </pc:docMkLst>
      <pc:sldChg chg="addSp modSp modMedia addAnim">
        <pc:chgData name="Viriyaphone Phamavanh" userId="S::viriyaphone@jpf.go.jp::46221b0b-3b8f-4bcc-b119-ca33b88f9adb" providerId="AD" clId="Web-{6AF4C7D3-5216-F807-E4FC-8AF25FB410A3}" dt="2025-09-24T03:57:39.587" v="21" actId="1076"/>
        <pc:sldMkLst>
          <pc:docMk/>
          <pc:sldMk cId="1556345396" sldId="369"/>
        </pc:sldMkLst>
        <pc:picChg chg="add mod">
          <ac:chgData name="Viriyaphone Phamavanh" userId="S::viriyaphone@jpf.go.jp::46221b0b-3b8f-4bcc-b119-ca33b88f9adb" providerId="AD" clId="Web-{6AF4C7D3-5216-F807-E4FC-8AF25FB410A3}" dt="2025-09-24T03:55:31.176" v="11" actId="1076"/>
          <ac:picMkLst>
            <pc:docMk/>
            <pc:sldMk cId="1556345396" sldId="369"/>
            <ac:picMk id="2" creationId="{334A6D1E-50BF-B5CB-4880-B1A4A22125E0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3:56:44.023" v="14" actId="1076"/>
          <ac:picMkLst>
            <pc:docMk/>
            <pc:sldMk cId="1556345396" sldId="369"/>
            <ac:picMk id="3" creationId="{C9858869-5147-7B7B-D0C5-39F545C87A9B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3:57:19.086" v="17" actId="1076"/>
          <ac:picMkLst>
            <pc:docMk/>
            <pc:sldMk cId="1556345396" sldId="369"/>
            <ac:picMk id="5" creationId="{46645987-AA4C-3418-DA8C-5107E9103B12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3:57:39.587" v="21" actId="1076"/>
          <ac:picMkLst>
            <pc:docMk/>
            <pc:sldMk cId="1556345396" sldId="369"/>
            <ac:picMk id="9" creationId="{CE5F53F9-C5B8-B1A6-7668-7811891CBC37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4:36:06.659" v="38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6AF4C7D3-5216-F807-E4FC-8AF25FB410A3}" dt="2025-09-24T04:36:06.659" v="38" actId="1076"/>
          <ac:picMkLst>
            <pc:docMk/>
            <pc:sldMk cId="2091162764" sldId="440"/>
            <ac:picMk id="2" creationId="{A445EE30-259D-AF1E-DDB3-256575F3AF5B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4:37:20.958" v="50" actId="1076"/>
        <pc:sldMkLst>
          <pc:docMk/>
          <pc:sldMk cId="3449334576" sldId="452"/>
        </pc:sldMkLst>
        <pc:picChg chg="add mod">
          <ac:chgData name="Viriyaphone Phamavanh" userId="S::viriyaphone@jpf.go.jp::46221b0b-3b8f-4bcc-b119-ca33b88f9adb" providerId="AD" clId="Web-{6AF4C7D3-5216-F807-E4FC-8AF25FB410A3}" dt="2025-09-24T04:36:33.269" v="41" actId="1076"/>
          <ac:picMkLst>
            <pc:docMk/>
            <pc:sldMk cId="3449334576" sldId="452"/>
            <ac:picMk id="2" creationId="{9E4BA53A-C243-8E37-DD7F-22C93824C45F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36:48.020" v="44" actId="1076"/>
          <ac:picMkLst>
            <pc:docMk/>
            <pc:sldMk cId="3449334576" sldId="452"/>
            <ac:picMk id="5" creationId="{22B640F8-90B1-2D1F-C3BB-DAB830F671F4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37:03.848" v="47" actId="1076"/>
          <ac:picMkLst>
            <pc:docMk/>
            <pc:sldMk cId="3449334576" sldId="452"/>
            <ac:picMk id="6" creationId="{627F4C41-830A-CF47-AD3A-D448819CCD07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37:20.958" v="50" actId="1076"/>
          <ac:picMkLst>
            <pc:docMk/>
            <pc:sldMk cId="3449334576" sldId="452"/>
            <ac:picMk id="7" creationId="{11BA8CEA-E156-C893-99B2-012163B66385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3:51:30.115" v="2" actId="1076"/>
        <pc:sldMkLst>
          <pc:docMk/>
          <pc:sldMk cId="2312388155" sldId="497"/>
        </pc:sldMkLst>
        <pc:picChg chg="add mod">
          <ac:chgData name="Viriyaphone Phamavanh" userId="S::viriyaphone@jpf.go.jp::46221b0b-3b8f-4bcc-b119-ca33b88f9adb" providerId="AD" clId="Web-{6AF4C7D3-5216-F807-E4FC-8AF25FB410A3}" dt="2025-09-24T03:51:30.115" v="2" actId="1076"/>
          <ac:picMkLst>
            <pc:docMk/>
            <pc:sldMk cId="2312388155" sldId="497"/>
            <ac:picMk id="2" creationId="{46DD9872-B9D4-29C9-9867-DA5B6167A497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4:38:52.805" v="56" actId="1076"/>
        <pc:sldMkLst>
          <pc:docMk/>
          <pc:sldMk cId="3424068135" sldId="524"/>
        </pc:sldMkLst>
        <pc:picChg chg="add mod">
          <ac:chgData name="Viriyaphone Phamavanh" userId="S::viriyaphone@jpf.go.jp::46221b0b-3b8f-4bcc-b119-ca33b88f9adb" providerId="AD" clId="Web-{6AF4C7D3-5216-F807-E4FC-8AF25FB410A3}" dt="2025-09-24T04:38:36.257" v="53" actId="1076"/>
          <ac:picMkLst>
            <pc:docMk/>
            <pc:sldMk cId="3424068135" sldId="524"/>
            <ac:picMk id="3" creationId="{471296A8-C6F5-BCFA-55C2-98799D56B06A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38:52.805" v="56" actId="1076"/>
          <ac:picMkLst>
            <pc:docMk/>
            <pc:sldMk cId="3424068135" sldId="524"/>
            <ac:picMk id="4" creationId="{8536A9ED-B103-3489-70BE-701260A1E374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4:53:00.476" v="75" actId="1076"/>
        <pc:sldMkLst>
          <pc:docMk/>
          <pc:sldMk cId="3485813394" sldId="527"/>
        </pc:sldMkLst>
        <pc:picChg chg="add mod">
          <ac:chgData name="Viriyaphone Phamavanh" userId="S::viriyaphone@jpf.go.jp::46221b0b-3b8f-4bcc-b119-ca33b88f9adb" providerId="AD" clId="Web-{6AF4C7D3-5216-F807-E4FC-8AF25FB410A3}" dt="2025-09-24T04:42:57.529" v="66" actId="1076"/>
          <ac:picMkLst>
            <pc:docMk/>
            <pc:sldMk cId="3485813394" sldId="527"/>
            <ac:picMk id="2" creationId="{58AA445B-12F0-62F4-04F7-251052C55C8A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52:24.631" v="69" actId="1076"/>
          <ac:picMkLst>
            <pc:docMk/>
            <pc:sldMk cId="3485813394" sldId="527"/>
            <ac:picMk id="4" creationId="{EFC58F06-B36A-F761-CEB4-56CB7CAD1FAE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52:43.648" v="72" actId="1076"/>
          <ac:picMkLst>
            <pc:docMk/>
            <pc:sldMk cId="3485813394" sldId="527"/>
            <ac:picMk id="5" creationId="{25897711-AF52-BA05-0CFE-8D27D2C08A1B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53:00.476" v="75" actId="1076"/>
          <ac:picMkLst>
            <pc:docMk/>
            <pc:sldMk cId="3485813394" sldId="527"/>
            <ac:picMk id="7" creationId="{0995FDAD-02A2-C2E8-C095-1B4468454689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6:12:04.826" v="109" actId="1076"/>
        <pc:sldMkLst>
          <pc:docMk/>
          <pc:sldMk cId="650137479" sldId="529"/>
        </pc:sldMkLst>
        <pc:picChg chg="add mod">
          <ac:chgData name="Viriyaphone Phamavanh" userId="S::viriyaphone@jpf.go.jp::46221b0b-3b8f-4bcc-b119-ca33b88f9adb" providerId="AD" clId="Web-{6AF4C7D3-5216-F807-E4FC-8AF25FB410A3}" dt="2025-09-24T06:12:04.826" v="109" actId="1076"/>
          <ac:picMkLst>
            <pc:docMk/>
            <pc:sldMk cId="650137479" sldId="529"/>
            <ac:picMk id="3" creationId="{C6D3A684-4DC2-3340-CE0D-8FAE7601DA90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6:13:49.705" v="123" actId="1076"/>
        <pc:sldMkLst>
          <pc:docMk/>
          <pc:sldMk cId="3563396049" sldId="534"/>
        </pc:sldMkLst>
        <pc:picChg chg="add mod">
          <ac:chgData name="Viriyaphone Phamavanh" userId="S::viriyaphone@jpf.go.jp::46221b0b-3b8f-4bcc-b119-ca33b88f9adb" providerId="AD" clId="Web-{6AF4C7D3-5216-F807-E4FC-8AF25FB410A3}" dt="2025-09-24T06:12:56.327" v="112" actId="1076"/>
          <ac:picMkLst>
            <pc:docMk/>
            <pc:sldMk cId="3563396049" sldId="534"/>
            <ac:picMk id="3" creationId="{3AAAE3F6-87C2-80F4-F407-DF28C4369D41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13:15.554" v="116" actId="1076"/>
          <ac:picMkLst>
            <pc:docMk/>
            <pc:sldMk cId="3563396049" sldId="534"/>
            <ac:picMk id="5" creationId="{73F91AF5-0046-5C02-49E5-7D5A3AD5D32C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13:32.497" v="120" actId="1076"/>
          <ac:picMkLst>
            <pc:docMk/>
            <pc:sldMk cId="3563396049" sldId="534"/>
            <ac:picMk id="6" creationId="{4CEB08C9-8CC8-22CF-9CF6-D8902A4BB477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13:49.705" v="123" actId="1076"/>
          <ac:picMkLst>
            <pc:docMk/>
            <pc:sldMk cId="3563396049" sldId="534"/>
            <ac:picMk id="7" creationId="{395E6755-83C0-7BB5-9714-493FC7272BED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3:53:49.343" v="5" actId="1076"/>
        <pc:sldMkLst>
          <pc:docMk/>
          <pc:sldMk cId="303551657" sldId="549"/>
        </pc:sldMkLst>
        <pc:picChg chg="add mod">
          <ac:chgData name="Viriyaphone Phamavanh" userId="S::viriyaphone@jpf.go.jp::46221b0b-3b8f-4bcc-b119-ca33b88f9adb" providerId="AD" clId="Web-{6AF4C7D3-5216-F807-E4FC-8AF25FB410A3}" dt="2025-09-24T03:53:49.343" v="5" actId="1076"/>
          <ac:picMkLst>
            <pc:docMk/>
            <pc:sldMk cId="303551657" sldId="549"/>
            <ac:picMk id="2" creationId="{57917AD0-B0D6-DCA8-9E1D-5BC17D6CD625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3:54:54.972" v="8" actId="1076"/>
        <pc:sldMkLst>
          <pc:docMk/>
          <pc:sldMk cId="1927064853" sldId="550"/>
        </pc:sldMkLst>
        <pc:picChg chg="add mod">
          <ac:chgData name="Viriyaphone Phamavanh" userId="S::viriyaphone@jpf.go.jp::46221b0b-3b8f-4bcc-b119-ca33b88f9adb" providerId="AD" clId="Web-{6AF4C7D3-5216-F807-E4FC-8AF25FB410A3}" dt="2025-09-24T03:54:54.972" v="8" actId="1076"/>
          <ac:picMkLst>
            <pc:docMk/>
            <pc:sldMk cId="1927064853" sldId="550"/>
            <ac:picMk id="2" creationId="{23F8B9E2-6132-1073-F150-57BC5883E020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4:01:57.124" v="35" actId="1076"/>
        <pc:sldMkLst>
          <pc:docMk/>
          <pc:sldMk cId="3258085125" sldId="551"/>
        </pc:sldMkLst>
        <pc:picChg chg="add mod">
          <ac:chgData name="Viriyaphone Phamavanh" userId="S::viriyaphone@jpf.go.jp::46221b0b-3b8f-4bcc-b119-ca33b88f9adb" providerId="AD" clId="Web-{6AF4C7D3-5216-F807-E4FC-8AF25FB410A3}" dt="2025-09-24T03:59:22.605" v="25" actId="1076"/>
          <ac:picMkLst>
            <pc:docMk/>
            <pc:sldMk cId="3258085125" sldId="551"/>
            <ac:picMk id="2" creationId="{8B508B96-A576-EEAF-980C-573A8F3E4408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3:59:35.793" v="28" actId="1076"/>
          <ac:picMkLst>
            <pc:docMk/>
            <pc:sldMk cId="3258085125" sldId="551"/>
            <ac:picMk id="5" creationId="{1FEEB224-171E-25B2-E458-F5E284C1232C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3:59:53.215" v="31" actId="1076"/>
          <ac:picMkLst>
            <pc:docMk/>
            <pc:sldMk cId="3258085125" sldId="551"/>
            <ac:picMk id="7" creationId="{E18B31EA-69FB-CB3F-A433-7A22BEF8D78B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01:57.124" v="35" actId="1076"/>
          <ac:picMkLst>
            <pc:docMk/>
            <pc:sldMk cId="3258085125" sldId="551"/>
            <ac:picMk id="10" creationId="{D09A8830-7B98-3554-37C3-3E76EA3F6B61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4:39:45.119" v="63" actId="1076"/>
        <pc:sldMkLst>
          <pc:docMk/>
          <pc:sldMk cId="2931793865" sldId="552"/>
        </pc:sldMkLst>
        <pc:picChg chg="add mod">
          <ac:chgData name="Viriyaphone Phamavanh" userId="S::viriyaphone@jpf.go.jp::46221b0b-3b8f-4bcc-b119-ca33b88f9adb" providerId="AD" clId="Web-{6AF4C7D3-5216-F807-E4FC-8AF25FB410A3}" dt="2025-09-24T04:39:29.774" v="60" actId="1076"/>
          <ac:picMkLst>
            <pc:docMk/>
            <pc:sldMk cId="2931793865" sldId="552"/>
            <ac:picMk id="3" creationId="{85A8F1DD-8DEA-15EA-4389-16A5C647F1D8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4:39:45.119" v="63" actId="1076"/>
          <ac:picMkLst>
            <pc:docMk/>
            <pc:sldMk cId="2931793865" sldId="552"/>
            <ac:picMk id="7" creationId="{0EE9981F-D1A6-6706-CC18-7E42C4EDD231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6:07:28.463" v="87" actId="1076"/>
        <pc:sldMkLst>
          <pc:docMk/>
          <pc:sldMk cId="3900138597" sldId="555"/>
        </pc:sldMkLst>
        <pc:picChg chg="add mod">
          <ac:chgData name="Viriyaphone Phamavanh" userId="S::viriyaphone@jpf.go.jp::46221b0b-3b8f-4bcc-b119-ca33b88f9adb" providerId="AD" clId="Web-{6AF4C7D3-5216-F807-E4FC-8AF25FB410A3}" dt="2025-09-24T06:06:43.603" v="78" actId="1076"/>
          <ac:picMkLst>
            <pc:docMk/>
            <pc:sldMk cId="3900138597" sldId="555"/>
            <ac:picMk id="2" creationId="{9B351C83-3B05-B38B-308F-0EB53A5B994F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07:00.634" v="81" actId="1076"/>
          <ac:picMkLst>
            <pc:docMk/>
            <pc:sldMk cId="3900138597" sldId="555"/>
            <ac:picMk id="5" creationId="{E5A6B651-B497-7444-235A-196B22A672EE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07:14.510" v="84" actId="1076"/>
          <ac:picMkLst>
            <pc:docMk/>
            <pc:sldMk cId="3900138597" sldId="555"/>
            <ac:picMk id="8" creationId="{DB7F4830-FE43-8857-AE3F-43DBA1E06D89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07:28.463" v="87" actId="1076"/>
          <ac:picMkLst>
            <pc:docMk/>
            <pc:sldMk cId="3900138597" sldId="555"/>
            <ac:picMk id="14" creationId="{E97B2933-EBBF-3EC1-8936-71A4675EAE15}"/>
          </ac:picMkLst>
        </pc:picChg>
      </pc:sldChg>
      <pc:sldChg chg="addSp modSp modMedia addAnim">
        <pc:chgData name="Viriyaphone Phamavanh" userId="S::viriyaphone@jpf.go.jp::46221b0b-3b8f-4bcc-b119-ca33b88f9adb" providerId="AD" clId="Web-{6AF4C7D3-5216-F807-E4FC-8AF25FB410A3}" dt="2025-09-24T06:11:29.951" v="106" actId="1076"/>
        <pc:sldMkLst>
          <pc:docMk/>
          <pc:sldMk cId="975673804" sldId="556"/>
        </pc:sldMkLst>
        <pc:picChg chg="add mod">
          <ac:chgData name="Viriyaphone Phamavanh" userId="S::viriyaphone@jpf.go.jp::46221b0b-3b8f-4bcc-b119-ca33b88f9adb" providerId="AD" clId="Web-{6AF4C7D3-5216-F807-E4FC-8AF25FB410A3}" dt="2025-09-24T06:11:11.825" v="103" actId="1076"/>
          <ac:picMkLst>
            <pc:docMk/>
            <pc:sldMk cId="975673804" sldId="556"/>
            <ac:picMk id="2" creationId="{FAFB2F83-C06C-3435-BBD4-FFE629A509ED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11:07.544" v="101" actId="1076"/>
          <ac:picMkLst>
            <pc:docMk/>
            <pc:sldMk cId="975673804" sldId="556"/>
            <ac:picMk id="4" creationId="{1A027696-8831-79FD-2C3E-208AA503CB0D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11:09.654" v="102" actId="1076"/>
          <ac:picMkLst>
            <pc:docMk/>
            <pc:sldMk cId="975673804" sldId="556"/>
            <ac:picMk id="7" creationId="{46325AE5-E200-BE03-12C3-6E9EDE8F360E}"/>
          </ac:picMkLst>
        </pc:picChg>
        <pc:picChg chg="add mod">
          <ac:chgData name="Viriyaphone Phamavanh" userId="S::viriyaphone@jpf.go.jp::46221b0b-3b8f-4bcc-b119-ca33b88f9adb" providerId="AD" clId="Web-{6AF4C7D3-5216-F807-E4FC-8AF25FB410A3}" dt="2025-09-24T06:11:29.951" v="106" actId="1076"/>
          <ac:picMkLst>
            <pc:docMk/>
            <pc:sldMk cId="975673804" sldId="556"/>
            <ac:picMk id="8" creationId="{97C16213-D15D-D391-C3B1-511C0920400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180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1834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888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996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195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458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393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802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835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0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0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365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58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006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26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image" Target="../media/image26.png"/><Relationship Id="rId5" Type="http://schemas.microsoft.com/office/2007/relationships/media" Target="../media/media6.mp3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9.mp3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46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45.png"/><Relationship Id="rId17" Type="http://schemas.openxmlformats.org/officeDocument/2006/relationships/image" Target="../media/image8.png"/><Relationship Id="rId2" Type="http://schemas.openxmlformats.org/officeDocument/2006/relationships/audio" Target="../media/media10.mp3"/><Relationship Id="rId16" Type="http://schemas.openxmlformats.org/officeDocument/2006/relationships/image" Target="../media/image49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4.png"/><Relationship Id="rId5" Type="http://schemas.microsoft.com/office/2007/relationships/media" Target="../media/media12.mp3"/><Relationship Id="rId15" Type="http://schemas.openxmlformats.org/officeDocument/2006/relationships/image" Target="../media/image48.png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45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openxmlformats.org/officeDocument/2006/relationships/audio" Target="../media/media10.mp3"/><Relationship Id="rId16" Type="http://schemas.openxmlformats.org/officeDocument/2006/relationships/image" Target="../media/image52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4.png"/><Relationship Id="rId5" Type="http://schemas.microsoft.com/office/2007/relationships/media" Target="../media/media12.mp3"/><Relationship Id="rId15" Type="http://schemas.openxmlformats.org/officeDocument/2006/relationships/image" Target="../media/image51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46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45.png"/><Relationship Id="rId2" Type="http://schemas.openxmlformats.org/officeDocument/2006/relationships/audio" Target="../media/media10.mp3"/><Relationship Id="rId16" Type="http://schemas.openxmlformats.org/officeDocument/2006/relationships/image" Target="../media/image8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4.png"/><Relationship Id="rId5" Type="http://schemas.microsoft.com/office/2007/relationships/media" Target="../media/media12.mp3"/><Relationship Id="rId15" Type="http://schemas.openxmlformats.org/officeDocument/2006/relationships/image" Target="../media/image54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62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61.png"/><Relationship Id="rId2" Type="http://schemas.openxmlformats.org/officeDocument/2006/relationships/audio" Target="../media/media10.mp3"/><Relationship Id="rId16" Type="http://schemas.openxmlformats.org/officeDocument/2006/relationships/image" Target="../media/image8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4.png"/><Relationship Id="rId5" Type="http://schemas.microsoft.com/office/2007/relationships/media" Target="../media/media12.mp3"/><Relationship Id="rId15" Type="http://schemas.openxmlformats.org/officeDocument/2006/relationships/image" Target="../media/image52.png"/><Relationship Id="rId10" Type="http://schemas.openxmlformats.org/officeDocument/2006/relationships/image" Target="../media/image19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7.png"/><Relationship Id="rId10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79.png"/><Relationship Id="rId5" Type="http://schemas.openxmlformats.org/officeDocument/2006/relationships/image" Target="../media/image67.png"/><Relationship Id="rId10" Type="http://schemas.openxmlformats.org/officeDocument/2006/relationships/image" Target="../media/image76.png"/><Relationship Id="rId4" Type="http://schemas.openxmlformats.org/officeDocument/2006/relationships/image" Target="../media/image66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B14ED3-ABCB-4B58-FAE4-5570936FBB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42" y="861876"/>
            <a:ext cx="11603115" cy="28634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99D375C-6F36-F7C7-1797-5833E3B7FB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58" y="3973800"/>
            <a:ext cx="11422084" cy="19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91C1333-E2CC-5001-4B60-D4AE8F03A1C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8B48BD-F4F9-D33C-3AF3-AFCD384DA2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11" y="939309"/>
            <a:ext cx="6679918" cy="798300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7073CB2-947A-97A2-417D-D952549D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571C3D2-FBFB-6F76-56BF-1CF687E1D0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27" y="1954422"/>
            <a:ext cx="11080345" cy="37666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Y_[05-03]_kiku1">
            <a:hlinkClick r:id="" action="ppaction://media"/>
            <a:extLst>
              <a:ext uri="{FF2B5EF4-FFF2-40B4-BE49-F238E27FC236}">
                <a16:creationId xmlns:a16="http://schemas.microsoft.com/office/drawing/2014/main" id="{9E4BA53A-C243-8E37-DD7F-22C93824C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8264" y="953721"/>
            <a:ext cx="366835" cy="390281"/>
          </a:xfrm>
          <a:prstGeom prst="rect">
            <a:avLst/>
          </a:prstGeom>
        </p:spPr>
      </p:pic>
      <p:pic>
        <p:nvPicPr>
          <p:cNvPr id="5" name="Y_[05-04]_kiku2">
            <a:hlinkClick r:id="" action="ppaction://media"/>
            <a:extLst>
              <a:ext uri="{FF2B5EF4-FFF2-40B4-BE49-F238E27FC236}">
                <a16:creationId xmlns:a16="http://schemas.microsoft.com/office/drawing/2014/main" id="{22B640F8-90B1-2D1F-C3BB-DAB830F671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12075" y="941998"/>
            <a:ext cx="390281" cy="402004"/>
          </a:xfrm>
          <a:prstGeom prst="rect">
            <a:avLst/>
          </a:prstGeom>
        </p:spPr>
      </p:pic>
      <p:pic>
        <p:nvPicPr>
          <p:cNvPr id="6" name="Y_[05-04]_kiku2">
            <a:hlinkClick r:id="" action="ppaction://media"/>
            <a:extLst>
              <a:ext uri="{FF2B5EF4-FFF2-40B4-BE49-F238E27FC236}">
                <a16:creationId xmlns:a16="http://schemas.microsoft.com/office/drawing/2014/main" id="{627F4C41-830A-CF47-AD3A-D448819CCD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8906" y="941998"/>
            <a:ext cx="378558" cy="402004"/>
          </a:xfrm>
          <a:prstGeom prst="rect">
            <a:avLst/>
          </a:prstGeom>
        </p:spPr>
      </p:pic>
      <p:pic>
        <p:nvPicPr>
          <p:cNvPr id="7" name="Y_[05-06]_kiku4">
            <a:hlinkClick r:id="" action="ppaction://media"/>
            <a:extLst>
              <a:ext uri="{FF2B5EF4-FFF2-40B4-BE49-F238E27FC236}">
                <a16:creationId xmlns:a16="http://schemas.microsoft.com/office/drawing/2014/main" id="{11BA8CEA-E156-C893-99B2-012163B663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2290" y="941998"/>
            <a:ext cx="390281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0FDFAB-FBDD-41E9-3324-F217FB22C1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23EDB2-79DB-19CA-2DD8-B0159A48C3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4" y="71268"/>
            <a:ext cx="4853406" cy="7893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D104D8E-14B6-234D-4DE7-579493EFB4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92" y="860633"/>
            <a:ext cx="3868131" cy="7032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F348AF3-00B2-78C9-8D22-88D4B3C2191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746" y="745944"/>
            <a:ext cx="7246381" cy="6040788"/>
          </a:xfrm>
          <a:prstGeom prst="rect">
            <a:avLst/>
          </a:prstGeom>
        </p:spPr>
      </p:pic>
      <p:pic>
        <p:nvPicPr>
          <p:cNvPr id="3" name="Y_[05-08]_hanasu1">
            <a:hlinkClick r:id="" action="ppaction://media"/>
            <a:extLst>
              <a:ext uri="{FF2B5EF4-FFF2-40B4-BE49-F238E27FC236}">
                <a16:creationId xmlns:a16="http://schemas.microsoft.com/office/drawing/2014/main" id="{471296A8-C6F5-BCFA-55C2-98799D56B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6014" y="859937"/>
            <a:ext cx="390281" cy="355112"/>
          </a:xfrm>
          <a:prstGeom prst="rect">
            <a:avLst/>
          </a:prstGeom>
        </p:spPr>
      </p:pic>
      <p:pic>
        <p:nvPicPr>
          <p:cNvPr id="4" name="Y_[05-09]_hanasu2">
            <a:hlinkClick r:id="" action="ppaction://media"/>
            <a:extLst>
              <a:ext uri="{FF2B5EF4-FFF2-40B4-BE49-F238E27FC236}">
                <a16:creationId xmlns:a16="http://schemas.microsoft.com/office/drawing/2014/main" id="{8536A9ED-B103-3489-70BE-701260A1E3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23988" y="859937"/>
            <a:ext cx="484066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0FDFAB-FBDD-41E9-3324-F217FB22C1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23EDB2-79DB-19CA-2DD8-B0159A48C3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4" y="71268"/>
            <a:ext cx="4853406" cy="7893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F348AF3-00B2-78C9-8D22-88D4B3C2191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575" y="745944"/>
            <a:ext cx="7246381" cy="60407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D4EF6B7-5858-3775-E3EA-9CC9DD91015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64" y="884022"/>
            <a:ext cx="4198070" cy="65128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852C477-5815-3A2F-BD22-A6FD6EBACDAD}"/>
              </a:ext>
            </a:extLst>
          </p:cNvPr>
          <p:cNvSpPr/>
          <p:nvPr/>
        </p:nvSpPr>
        <p:spPr>
          <a:xfrm>
            <a:off x="6710681" y="892034"/>
            <a:ext cx="1820635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65E1F5A-7128-C347-E08A-738B181D2D0F}"/>
              </a:ext>
            </a:extLst>
          </p:cNvPr>
          <p:cNvSpPr/>
          <p:nvPr/>
        </p:nvSpPr>
        <p:spPr>
          <a:xfrm>
            <a:off x="6666530" y="2243174"/>
            <a:ext cx="1892723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ED59D0-F138-58EE-FCD3-A73F79784E94}"/>
              </a:ext>
            </a:extLst>
          </p:cNvPr>
          <p:cNvSpPr/>
          <p:nvPr/>
        </p:nvSpPr>
        <p:spPr>
          <a:xfrm>
            <a:off x="6991317" y="1622604"/>
            <a:ext cx="1651419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40267F8-97C9-2148-D655-254611DDD547}"/>
              </a:ext>
            </a:extLst>
          </p:cNvPr>
          <p:cNvSpPr/>
          <p:nvPr/>
        </p:nvSpPr>
        <p:spPr>
          <a:xfrm>
            <a:off x="7021329" y="3291145"/>
            <a:ext cx="3902694" cy="31477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22F6A6C-3884-7081-1C75-0B33C19B0E3D}"/>
              </a:ext>
            </a:extLst>
          </p:cNvPr>
          <p:cNvSpPr/>
          <p:nvPr/>
        </p:nvSpPr>
        <p:spPr>
          <a:xfrm>
            <a:off x="7003016" y="2943469"/>
            <a:ext cx="4057222" cy="30082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1162C18-94DD-84C6-4E35-87D77BBA70E5}"/>
              </a:ext>
            </a:extLst>
          </p:cNvPr>
          <p:cNvSpPr/>
          <p:nvPr/>
        </p:nvSpPr>
        <p:spPr>
          <a:xfrm>
            <a:off x="6688888" y="3947779"/>
            <a:ext cx="971266" cy="32498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ADBB435-9B63-58E1-9E43-7671457B0D5C}"/>
              </a:ext>
            </a:extLst>
          </p:cNvPr>
          <p:cNvSpPr/>
          <p:nvPr/>
        </p:nvSpPr>
        <p:spPr>
          <a:xfrm>
            <a:off x="4889019" y="4844328"/>
            <a:ext cx="1729047" cy="38087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1126009-0A26-B9D8-B3C2-E84365589DA7}"/>
              </a:ext>
            </a:extLst>
          </p:cNvPr>
          <p:cNvSpPr/>
          <p:nvPr/>
        </p:nvSpPr>
        <p:spPr>
          <a:xfrm>
            <a:off x="7926603" y="4825474"/>
            <a:ext cx="2092147" cy="38087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9C32A4C-CC04-17F1-EBD2-18902A119179}"/>
              </a:ext>
            </a:extLst>
          </p:cNvPr>
          <p:cNvSpPr/>
          <p:nvPr/>
        </p:nvSpPr>
        <p:spPr>
          <a:xfrm>
            <a:off x="6661916" y="5945750"/>
            <a:ext cx="971266" cy="33261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CDA6418-DDFB-226C-3AE8-530B4808FC3F}"/>
              </a:ext>
            </a:extLst>
          </p:cNvPr>
          <p:cNvSpPr/>
          <p:nvPr/>
        </p:nvSpPr>
        <p:spPr>
          <a:xfrm>
            <a:off x="6690197" y="6360009"/>
            <a:ext cx="971266" cy="2748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Y_[05-08]_hanasu1">
            <a:hlinkClick r:id="" action="ppaction://media"/>
            <a:extLst>
              <a:ext uri="{FF2B5EF4-FFF2-40B4-BE49-F238E27FC236}">
                <a16:creationId xmlns:a16="http://schemas.microsoft.com/office/drawing/2014/main" id="{85A8F1DD-8DEA-15EA-4389-16A5C647F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82875" y="859936"/>
            <a:ext cx="366836" cy="343390"/>
          </a:xfrm>
          <a:prstGeom prst="rect">
            <a:avLst/>
          </a:prstGeom>
        </p:spPr>
      </p:pic>
      <p:pic>
        <p:nvPicPr>
          <p:cNvPr id="7" name="Y_[05-09]_hanasu2">
            <a:hlinkClick r:id="" action="ppaction://media"/>
            <a:extLst>
              <a:ext uri="{FF2B5EF4-FFF2-40B4-BE49-F238E27FC236}">
                <a16:creationId xmlns:a16="http://schemas.microsoft.com/office/drawing/2014/main" id="{0EE9981F-D1A6-6706-CC18-7E42C4EDD2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10850" y="892034"/>
            <a:ext cx="343389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0FDFAB-FBDD-41E9-3324-F217FB22C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23EDB2-79DB-19CA-2DD8-B0159A48C3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4" y="71268"/>
            <a:ext cx="4853406" cy="7893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F348AF3-00B2-78C9-8D22-88D4B3C219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510" y="854321"/>
            <a:ext cx="7116375" cy="59324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E488D0B-C50F-2C8F-9B57-118FBBA3A6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85" y="854321"/>
            <a:ext cx="4024361" cy="68098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A674788-3001-2D9B-5B29-91D3CDDBF8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15" y="2155733"/>
            <a:ext cx="4995182" cy="401882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19818BC-68BE-1DBA-7EB2-47EB5CB5F2B9}"/>
              </a:ext>
            </a:extLst>
          </p:cNvPr>
          <p:cNvSpPr/>
          <p:nvPr/>
        </p:nvSpPr>
        <p:spPr>
          <a:xfrm>
            <a:off x="8832915" y="3007151"/>
            <a:ext cx="678730" cy="3016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C53090-33F4-4184-08DB-177D396A6E9A}"/>
              </a:ext>
            </a:extLst>
          </p:cNvPr>
          <p:cNvSpPr/>
          <p:nvPr/>
        </p:nvSpPr>
        <p:spPr>
          <a:xfrm>
            <a:off x="9819566" y="2997723"/>
            <a:ext cx="383125" cy="3016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3CABBC4-A0CD-8302-EBD9-60AF2E237C75}"/>
              </a:ext>
            </a:extLst>
          </p:cNvPr>
          <p:cNvSpPr/>
          <p:nvPr/>
        </p:nvSpPr>
        <p:spPr>
          <a:xfrm>
            <a:off x="8838634" y="3355941"/>
            <a:ext cx="821263" cy="3016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4283B1B-DBBE-4496-714F-92B0B34A989F}"/>
              </a:ext>
            </a:extLst>
          </p:cNvPr>
          <p:cNvSpPr/>
          <p:nvPr/>
        </p:nvSpPr>
        <p:spPr>
          <a:xfrm>
            <a:off x="10112824" y="3368040"/>
            <a:ext cx="821263" cy="3016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F5017A3-CE20-F1EA-04A5-03912ED9A8A1}"/>
              </a:ext>
            </a:extLst>
          </p:cNvPr>
          <p:cNvSpPr/>
          <p:nvPr/>
        </p:nvSpPr>
        <p:spPr>
          <a:xfrm>
            <a:off x="5891187" y="4925034"/>
            <a:ext cx="821263" cy="3016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5D2B1C-87EB-49F4-3915-6FC13B6F0CA2}"/>
              </a:ext>
            </a:extLst>
          </p:cNvPr>
          <p:cNvSpPr/>
          <p:nvPr/>
        </p:nvSpPr>
        <p:spPr>
          <a:xfrm>
            <a:off x="9043061" y="4920507"/>
            <a:ext cx="993728" cy="3016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28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0FDFAB-FBDD-41E9-3324-F217FB22C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23EDB2-79DB-19CA-2DD8-B0159A48C3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4" y="71268"/>
            <a:ext cx="4853406" cy="7893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F348AF3-00B2-78C9-8D22-88D4B3C219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721" y="860633"/>
            <a:ext cx="5064586" cy="42219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60950F1-8CE1-7EFE-7B50-7E89C14D32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69" y="942998"/>
            <a:ext cx="4622276" cy="777122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444BA9A0-B9C4-B6CA-B48E-81B5762384A7}"/>
              </a:ext>
            </a:extLst>
          </p:cNvPr>
          <p:cNvSpPr/>
          <p:nvPr/>
        </p:nvSpPr>
        <p:spPr>
          <a:xfrm>
            <a:off x="407697" y="2028938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026" name="Picture 2" descr="話し合いのイラスト | かわいいフリー素材集 いらすとや">
            <a:extLst>
              <a:ext uri="{FF2B5EF4-FFF2-40B4-BE49-F238E27FC236}">
                <a16:creationId xmlns:a16="http://schemas.microsoft.com/office/drawing/2014/main" id="{D86887A9-CD2D-894C-B6FE-5A262FEF6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640" y="4714647"/>
            <a:ext cx="2227315" cy="19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商店街のイラスト">
            <a:extLst>
              <a:ext uri="{FF2B5EF4-FFF2-40B4-BE49-F238E27FC236}">
                <a16:creationId xmlns:a16="http://schemas.microsoft.com/office/drawing/2014/main" id="{BBB4B248-F8F5-2532-73AE-EA6E83E13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5728" y="3451895"/>
            <a:ext cx="1271690" cy="105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ビルの町並み・オフィス街のイラスト">
            <a:extLst>
              <a:ext uri="{FF2B5EF4-FFF2-40B4-BE49-F238E27FC236}">
                <a16:creationId xmlns:a16="http://schemas.microsoft.com/office/drawing/2014/main" id="{EEB8FAC1-D111-D741-5E4D-65BA9E509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744" y="2145792"/>
            <a:ext cx="1463421" cy="13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土手のイラスト（背景素材）">
            <a:extLst>
              <a:ext uri="{FF2B5EF4-FFF2-40B4-BE49-F238E27FC236}">
                <a16:creationId xmlns:a16="http://schemas.microsoft.com/office/drawing/2014/main" id="{A3B7835E-65D1-64C2-74D6-1E79AD6D0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22" y="3352997"/>
            <a:ext cx="1316010" cy="74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バスのイラスト">
            <a:extLst>
              <a:ext uri="{FF2B5EF4-FFF2-40B4-BE49-F238E27FC236}">
                <a16:creationId xmlns:a16="http://schemas.microsoft.com/office/drawing/2014/main" id="{0A05282B-9638-B74B-BEFC-6374B66C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91807" y="3192962"/>
            <a:ext cx="689886" cy="49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電車のイラスト「青ライン」">
            <a:extLst>
              <a:ext uri="{FF2B5EF4-FFF2-40B4-BE49-F238E27FC236}">
                <a16:creationId xmlns:a16="http://schemas.microsoft.com/office/drawing/2014/main" id="{49A713F4-FD71-73CF-402A-2DA9D704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6397" y="3352997"/>
            <a:ext cx="710064" cy="4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飛行機・ジャンボジェットのイラスト">
            <a:extLst>
              <a:ext uri="{FF2B5EF4-FFF2-40B4-BE49-F238E27FC236}">
                <a16:creationId xmlns:a16="http://schemas.microsoft.com/office/drawing/2014/main" id="{7EC39137-B32C-6B27-96B6-64D51E8B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806" y="2170684"/>
            <a:ext cx="674297" cy="43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93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56CA2F-F6B2-C4DC-1B7F-07757C743D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75" y="2124314"/>
            <a:ext cx="11792932" cy="267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C2D4E2-0FA0-2640-383C-260CE996A04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30" y="44662"/>
            <a:ext cx="5050775" cy="4403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F26C87-03AA-BF70-C86B-98285AD6F0A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5" y="44663"/>
            <a:ext cx="2568383" cy="6705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25CED82-0835-EACC-84D1-89F0FBA625A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9" y="700156"/>
            <a:ext cx="5976171" cy="77789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45B8D4C-864E-1A2A-033A-B02CBD4FC81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20" y="1612263"/>
            <a:ext cx="5304148" cy="76633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58E056D-F03C-9783-741B-4F054611158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59" y="2489483"/>
            <a:ext cx="10162095" cy="252972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A61B4A8-003F-A177-30B0-3C2F101740D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08" y="5257402"/>
            <a:ext cx="9817596" cy="125831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6DCAF4-A4F1-15D5-E451-F921F909B5EC}"/>
              </a:ext>
            </a:extLst>
          </p:cNvPr>
          <p:cNvSpPr txBox="1"/>
          <p:nvPr/>
        </p:nvSpPr>
        <p:spPr>
          <a:xfrm>
            <a:off x="3695413" y="591606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ｂ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66A9085-F6D9-76F8-427E-D0C5C0983FB9}"/>
              </a:ext>
            </a:extLst>
          </p:cNvPr>
          <p:cNvSpPr txBox="1"/>
          <p:nvPr/>
        </p:nvSpPr>
        <p:spPr>
          <a:xfrm>
            <a:off x="5568768" y="5881614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ｃ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3CFAD5A-F0B1-8E12-929C-1288584617C1}"/>
              </a:ext>
            </a:extLst>
          </p:cNvPr>
          <p:cNvSpPr txBox="1"/>
          <p:nvPr/>
        </p:nvSpPr>
        <p:spPr>
          <a:xfrm>
            <a:off x="7546962" y="591606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2D16B45-DC00-7B0E-7A07-9BCB3913149A}"/>
              </a:ext>
            </a:extLst>
          </p:cNvPr>
          <p:cNvSpPr txBox="1"/>
          <p:nvPr/>
        </p:nvSpPr>
        <p:spPr>
          <a:xfrm>
            <a:off x="9492298" y="591606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5-10]_kiku1">
            <a:hlinkClick r:id="" action="ppaction://media"/>
            <a:extLst>
              <a:ext uri="{FF2B5EF4-FFF2-40B4-BE49-F238E27FC236}">
                <a16:creationId xmlns:a16="http://schemas.microsoft.com/office/drawing/2014/main" id="{58AA445B-12F0-62F4-04F7-251052C55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03490" y="5537444"/>
            <a:ext cx="378558" cy="343389"/>
          </a:xfrm>
          <a:prstGeom prst="rect">
            <a:avLst/>
          </a:prstGeom>
        </p:spPr>
      </p:pic>
      <p:pic>
        <p:nvPicPr>
          <p:cNvPr id="4" name="Y_[05-11]_kiku2">
            <a:hlinkClick r:id="" action="ppaction://media"/>
            <a:extLst>
              <a:ext uri="{FF2B5EF4-FFF2-40B4-BE49-F238E27FC236}">
                <a16:creationId xmlns:a16="http://schemas.microsoft.com/office/drawing/2014/main" id="{EFC58F06-B36A-F761-CEB4-56CB7CAD1F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19860" y="5537444"/>
            <a:ext cx="390281" cy="343389"/>
          </a:xfrm>
          <a:prstGeom prst="rect">
            <a:avLst/>
          </a:prstGeom>
        </p:spPr>
      </p:pic>
      <p:pic>
        <p:nvPicPr>
          <p:cNvPr id="5" name="Y_[05-12]_kiku3">
            <a:hlinkClick r:id="" action="ppaction://media"/>
            <a:extLst>
              <a:ext uri="{FF2B5EF4-FFF2-40B4-BE49-F238E27FC236}">
                <a16:creationId xmlns:a16="http://schemas.microsoft.com/office/drawing/2014/main" id="{25897711-AF52-BA05-0CFE-8D27D2C08A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48660" y="5525721"/>
            <a:ext cx="402004" cy="343389"/>
          </a:xfrm>
          <a:prstGeom prst="rect">
            <a:avLst/>
          </a:prstGeom>
        </p:spPr>
      </p:pic>
      <p:pic>
        <p:nvPicPr>
          <p:cNvPr id="7" name="Y_[05-13]_kiku4">
            <a:hlinkClick r:id="" action="ppaction://media"/>
            <a:extLst>
              <a:ext uri="{FF2B5EF4-FFF2-40B4-BE49-F238E27FC236}">
                <a16:creationId xmlns:a16="http://schemas.microsoft.com/office/drawing/2014/main" id="{0995FDAD-02A2-C2E8-C095-1B44684546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4690" y="5560890"/>
            <a:ext cx="390281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C2D4E2-0FA0-2640-383C-260CE996A04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30" y="44662"/>
            <a:ext cx="5050775" cy="4403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31B6C67-CF68-4F18-EE1C-84FF18D56C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73" y="5008967"/>
            <a:ext cx="10515179" cy="13202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F26C87-03AA-BF70-C86B-98285AD6F0A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5" y="44663"/>
            <a:ext cx="2568383" cy="6705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25CED82-0835-EACC-84D1-89F0FBA625A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9" y="700156"/>
            <a:ext cx="5976171" cy="77789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6DCAF4-A4F1-15D5-E451-F921F909B5EC}"/>
              </a:ext>
            </a:extLst>
          </p:cNvPr>
          <p:cNvSpPr txBox="1"/>
          <p:nvPr/>
        </p:nvSpPr>
        <p:spPr>
          <a:xfrm>
            <a:off x="3016683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キ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66A9085-F6D9-76F8-427E-D0C5C0983FB9}"/>
              </a:ext>
            </a:extLst>
          </p:cNvPr>
          <p:cNvSpPr txBox="1"/>
          <p:nvPr/>
        </p:nvSpPr>
        <p:spPr>
          <a:xfrm>
            <a:off x="3794954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3CFAD5A-F0B1-8E12-929C-1288584617C1}"/>
              </a:ext>
            </a:extLst>
          </p:cNvPr>
          <p:cNvSpPr txBox="1"/>
          <p:nvPr/>
        </p:nvSpPr>
        <p:spPr>
          <a:xfrm>
            <a:off x="5134194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2D16B45-DC00-7B0E-7A07-9BCB3913149A}"/>
              </a:ext>
            </a:extLst>
          </p:cNvPr>
          <p:cNvSpPr txBox="1"/>
          <p:nvPr/>
        </p:nvSpPr>
        <p:spPr>
          <a:xfrm>
            <a:off x="6007262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ク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40D978-4E4A-75D2-E7D9-993EC567798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7" y="1691485"/>
            <a:ext cx="7335882" cy="789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190285F-BF60-FDC2-D1E9-03B68B9E7A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308" y="2910756"/>
            <a:ext cx="9181447" cy="15468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BED3E5-F501-4514-E133-D9DED0A981A6}"/>
              </a:ext>
            </a:extLst>
          </p:cNvPr>
          <p:cNvSpPr txBox="1"/>
          <p:nvPr/>
        </p:nvSpPr>
        <p:spPr>
          <a:xfrm>
            <a:off x="7251705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15AB39-EFFE-59AB-6BAD-5DEC189A836D}"/>
              </a:ext>
            </a:extLst>
          </p:cNvPr>
          <p:cNvSpPr txBox="1"/>
          <p:nvPr/>
        </p:nvSpPr>
        <p:spPr>
          <a:xfrm>
            <a:off x="8124773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559A43-3D3D-3763-4163-E279D87FABAA}"/>
              </a:ext>
            </a:extLst>
          </p:cNvPr>
          <p:cNvSpPr txBox="1"/>
          <p:nvPr/>
        </p:nvSpPr>
        <p:spPr>
          <a:xfrm>
            <a:off x="9321428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44CD470-CD1C-A567-5013-A55E55267822}"/>
              </a:ext>
            </a:extLst>
          </p:cNvPr>
          <p:cNvSpPr txBox="1"/>
          <p:nvPr/>
        </p:nvSpPr>
        <p:spPr>
          <a:xfrm>
            <a:off x="10194496" y="574039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カ</a:t>
            </a:r>
          </a:p>
        </p:txBody>
      </p:sp>
      <p:pic>
        <p:nvPicPr>
          <p:cNvPr id="2" name="Y_[05-10]_kiku1">
            <a:hlinkClick r:id="" action="ppaction://media"/>
            <a:extLst>
              <a:ext uri="{FF2B5EF4-FFF2-40B4-BE49-F238E27FC236}">
                <a16:creationId xmlns:a16="http://schemas.microsoft.com/office/drawing/2014/main" id="{9B351C83-3B05-B38B-308F-0EB53A5B9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80752" y="5267814"/>
            <a:ext cx="355112" cy="390281"/>
          </a:xfrm>
          <a:prstGeom prst="rect">
            <a:avLst/>
          </a:prstGeom>
        </p:spPr>
      </p:pic>
      <p:pic>
        <p:nvPicPr>
          <p:cNvPr id="5" name="Y_[05-11]_kiku2">
            <a:hlinkClick r:id="" action="ppaction://media"/>
            <a:extLst>
              <a:ext uri="{FF2B5EF4-FFF2-40B4-BE49-F238E27FC236}">
                <a16:creationId xmlns:a16="http://schemas.microsoft.com/office/drawing/2014/main" id="{E5A6B651-B497-7444-235A-196B22A672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02629" y="5267813"/>
            <a:ext cx="343389" cy="378558"/>
          </a:xfrm>
          <a:prstGeom prst="rect">
            <a:avLst/>
          </a:prstGeom>
        </p:spPr>
      </p:pic>
      <p:pic>
        <p:nvPicPr>
          <p:cNvPr id="8" name="Y_[05-12]_kiku3">
            <a:hlinkClick r:id="" action="ppaction://media"/>
            <a:extLst>
              <a:ext uri="{FF2B5EF4-FFF2-40B4-BE49-F238E27FC236}">
                <a16:creationId xmlns:a16="http://schemas.microsoft.com/office/drawing/2014/main" id="{DB7F4830-FE43-8857-AE3F-43DBA1E06D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12783" y="5267814"/>
            <a:ext cx="355112" cy="366835"/>
          </a:xfrm>
          <a:prstGeom prst="rect">
            <a:avLst/>
          </a:prstGeom>
        </p:spPr>
      </p:pic>
      <p:pic>
        <p:nvPicPr>
          <p:cNvPr id="14" name="Y_[05-13]_kiku4">
            <a:hlinkClick r:id="" action="ppaction://media"/>
            <a:extLst>
              <a:ext uri="{FF2B5EF4-FFF2-40B4-BE49-F238E27FC236}">
                <a16:creationId xmlns:a16="http://schemas.microsoft.com/office/drawing/2014/main" id="{E97B2933-EBBF-3EC1-8936-71A4675EAE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29152" y="5232644"/>
            <a:ext cx="472343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11" grpId="0"/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C2D4E2-0FA0-2640-383C-260CE996A04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30" y="44662"/>
            <a:ext cx="5050775" cy="4403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F26C87-03AA-BF70-C86B-98285AD6F0A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5" y="44663"/>
            <a:ext cx="2568383" cy="6705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25CED82-0835-EACC-84D1-89F0FBA625A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9" y="700156"/>
            <a:ext cx="5976171" cy="7778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10F4BA-7826-3732-DB84-3918BCFEEF7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9" y="1629119"/>
            <a:ext cx="7553590" cy="86127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83690C0-15B1-2393-3EA8-E60E0EB960A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73" y="3288170"/>
            <a:ext cx="11864054" cy="2355964"/>
          </a:xfrm>
          <a:prstGeom prst="rect">
            <a:avLst/>
          </a:prstGeom>
        </p:spPr>
      </p:pic>
      <p:pic>
        <p:nvPicPr>
          <p:cNvPr id="2" name="Y_[05-10]_kiku1">
            <a:hlinkClick r:id="" action="ppaction://media"/>
            <a:extLst>
              <a:ext uri="{FF2B5EF4-FFF2-40B4-BE49-F238E27FC236}">
                <a16:creationId xmlns:a16="http://schemas.microsoft.com/office/drawing/2014/main" id="{FAFB2F83-C06C-3435-BBD4-FFE629A50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70998" y="2184645"/>
            <a:ext cx="507512" cy="448897"/>
          </a:xfrm>
          <a:prstGeom prst="rect">
            <a:avLst/>
          </a:prstGeom>
        </p:spPr>
      </p:pic>
      <p:pic>
        <p:nvPicPr>
          <p:cNvPr id="4" name="Y_[05-11]_kiku2">
            <a:hlinkClick r:id="" action="ppaction://media"/>
            <a:extLst>
              <a:ext uri="{FF2B5EF4-FFF2-40B4-BE49-F238E27FC236}">
                <a16:creationId xmlns:a16="http://schemas.microsoft.com/office/drawing/2014/main" id="{1A027696-8831-79FD-2C3E-208AA503CB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28499" y="2184645"/>
            <a:ext cx="530958" cy="519235"/>
          </a:xfrm>
          <a:prstGeom prst="rect">
            <a:avLst/>
          </a:prstGeom>
        </p:spPr>
      </p:pic>
      <p:pic>
        <p:nvPicPr>
          <p:cNvPr id="7" name="Y_[05-12]_kiku3">
            <a:hlinkClick r:id="" action="ppaction://media"/>
            <a:extLst>
              <a:ext uri="{FF2B5EF4-FFF2-40B4-BE49-F238E27FC236}">
                <a16:creationId xmlns:a16="http://schemas.microsoft.com/office/drawing/2014/main" id="{46325AE5-E200-BE03-12C3-6E9EDE8F36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4290" y="2196368"/>
            <a:ext cx="554404" cy="507512"/>
          </a:xfrm>
          <a:prstGeom prst="rect">
            <a:avLst/>
          </a:prstGeom>
        </p:spPr>
      </p:pic>
      <p:pic>
        <p:nvPicPr>
          <p:cNvPr id="8" name="Y_[05-13]_kiku4">
            <a:hlinkClick r:id="" action="ppaction://media"/>
            <a:extLst>
              <a:ext uri="{FF2B5EF4-FFF2-40B4-BE49-F238E27FC236}">
                <a16:creationId xmlns:a16="http://schemas.microsoft.com/office/drawing/2014/main" id="{97C16213-D15D-D391-C3B1-511C092040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79029" y="2149475"/>
            <a:ext cx="507512" cy="5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2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E5869E6-8C9B-AB7F-77C5-C9CEC62A27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41" y="2042369"/>
            <a:ext cx="6193410" cy="276203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2297070" y="2217540"/>
            <a:ext cx="150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けど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701197-F016-1E18-EEC5-E4EF26EC5835}"/>
              </a:ext>
            </a:extLst>
          </p:cNvPr>
          <p:cNvSpPr txBox="1"/>
          <p:nvPr/>
        </p:nvSpPr>
        <p:spPr>
          <a:xfrm>
            <a:off x="2193011" y="2836527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けど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DCF5AF5-9C21-7314-D140-EC646B18C1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30" y="44662"/>
            <a:ext cx="5050775" cy="4403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96534F-F58F-096D-8E1D-DBC6622694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21" y="1027256"/>
            <a:ext cx="6017443" cy="82171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74ED1B-E62F-B6D5-069B-E0113C242713}"/>
              </a:ext>
            </a:extLst>
          </p:cNvPr>
          <p:cNvSpPr txBox="1"/>
          <p:nvPr/>
        </p:nvSpPr>
        <p:spPr>
          <a:xfrm>
            <a:off x="2515094" y="3480780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けど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0661B91-43FE-F581-3DA5-CFAC5305C0AB}"/>
              </a:ext>
            </a:extLst>
          </p:cNvPr>
          <p:cNvSpPr txBox="1"/>
          <p:nvPr/>
        </p:nvSpPr>
        <p:spPr>
          <a:xfrm>
            <a:off x="2402878" y="4142593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けど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59E0E4-40B1-909F-ED48-8959B2C4411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305" y="4700151"/>
            <a:ext cx="6503774" cy="82860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4BD577C-2316-6688-0BC4-86C63150CC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305" y="5650681"/>
            <a:ext cx="6220969" cy="834185"/>
          </a:xfrm>
          <a:prstGeom prst="rect">
            <a:avLst/>
          </a:prstGeom>
        </p:spPr>
      </p:pic>
      <p:pic>
        <p:nvPicPr>
          <p:cNvPr id="3" name="Y_[05-14]_katachi">
            <a:hlinkClick r:id="" action="ppaction://media"/>
            <a:extLst>
              <a:ext uri="{FF2B5EF4-FFF2-40B4-BE49-F238E27FC236}">
                <a16:creationId xmlns:a16="http://schemas.microsoft.com/office/drawing/2014/main" id="{C6D3A684-4DC2-3340-CE0D-8FAE7601D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0906" y="1059229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F8E00A-EE08-0760-F1BB-7D575D34CE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4" y="2030730"/>
            <a:ext cx="11851689" cy="25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B94CDFA-052D-966D-DF4B-76D48B206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94" y="159147"/>
            <a:ext cx="7956223" cy="394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9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CD6F045-F1AA-C214-4773-F0B7D2E395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97" y="900918"/>
            <a:ext cx="8705772" cy="389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90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C8814E7-742D-C8AE-04E5-0FCA95FFE9D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30" y="44662"/>
            <a:ext cx="5050775" cy="4403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53FE25D-BEC2-BB69-FED1-767555CBE89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95" y="1177640"/>
            <a:ext cx="7588001" cy="9514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14F3350-6E47-A759-F1C9-7EFA61A1EA9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44" y="3068747"/>
            <a:ext cx="9044525" cy="89567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D3E5DD7-F26B-A4E0-B70D-2A991912C6C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3011" y="4053167"/>
            <a:ext cx="5050775" cy="65963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087CDB5-B60F-3BC5-02F6-3EA58C012EF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722" y="4712805"/>
            <a:ext cx="9181447" cy="1546890"/>
          </a:xfrm>
          <a:prstGeom prst="rect">
            <a:avLst/>
          </a:prstGeom>
        </p:spPr>
      </p:pic>
      <p:pic>
        <p:nvPicPr>
          <p:cNvPr id="3" name="Y_[05-10]_kiku1">
            <a:hlinkClick r:id="" action="ppaction://media"/>
            <a:extLst>
              <a:ext uri="{FF2B5EF4-FFF2-40B4-BE49-F238E27FC236}">
                <a16:creationId xmlns:a16="http://schemas.microsoft.com/office/drawing/2014/main" id="{3AAAE3F6-87C2-80F4-F407-DF28C4369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19152" y="1750890"/>
            <a:ext cx="378558" cy="378558"/>
          </a:xfrm>
          <a:prstGeom prst="rect">
            <a:avLst/>
          </a:prstGeom>
        </p:spPr>
      </p:pic>
      <p:pic>
        <p:nvPicPr>
          <p:cNvPr id="5" name="Y_[05-11]_kiku2">
            <a:hlinkClick r:id="" action="ppaction://media"/>
            <a:extLst>
              <a:ext uri="{FF2B5EF4-FFF2-40B4-BE49-F238E27FC236}">
                <a16:creationId xmlns:a16="http://schemas.microsoft.com/office/drawing/2014/main" id="{73F91AF5-0046-5C02-49E5-7D5A3AD5D3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13673" y="1739167"/>
            <a:ext cx="390281" cy="390281"/>
          </a:xfrm>
          <a:prstGeom prst="rect">
            <a:avLst/>
          </a:prstGeom>
        </p:spPr>
      </p:pic>
      <p:pic>
        <p:nvPicPr>
          <p:cNvPr id="6" name="Y_[05-12]_kiku3">
            <a:hlinkClick r:id="" action="ppaction://media"/>
            <a:extLst>
              <a:ext uri="{FF2B5EF4-FFF2-40B4-BE49-F238E27FC236}">
                <a16:creationId xmlns:a16="http://schemas.microsoft.com/office/drawing/2014/main" id="{4CEB08C9-8CC8-22CF-9CF6-D8902A4BB4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43152" y="1750891"/>
            <a:ext cx="378558" cy="402004"/>
          </a:xfrm>
          <a:prstGeom prst="rect">
            <a:avLst/>
          </a:prstGeom>
        </p:spPr>
      </p:pic>
      <p:pic>
        <p:nvPicPr>
          <p:cNvPr id="7" name="Y_[05-13]_kiku4">
            <a:hlinkClick r:id="" action="ppaction://media"/>
            <a:extLst>
              <a:ext uri="{FF2B5EF4-FFF2-40B4-BE49-F238E27FC236}">
                <a16:creationId xmlns:a16="http://schemas.microsoft.com/office/drawing/2014/main" id="{395E6755-83C0-7BB5-9714-493FC7272B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40321" y="1739167"/>
            <a:ext cx="413727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FD16684D-94D7-C0F6-9E17-41E71F881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C919E8-3046-7DAB-22D2-6D831BFEC5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48" y="2017887"/>
            <a:ext cx="11877774" cy="26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57038E-4941-BB67-B234-FD75790212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261" y="68584"/>
            <a:ext cx="4638174" cy="5253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91160C-E304-B498-8133-0E79B4DD5C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8"/>
            <a:ext cx="3227109" cy="6730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7623DD-2ADA-F1A8-121E-1F03003389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1" y="645921"/>
            <a:ext cx="3227109" cy="6127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34EC30-015F-33D8-8920-08304315EE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8" y="1386004"/>
            <a:ext cx="5307291" cy="69475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4563A42-F6C8-7BB5-CF1C-E315299C34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787" y="1258640"/>
            <a:ext cx="6764289" cy="546307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02A1942-1824-685E-6EFA-5E4F694AD10F}"/>
              </a:ext>
            </a:extLst>
          </p:cNvPr>
          <p:cNvSpPr txBox="1"/>
          <p:nvPr/>
        </p:nvSpPr>
        <p:spPr>
          <a:xfrm>
            <a:off x="292231" y="2309567"/>
            <a:ext cx="64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①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46CD2F-8B91-1EB1-E6CD-7CF184A36F5B}"/>
              </a:ext>
            </a:extLst>
          </p:cNvPr>
          <p:cNvSpPr txBox="1"/>
          <p:nvPr/>
        </p:nvSpPr>
        <p:spPr>
          <a:xfrm>
            <a:off x="791852" y="2309567"/>
            <a:ext cx="3902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レストラン、しょくどう、みせ</a:t>
            </a:r>
            <a:endParaRPr lang="ja-JP" altLang="en-US" sz="2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8B64896-3AA2-5209-D5F1-F7359CEDA560}"/>
              </a:ext>
            </a:extLst>
          </p:cNvPr>
          <p:cNvSpPr txBox="1"/>
          <p:nvPr/>
        </p:nvSpPr>
        <p:spPr>
          <a:xfrm>
            <a:off x="293339" y="2940626"/>
            <a:ext cx="64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②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3052D8B-37E0-4D1C-4F1B-E9E074C74ABC}"/>
              </a:ext>
            </a:extLst>
          </p:cNvPr>
          <p:cNvSpPr txBox="1"/>
          <p:nvPr/>
        </p:nvSpPr>
        <p:spPr>
          <a:xfrm>
            <a:off x="792960" y="2940626"/>
            <a:ext cx="3902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こうえん、花がきれい</a:t>
            </a:r>
            <a:endParaRPr lang="ja-JP" altLang="en-US" sz="2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B3B7B99-7F65-8740-4B8E-B76246E54509}"/>
              </a:ext>
            </a:extLst>
          </p:cNvPr>
          <p:cNvSpPr txBox="1"/>
          <p:nvPr/>
        </p:nvSpPr>
        <p:spPr>
          <a:xfrm>
            <a:off x="292231" y="3571685"/>
            <a:ext cx="64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③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277CDD-8CF9-9349-D55B-B950D7EAEB48}"/>
              </a:ext>
            </a:extLst>
          </p:cNvPr>
          <p:cNvSpPr txBox="1"/>
          <p:nvPr/>
        </p:nvSpPr>
        <p:spPr>
          <a:xfrm>
            <a:off x="792960" y="3571685"/>
            <a:ext cx="3902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うみ、ビーチ</a:t>
            </a:r>
            <a:endParaRPr lang="ja-JP" altLang="en-US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09FFBE9-E606-2EF0-D8D3-F228133A3BFA}"/>
              </a:ext>
            </a:extLst>
          </p:cNvPr>
          <p:cNvSpPr txBox="1"/>
          <p:nvPr/>
        </p:nvSpPr>
        <p:spPr>
          <a:xfrm>
            <a:off x="292231" y="4202744"/>
            <a:ext cx="64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④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7005EAE-8B75-0DE6-096E-2E09E1169493}"/>
              </a:ext>
            </a:extLst>
          </p:cNvPr>
          <p:cNvSpPr txBox="1"/>
          <p:nvPr/>
        </p:nvSpPr>
        <p:spPr>
          <a:xfrm>
            <a:off x="791852" y="4202744"/>
            <a:ext cx="3902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タワー、たかいところ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207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57038E-4941-BB67-B234-FD75790212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261" y="68584"/>
            <a:ext cx="4638174" cy="5253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91160C-E304-B498-8133-0E79B4DD5C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4"/>
            <a:ext cx="3227109" cy="6730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7623DD-2ADA-F1A8-121E-1F03003389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1" y="645921"/>
            <a:ext cx="3227109" cy="6127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3F1A00-3F99-E3C7-3CBD-EBC6F986EF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69" y="1255503"/>
            <a:ext cx="7136091" cy="6481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4553372-A1FF-1BE0-C82E-ED0A97B58C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72" y="1947492"/>
            <a:ext cx="6987395" cy="34257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1ABFCD5-2169-EA28-DE9B-A5886BD350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8"/>
          <a:stretch/>
        </p:blipFill>
        <p:spPr>
          <a:xfrm>
            <a:off x="7552527" y="645921"/>
            <a:ext cx="2835811" cy="61301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8AAF92E-4033-CB52-90B6-3CFFC50711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301" y="846828"/>
            <a:ext cx="1138948" cy="11006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CAAB0DB-93D0-5D3D-3AD3-22F0FC99BEF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813" y="2240263"/>
            <a:ext cx="1214009" cy="135235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C0B9372-FE3F-4401-5C82-807B384CC9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813" y="4041690"/>
            <a:ext cx="1214009" cy="88613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2215B31-769F-52C9-E0B3-BB34275AB49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205" y="5544958"/>
            <a:ext cx="1255601" cy="97839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0FB81DB-66EE-7904-DA1E-9A5C6DCA09F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1" y="5602497"/>
            <a:ext cx="7196500" cy="106259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FAEF970-5E03-1408-1F83-5DBE95785F13}"/>
              </a:ext>
            </a:extLst>
          </p:cNvPr>
          <p:cNvSpPr txBox="1"/>
          <p:nvPr/>
        </p:nvSpPr>
        <p:spPr>
          <a:xfrm>
            <a:off x="1002347" y="604271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F96B94A-ACFE-DAFE-872B-676DEA9D91C2}"/>
              </a:ext>
            </a:extLst>
          </p:cNvPr>
          <p:cNvSpPr txBox="1"/>
          <p:nvPr/>
        </p:nvSpPr>
        <p:spPr>
          <a:xfrm>
            <a:off x="2234441" y="604271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826B2BA-971D-C502-5355-977CEE678522}"/>
              </a:ext>
            </a:extLst>
          </p:cNvPr>
          <p:cNvSpPr txBox="1"/>
          <p:nvPr/>
        </p:nvSpPr>
        <p:spPr>
          <a:xfrm>
            <a:off x="3280638" y="6051690"/>
            <a:ext cx="63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1F647E4-81A8-AD32-3B88-22039E69D6E8}"/>
              </a:ext>
            </a:extLst>
          </p:cNvPr>
          <p:cNvSpPr txBox="1"/>
          <p:nvPr/>
        </p:nvSpPr>
        <p:spPr>
          <a:xfrm>
            <a:off x="2746351" y="605069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6782C4F-5D0C-BFE4-6FC3-3DBA13CDD2D5}"/>
              </a:ext>
            </a:extLst>
          </p:cNvPr>
          <p:cNvSpPr txBox="1"/>
          <p:nvPr/>
        </p:nvSpPr>
        <p:spPr>
          <a:xfrm>
            <a:off x="4848996" y="604271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C8EBEBD-55AC-ECF2-B43D-BB90D7157968}"/>
              </a:ext>
            </a:extLst>
          </p:cNvPr>
          <p:cNvSpPr txBox="1"/>
          <p:nvPr/>
        </p:nvSpPr>
        <p:spPr>
          <a:xfrm>
            <a:off x="4106782" y="604271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3D74D37-DD88-E953-C738-6164B2D97897}"/>
              </a:ext>
            </a:extLst>
          </p:cNvPr>
          <p:cNvSpPr txBox="1"/>
          <p:nvPr/>
        </p:nvSpPr>
        <p:spPr>
          <a:xfrm>
            <a:off x="5818416" y="6050561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CC3CB68-3C88-51C6-3548-32D3650A8698}"/>
              </a:ext>
            </a:extLst>
          </p:cNvPr>
          <p:cNvSpPr txBox="1"/>
          <p:nvPr/>
        </p:nvSpPr>
        <p:spPr>
          <a:xfrm>
            <a:off x="6521004" y="606171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474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57038E-4941-BB67-B234-FD75790212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261" y="68584"/>
            <a:ext cx="4638174" cy="5253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91160C-E304-B498-8133-0E79B4DD5C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4"/>
            <a:ext cx="3227109" cy="6730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7623DD-2ADA-F1A8-121E-1F03003389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1" y="645921"/>
            <a:ext cx="3227109" cy="6127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1ABFCD5-2169-EA28-DE9B-A5886BD350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8"/>
          <a:stretch/>
        </p:blipFill>
        <p:spPr>
          <a:xfrm>
            <a:off x="7843800" y="952280"/>
            <a:ext cx="2640501" cy="57079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8AAF92E-4033-CB52-90B6-3CFFC50711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301" y="846828"/>
            <a:ext cx="1138948" cy="11006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CAAB0DB-93D0-5D3D-3AD3-22F0FC99BE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813" y="2240263"/>
            <a:ext cx="1214009" cy="135235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C0B9372-FE3F-4401-5C82-807B384CC9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813" y="4041690"/>
            <a:ext cx="1214009" cy="88613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2215B31-769F-52C9-E0B3-BB34275AB4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205" y="5544958"/>
            <a:ext cx="1255601" cy="9783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1E6FF75-86AB-88DC-43EA-485C5885F87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0263"/>
            <a:ext cx="7758288" cy="14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46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36A4EA9-EB47-9E59-24A9-F652A5B07C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14" y="2310196"/>
            <a:ext cx="8318772" cy="22138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743444" y="2441237"/>
            <a:ext cx="3197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ことが できます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B6FEA8-145E-727F-4773-D7D21615AF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08" y="992493"/>
            <a:ext cx="3429236" cy="6895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1F6ED07-204C-BC4B-100D-147E754EDB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51" y="4895383"/>
            <a:ext cx="8239027" cy="88630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4399165" y="3104992"/>
            <a:ext cx="3197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ことが できます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4197292" y="3768747"/>
            <a:ext cx="3197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ことが できます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F1ACC11-10A9-56CE-41EA-094F3B8106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261" y="68584"/>
            <a:ext cx="4638174" cy="5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2780DC9-B90C-E71D-F5E3-A71BC7CF49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18" y="159147"/>
            <a:ext cx="11314654" cy="367756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06B16A5-5E8B-FFCB-9AB7-29BDB1F947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190" y="4042687"/>
            <a:ext cx="8333295" cy="25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FC501E6-B063-DADD-9F75-09FD2FE209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2" y="1325563"/>
            <a:ext cx="11783505" cy="517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6AF2F8-309E-F131-1795-D846C4D3FA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DABF0C1-4BAB-3F8D-C67E-0001F938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D35DDA1-4D80-D039-3B2D-8C226A99B7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2" y="1555172"/>
            <a:ext cx="12042648" cy="49436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D53195A-CB28-FC6C-56E2-999E3988D9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797416"/>
            <a:ext cx="3772620" cy="776452"/>
          </a:xfrm>
          <a:prstGeom prst="rect">
            <a:avLst/>
          </a:prstGeom>
        </p:spPr>
      </p:pic>
      <p:pic>
        <p:nvPicPr>
          <p:cNvPr id="2" name="Y_[05-01]_kotoba1">
            <a:hlinkClick r:id="" action="ppaction://media"/>
            <a:extLst>
              <a:ext uri="{FF2B5EF4-FFF2-40B4-BE49-F238E27FC236}">
                <a16:creationId xmlns:a16="http://schemas.microsoft.com/office/drawing/2014/main" id="{46DD9872-B9D4-29C9-9867-DA5B6167A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6290" y="988890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33E8767-4584-D507-7660-5175983538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397" y="1510292"/>
            <a:ext cx="8811205" cy="508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E691F5-0042-85BE-2E42-031EC4E535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656" y="1758809"/>
            <a:ext cx="9684470" cy="44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6BD0851-7CEC-02E5-12FB-A76C328757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6" y="924477"/>
            <a:ext cx="9684470" cy="44181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6AF2F8-309E-F131-1795-D846C4D3FA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DABF0C1-4BAB-3F8D-C67E-0001F938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D35DDA1-4D80-D039-3B2D-8C226A99B7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2" y="1555172"/>
            <a:ext cx="12042648" cy="49436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BCDF480-D154-7D69-A43F-4E2E02102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823114"/>
            <a:ext cx="3290948" cy="706359"/>
          </a:xfrm>
          <a:prstGeom prst="rect">
            <a:avLst/>
          </a:prstGeom>
        </p:spPr>
      </p:pic>
      <p:pic>
        <p:nvPicPr>
          <p:cNvPr id="2" name="Y_[05-01]_kotoba1">
            <a:hlinkClick r:id="" action="ppaction://media"/>
            <a:extLst>
              <a:ext uri="{FF2B5EF4-FFF2-40B4-BE49-F238E27FC236}">
                <a16:creationId xmlns:a16="http://schemas.microsoft.com/office/drawing/2014/main" id="{57917AD0-B0D6-DCA8-9E1D-5BC17D6CD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6690" y="988890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6AF2F8-309E-F131-1795-D846C4D3FA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DABF0C1-4BAB-3F8D-C67E-0001F938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D35DDA1-4D80-D039-3B2D-8C226A99B7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" y="1571386"/>
            <a:ext cx="12042648" cy="49436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783140-36CD-5BED-2A59-D0A6B8514A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797416"/>
            <a:ext cx="4137827" cy="78002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146ED62E-214E-0316-0865-7C8231B18949}"/>
              </a:ext>
            </a:extLst>
          </p:cNvPr>
          <p:cNvSpPr/>
          <p:nvPr/>
        </p:nvSpPr>
        <p:spPr>
          <a:xfrm>
            <a:off x="159025" y="2335197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D1A187-606E-A185-43C5-06CCA5EE328C}"/>
              </a:ext>
            </a:extLst>
          </p:cNvPr>
          <p:cNvSpPr txBox="1"/>
          <p:nvPr/>
        </p:nvSpPr>
        <p:spPr>
          <a:xfrm>
            <a:off x="1004102" y="184789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4888B9B-DC5E-B437-398F-64B7188F35B2}"/>
              </a:ext>
            </a:extLst>
          </p:cNvPr>
          <p:cNvSpPr/>
          <p:nvPr/>
        </p:nvSpPr>
        <p:spPr>
          <a:xfrm>
            <a:off x="4215757" y="2335197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20DDA2-06EB-B178-4D9E-3CF1B249B43F}"/>
              </a:ext>
            </a:extLst>
          </p:cNvPr>
          <p:cNvSpPr txBox="1"/>
          <p:nvPr/>
        </p:nvSpPr>
        <p:spPr>
          <a:xfrm>
            <a:off x="5329757" y="189924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30D53AA-3F4E-E95B-08EB-791B87749DF9}"/>
              </a:ext>
            </a:extLst>
          </p:cNvPr>
          <p:cNvSpPr/>
          <p:nvPr/>
        </p:nvSpPr>
        <p:spPr>
          <a:xfrm>
            <a:off x="8320465" y="4420812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5CBD3B9-3C7E-87E6-E537-FEF3927BD9B0}"/>
              </a:ext>
            </a:extLst>
          </p:cNvPr>
          <p:cNvSpPr txBox="1"/>
          <p:nvPr/>
        </p:nvSpPr>
        <p:spPr>
          <a:xfrm>
            <a:off x="9647080" y="414972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398CFC2A-36F8-3819-D961-87B0DD8D1B26}"/>
              </a:ext>
            </a:extLst>
          </p:cNvPr>
          <p:cNvSpPr/>
          <p:nvPr/>
        </p:nvSpPr>
        <p:spPr>
          <a:xfrm>
            <a:off x="6290940" y="2312928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055206-1E03-7D03-1712-CE1BCA431937}"/>
              </a:ext>
            </a:extLst>
          </p:cNvPr>
          <p:cNvSpPr txBox="1"/>
          <p:nvPr/>
        </p:nvSpPr>
        <p:spPr>
          <a:xfrm>
            <a:off x="7136017" y="182562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DBC3600-5645-8C66-0810-02034358FC51}"/>
              </a:ext>
            </a:extLst>
          </p:cNvPr>
          <p:cNvSpPr/>
          <p:nvPr/>
        </p:nvSpPr>
        <p:spPr>
          <a:xfrm>
            <a:off x="200665" y="4398884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4A0BC4F-F444-3055-871F-A1671C4177F8}"/>
              </a:ext>
            </a:extLst>
          </p:cNvPr>
          <p:cNvSpPr txBox="1"/>
          <p:nvPr/>
        </p:nvSpPr>
        <p:spPr>
          <a:xfrm>
            <a:off x="1598996" y="423496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436CB80-D94F-4550-9BDF-F7020B521850}"/>
              </a:ext>
            </a:extLst>
          </p:cNvPr>
          <p:cNvSpPr/>
          <p:nvPr/>
        </p:nvSpPr>
        <p:spPr>
          <a:xfrm>
            <a:off x="10258026" y="2312928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70F6BA-B10D-9574-631E-DEEDC057A05A}"/>
              </a:ext>
            </a:extLst>
          </p:cNvPr>
          <p:cNvSpPr txBox="1"/>
          <p:nvPr/>
        </p:nvSpPr>
        <p:spPr>
          <a:xfrm>
            <a:off x="11269905" y="188531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DC65348-A45C-3B8B-2736-7572DE4670C9}"/>
              </a:ext>
            </a:extLst>
          </p:cNvPr>
          <p:cNvSpPr/>
          <p:nvPr/>
        </p:nvSpPr>
        <p:spPr>
          <a:xfrm>
            <a:off x="4187735" y="4398884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24676D-6114-6527-A9C5-2EAF4F9459F5}"/>
              </a:ext>
            </a:extLst>
          </p:cNvPr>
          <p:cNvSpPr txBox="1"/>
          <p:nvPr/>
        </p:nvSpPr>
        <p:spPr>
          <a:xfrm>
            <a:off x="5264212" y="404320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326BF0A-8EC9-F02C-992F-3048B8921883}"/>
              </a:ext>
            </a:extLst>
          </p:cNvPr>
          <p:cNvSpPr/>
          <p:nvPr/>
        </p:nvSpPr>
        <p:spPr>
          <a:xfrm>
            <a:off x="6333901" y="4398884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457ADF0-48F4-A0CB-C5FE-327F73985B86}"/>
              </a:ext>
            </a:extLst>
          </p:cNvPr>
          <p:cNvSpPr txBox="1"/>
          <p:nvPr/>
        </p:nvSpPr>
        <p:spPr>
          <a:xfrm>
            <a:off x="7432961" y="404357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A25A24F-A49F-8B6E-81C6-F1E4D2BAC2B6}"/>
              </a:ext>
            </a:extLst>
          </p:cNvPr>
          <p:cNvSpPr/>
          <p:nvPr/>
        </p:nvSpPr>
        <p:spPr>
          <a:xfrm>
            <a:off x="2365861" y="4429679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236B822-EB19-7ED7-DEB8-E90452EEA982}"/>
              </a:ext>
            </a:extLst>
          </p:cNvPr>
          <p:cNvSpPr txBox="1"/>
          <p:nvPr/>
        </p:nvSpPr>
        <p:spPr>
          <a:xfrm>
            <a:off x="3519500" y="413729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EED0DFE3-9038-DA7D-B7DC-936A4CEE1158}"/>
              </a:ext>
            </a:extLst>
          </p:cNvPr>
          <p:cNvSpPr/>
          <p:nvPr/>
        </p:nvSpPr>
        <p:spPr>
          <a:xfrm>
            <a:off x="2351961" y="2330849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7B5C0D2-5C4C-A851-9D88-4458735808BB}"/>
              </a:ext>
            </a:extLst>
          </p:cNvPr>
          <p:cNvSpPr txBox="1"/>
          <p:nvPr/>
        </p:nvSpPr>
        <p:spPr>
          <a:xfrm>
            <a:off x="3197038" y="1843546"/>
            <a:ext cx="765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AD13BCAF-C804-6E15-D1B3-2F889115E303}"/>
              </a:ext>
            </a:extLst>
          </p:cNvPr>
          <p:cNvSpPr/>
          <p:nvPr/>
        </p:nvSpPr>
        <p:spPr>
          <a:xfrm>
            <a:off x="8160750" y="2312928"/>
            <a:ext cx="1642344" cy="16515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F447344-B5EC-9B89-202C-0946FD25C424}"/>
              </a:ext>
            </a:extLst>
          </p:cNvPr>
          <p:cNvSpPr txBox="1"/>
          <p:nvPr/>
        </p:nvSpPr>
        <p:spPr>
          <a:xfrm>
            <a:off x="9060691" y="1825625"/>
            <a:ext cx="765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Y_[05-02]_kotoba2">
            <a:hlinkClick r:id="" action="ppaction://media"/>
            <a:extLst>
              <a:ext uri="{FF2B5EF4-FFF2-40B4-BE49-F238E27FC236}">
                <a16:creationId xmlns:a16="http://schemas.microsoft.com/office/drawing/2014/main" id="{23F8B9E2-6132-1073-F150-57BC5883E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57306" y="801321"/>
            <a:ext cx="319943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6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63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7" grpId="0" animBg="1"/>
      <p:bldP spid="18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D74FF80-FF59-FCB5-398D-C3537D954C2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645" y="5724336"/>
            <a:ext cx="8915400" cy="10862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7AC728D-ED43-F873-C6D1-DB1530D3B1C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64"/>
            <a:ext cx="3000894" cy="77003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385EE9D-F400-CF89-0076-34D27182B59E}"/>
              </a:ext>
            </a:extLst>
          </p:cNvPr>
          <p:cNvSpPr txBox="1"/>
          <p:nvPr/>
        </p:nvSpPr>
        <p:spPr>
          <a:xfrm>
            <a:off x="1787893" y="624887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442B1B-E915-9EFF-7A8A-3C20C72C5E7D}"/>
              </a:ext>
            </a:extLst>
          </p:cNvPr>
          <p:cNvSpPr txBox="1"/>
          <p:nvPr/>
        </p:nvSpPr>
        <p:spPr>
          <a:xfrm>
            <a:off x="2445592" y="624887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54B146F-BF5C-6DF1-0B8B-C0B687F06CB9}"/>
              </a:ext>
            </a:extLst>
          </p:cNvPr>
          <p:cNvSpPr txBox="1"/>
          <p:nvPr/>
        </p:nvSpPr>
        <p:spPr>
          <a:xfrm>
            <a:off x="3068598" y="624887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359DFE-B19E-D592-416F-5836C9AFB79C}"/>
              </a:ext>
            </a:extLst>
          </p:cNvPr>
          <p:cNvSpPr txBox="1"/>
          <p:nvPr/>
        </p:nvSpPr>
        <p:spPr>
          <a:xfrm>
            <a:off x="4307875" y="624887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925CD8-9124-25D6-EDA3-6CE4BB9409F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9" y="699314"/>
            <a:ext cx="4608874" cy="7648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2A00C1F-1D6B-AD23-6DEB-09E256598EC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9" y="1325300"/>
            <a:ext cx="6363119" cy="7908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831CE8-57FD-B135-B867-75C30BCFFD4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533A7CE-BACE-A00E-D9D5-B96F90D03F3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2090160"/>
            <a:ext cx="10564972" cy="35914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94FC843-40F2-DEBA-CC16-A5E6B6229D61}"/>
              </a:ext>
            </a:extLst>
          </p:cNvPr>
          <p:cNvSpPr txBox="1"/>
          <p:nvPr/>
        </p:nvSpPr>
        <p:spPr>
          <a:xfrm>
            <a:off x="4884891" y="626218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k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42F54C-8B3A-C315-D1DA-FC944A5B4D18}"/>
              </a:ext>
            </a:extLst>
          </p:cNvPr>
          <p:cNvSpPr txBox="1"/>
          <p:nvPr/>
        </p:nvSpPr>
        <p:spPr>
          <a:xfrm>
            <a:off x="6264455" y="624887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j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E43299F-CB98-EF62-460B-5D7A119BD247}"/>
              </a:ext>
            </a:extLst>
          </p:cNvPr>
          <p:cNvSpPr txBox="1"/>
          <p:nvPr/>
        </p:nvSpPr>
        <p:spPr>
          <a:xfrm>
            <a:off x="6717011" y="6267661"/>
            <a:ext cx="42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D8B456-ADC6-1BD1-762B-838D0D7349A8}"/>
              </a:ext>
            </a:extLst>
          </p:cNvPr>
          <p:cNvSpPr txBox="1"/>
          <p:nvPr/>
        </p:nvSpPr>
        <p:spPr>
          <a:xfrm>
            <a:off x="7345827" y="6263153"/>
            <a:ext cx="42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B63402-24AE-0F4E-B829-D0AE2714AC32}"/>
              </a:ext>
            </a:extLst>
          </p:cNvPr>
          <p:cNvSpPr txBox="1"/>
          <p:nvPr/>
        </p:nvSpPr>
        <p:spPr>
          <a:xfrm>
            <a:off x="8435996" y="623459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C82D517-86F3-A04C-A62D-FEE00B3E8903}"/>
              </a:ext>
            </a:extLst>
          </p:cNvPr>
          <p:cNvSpPr txBox="1"/>
          <p:nvPr/>
        </p:nvSpPr>
        <p:spPr>
          <a:xfrm>
            <a:off x="8888552" y="6253383"/>
            <a:ext cx="42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3D4C8A6-3F43-5B97-8F26-7D514188C332}"/>
              </a:ext>
            </a:extLst>
          </p:cNvPr>
          <p:cNvSpPr txBox="1"/>
          <p:nvPr/>
        </p:nvSpPr>
        <p:spPr>
          <a:xfrm>
            <a:off x="9517368" y="6248875"/>
            <a:ext cx="42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5-03]_kiku1">
            <a:hlinkClick r:id="" action="ppaction://media"/>
            <a:extLst>
              <a:ext uri="{FF2B5EF4-FFF2-40B4-BE49-F238E27FC236}">
                <a16:creationId xmlns:a16="http://schemas.microsoft.com/office/drawing/2014/main" id="{334A6D1E-50BF-B5CB-4880-B1A4A2212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07737" y="5818798"/>
            <a:ext cx="355112" cy="425450"/>
          </a:xfrm>
          <a:prstGeom prst="rect">
            <a:avLst/>
          </a:prstGeom>
        </p:spPr>
      </p:pic>
      <p:pic>
        <p:nvPicPr>
          <p:cNvPr id="3" name="Y_[05-04]_kiku2">
            <a:hlinkClick r:id="" action="ppaction://media"/>
            <a:extLst>
              <a:ext uri="{FF2B5EF4-FFF2-40B4-BE49-F238E27FC236}">
                <a16:creationId xmlns:a16="http://schemas.microsoft.com/office/drawing/2014/main" id="{C9858869-5147-7B7B-D0C5-39F545C87A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23398" y="5818798"/>
            <a:ext cx="366835" cy="437173"/>
          </a:xfrm>
          <a:prstGeom prst="rect">
            <a:avLst/>
          </a:prstGeom>
        </p:spPr>
      </p:pic>
      <p:pic>
        <p:nvPicPr>
          <p:cNvPr id="5" name="Y_[05-05]_kiku3">
            <a:hlinkClick r:id="" action="ppaction://media"/>
            <a:extLst>
              <a:ext uri="{FF2B5EF4-FFF2-40B4-BE49-F238E27FC236}">
                <a16:creationId xmlns:a16="http://schemas.microsoft.com/office/drawing/2014/main" id="{46645987-AA4C-3418-DA8C-5107E9103B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51490" y="5818798"/>
            <a:ext cx="378558" cy="437173"/>
          </a:xfrm>
          <a:prstGeom prst="rect">
            <a:avLst/>
          </a:prstGeom>
        </p:spPr>
      </p:pic>
      <p:pic>
        <p:nvPicPr>
          <p:cNvPr id="9" name="Y_[05-06]_kiku4">
            <a:hlinkClick r:id="" action="ppaction://media"/>
            <a:extLst>
              <a:ext uri="{FF2B5EF4-FFF2-40B4-BE49-F238E27FC236}">
                <a16:creationId xmlns:a16="http://schemas.microsoft.com/office/drawing/2014/main" id="{CE5F53F9-C5B8-B1A6-7668-7811891CBC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38198" y="5818798"/>
            <a:ext cx="495789" cy="4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15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7AC728D-ED43-F873-C6D1-DB1530D3B1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64"/>
            <a:ext cx="3000894" cy="77003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925CD8-9124-25D6-EDA3-6CE4BB9409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9" y="699314"/>
            <a:ext cx="4608874" cy="7648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831CE8-57FD-B135-B867-75C30BCFFD4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27BA54C-76AF-7153-2705-D1358C3BC36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9" y="1909701"/>
            <a:ext cx="6918032" cy="79316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1B8B8D-84C5-61C3-6949-5750224B0F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00" y="2979459"/>
            <a:ext cx="11803799" cy="12176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Y_[05-03]_kiku1">
            <a:hlinkClick r:id="" action="ppaction://media"/>
            <a:extLst>
              <a:ext uri="{FF2B5EF4-FFF2-40B4-BE49-F238E27FC236}">
                <a16:creationId xmlns:a16="http://schemas.microsoft.com/office/drawing/2014/main" id="{8B508B96-A576-EEAF-980C-573A8F3E4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1121" y="1915014"/>
            <a:ext cx="402004" cy="390281"/>
          </a:xfrm>
          <a:prstGeom prst="rect">
            <a:avLst/>
          </a:prstGeom>
        </p:spPr>
      </p:pic>
      <p:pic>
        <p:nvPicPr>
          <p:cNvPr id="5" name="Y_[05-04]_kiku2">
            <a:hlinkClick r:id="" action="ppaction://media"/>
            <a:extLst>
              <a:ext uri="{FF2B5EF4-FFF2-40B4-BE49-F238E27FC236}">
                <a16:creationId xmlns:a16="http://schemas.microsoft.com/office/drawing/2014/main" id="{1FEEB224-171E-25B2-E458-F5E284C123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83121" y="1915013"/>
            <a:ext cx="402004" cy="390281"/>
          </a:xfrm>
          <a:prstGeom prst="rect">
            <a:avLst/>
          </a:prstGeom>
        </p:spPr>
      </p:pic>
      <p:pic>
        <p:nvPicPr>
          <p:cNvPr id="7" name="Y_[05-05]_kiku3">
            <a:hlinkClick r:id="" action="ppaction://media"/>
            <a:extLst>
              <a:ext uri="{FF2B5EF4-FFF2-40B4-BE49-F238E27FC236}">
                <a16:creationId xmlns:a16="http://schemas.microsoft.com/office/drawing/2014/main" id="{E18B31EA-69FB-CB3F-A433-7A22BEF8D7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74783" y="1926736"/>
            <a:ext cx="378558" cy="378558"/>
          </a:xfrm>
          <a:prstGeom prst="rect">
            <a:avLst/>
          </a:prstGeom>
        </p:spPr>
      </p:pic>
      <p:pic>
        <p:nvPicPr>
          <p:cNvPr id="10" name="Y_[05-06]_kiku4">
            <a:hlinkClick r:id="" action="ppaction://media"/>
            <a:extLst>
              <a:ext uri="{FF2B5EF4-FFF2-40B4-BE49-F238E27FC236}">
                <a16:creationId xmlns:a16="http://schemas.microsoft.com/office/drawing/2014/main" id="{D09A8830-7B98-3554-37C3-3E76EA3F6B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48506" y="1856398"/>
            <a:ext cx="437174" cy="4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5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54AE65A-5054-F09D-EB3A-7443F3FFC7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86" y="2230995"/>
            <a:ext cx="6557669" cy="23722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429236" y="2476142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2992066" y="3124719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くて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2305325" y="3757959"/>
            <a:ext cx="112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くて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A28C14-A49B-270C-287E-05FB20E7B007}"/>
              </a:ext>
            </a:extLst>
          </p:cNvPr>
          <p:cNvSpPr txBox="1"/>
          <p:nvPr/>
        </p:nvSpPr>
        <p:spPr>
          <a:xfrm>
            <a:off x="4411189" y="3773296"/>
            <a:ext cx="82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A07963-CD92-1E70-89D2-40E7EE08BE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72" y="1100228"/>
            <a:ext cx="5650992" cy="7437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9DECA99-226F-07B1-6410-3872AA6CB5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99" y="20964"/>
            <a:ext cx="4731798" cy="44915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ADC94A5-2040-C1C0-7127-883912A590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664" y="4707659"/>
            <a:ext cx="5977083" cy="843752"/>
          </a:xfrm>
          <a:prstGeom prst="rect">
            <a:avLst/>
          </a:prstGeom>
        </p:spPr>
      </p:pic>
      <p:pic>
        <p:nvPicPr>
          <p:cNvPr id="2" name="Y_[05-07]_katachi">
            <a:hlinkClick r:id="" action="ppaction://media"/>
            <a:extLst>
              <a:ext uri="{FF2B5EF4-FFF2-40B4-BE49-F238E27FC236}">
                <a16:creationId xmlns:a16="http://schemas.microsoft.com/office/drawing/2014/main" id="{A445EE30-259D-AF1E-DDB3-256575F3A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1644" y="1094398"/>
            <a:ext cx="378558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14D022-4BB2-E62C-F8F4-2578124272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919" y="0"/>
            <a:ext cx="7648561" cy="38177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A7F9505-E3D3-4758-12C2-B5D25737BB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144" y="3793978"/>
            <a:ext cx="7150348" cy="31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6216</TotalTime>
  <Words>150</Words>
  <Application>Microsoft Office PowerPoint</Application>
  <PresentationFormat>Widescreen</PresentationFormat>
  <Paragraphs>86</Paragraphs>
  <Slides>32</Slides>
  <Notes>24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364</cp:revision>
  <dcterms:created xsi:type="dcterms:W3CDTF">2025-03-04T06:27:47Z</dcterms:created>
  <dcterms:modified xsi:type="dcterms:W3CDTF">2025-10-06T03:24:53Z</dcterms:modified>
</cp:coreProperties>
</file>