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7" r:id="rId2"/>
    <p:sldId id="368" r:id="rId3"/>
    <p:sldId id="587" r:id="rId4"/>
    <p:sldId id="584" r:id="rId5"/>
    <p:sldId id="585" r:id="rId6"/>
    <p:sldId id="586" r:id="rId7"/>
    <p:sldId id="497" r:id="rId8"/>
    <p:sldId id="588" r:id="rId9"/>
    <p:sldId id="589" r:id="rId10"/>
    <p:sldId id="590" r:id="rId11"/>
    <p:sldId id="440" r:id="rId12"/>
    <p:sldId id="441" r:id="rId13"/>
    <p:sldId id="568" r:id="rId14"/>
    <p:sldId id="452" r:id="rId15"/>
    <p:sldId id="591" r:id="rId16"/>
    <p:sldId id="592" r:id="rId17"/>
    <p:sldId id="593" r:id="rId18"/>
    <p:sldId id="296" r:id="rId19"/>
    <p:sldId id="527" r:id="rId20"/>
    <p:sldId id="594" r:id="rId21"/>
    <p:sldId id="596" r:id="rId22"/>
    <p:sldId id="597" r:id="rId23"/>
    <p:sldId id="598" r:id="rId24"/>
    <p:sldId id="599" r:id="rId25"/>
    <p:sldId id="600" r:id="rId26"/>
    <p:sldId id="601" r:id="rId27"/>
    <p:sldId id="309" r:id="rId28"/>
    <p:sldId id="602" r:id="rId29"/>
    <p:sldId id="535" r:id="rId30"/>
    <p:sldId id="365" r:id="rId31"/>
    <p:sldId id="400" r:id="rId32"/>
    <p:sldId id="438" r:id="rId33"/>
    <p:sldId id="402" r:id="rId3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6ED"/>
    <a:srgbClr val="FF6969"/>
    <a:srgbClr val="EAF4E4"/>
    <a:srgbClr val="FDE0B0"/>
    <a:srgbClr val="FFF3F3"/>
    <a:srgbClr val="FF9900"/>
    <a:srgbClr val="FDD6BC"/>
    <a:srgbClr val="FEE1CE"/>
    <a:srgbClr val="FFF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1D6366-6691-8F6C-41F2-7279BECF1DE5}" v="84" dt="2025-09-26T04:20:18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09" autoAdjust="0"/>
    <p:restoredTop sz="96149" autoAdjust="0"/>
  </p:normalViewPr>
  <p:slideViewPr>
    <p:cSldViewPr snapToGrid="0">
      <p:cViewPr varScale="1">
        <p:scale>
          <a:sx n="63" d="100"/>
          <a:sy n="63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iyaphone Phamavanh" userId="S::viriyaphone@jpf.go.jp::46221b0b-3b8f-4bcc-b119-ca33b88f9adb" providerId="AD" clId="Web-{751D6366-6691-8F6C-41F2-7279BECF1DE5}"/>
    <pc:docChg chg="modSld">
      <pc:chgData name="Viriyaphone Phamavanh" userId="S::viriyaphone@jpf.go.jp::46221b0b-3b8f-4bcc-b119-ca33b88f9adb" providerId="AD" clId="Web-{751D6366-6691-8F6C-41F2-7279BECF1DE5}" dt="2025-09-26T04:20:18.420" v="83" actId="1076"/>
      <pc:docMkLst>
        <pc:docMk/>
      </pc:docMkLst>
      <pc:sldChg chg="addSp modSp modMedia addAnim">
        <pc:chgData name="Viriyaphone Phamavanh" userId="S::viriyaphone@jpf.go.jp::46221b0b-3b8f-4bcc-b119-ca33b88f9adb" providerId="AD" clId="Web-{751D6366-6691-8F6C-41F2-7279BECF1DE5}" dt="2025-09-26T04:18:10.477" v="62" actId="1076"/>
        <pc:sldMkLst>
          <pc:docMk/>
          <pc:sldMk cId="2091162764" sldId="440"/>
        </pc:sldMkLst>
        <pc:picChg chg="add mod">
          <ac:chgData name="Viriyaphone Phamavanh" userId="S::viriyaphone@jpf.go.jp::46221b0b-3b8f-4bcc-b119-ca33b88f9adb" providerId="AD" clId="Web-{751D6366-6691-8F6C-41F2-7279BECF1DE5}" dt="2025-09-26T04:18:10.477" v="62" actId="1076"/>
          <ac:picMkLst>
            <pc:docMk/>
            <pc:sldMk cId="2091162764" sldId="440"/>
            <ac:picMk id="2" creationId="{3A84C1B1-6D5F-EE40-24DB-37B85C2B8085}"/>
          </ac:picMkLst>
        </pc:picChg>
      </pc:sldChg>
      <pc:sldChg chg="addSp modSp modMedia addAnim">
        <pc:chgData name="Viriyaphone Phamavanh" userId="S::viriyaphone@jpf.go.jp::46221b0b-3b8f-4bcc-b119-ca33b88f9adb" providerId="AD" clId="Web-{751D6366-6691-8F6C-41F2-7279BECF1DE5}" dt="2025-09-26T04:18:29.963" v="65" actId="1076"/>
        <pc:sldMkLst>
          <pc:docMk/>
          <pc:sldMk cId="3449334576" sldId="452"/>
        </pc:sldMkLst>
        <pc:picChg chg="add mod">
          <ac:chgData name="Viriyaphone Phamavanh" userId="S::viriyaphone@jpf.go.jp::46221b0b-3b8f-4bcc-b119-ca33b88f9adb" providerId="AD" clId="Web-{751D6366-6691-8F6C-41F2-7279BECF1DE5}" dt="2025-09-26T04:18:29.963" v="65" actId="1076"/>
          <ac:picMkLst>
            <pc:docMk/>
            <pc:sldMk cId="3449334576" sldId="452"/>
            <ac:picMk id="2" creationId="{48BDEC3E-5763-E806-4E5D-E396D1FC8463}"/>
          </ac:picMkLst>
        </pc:picChg>
      </pc:sldChg>
      <pc:sldChg chg="addSp modSp modMedia addAnim">
        <pc:chgData name="Viriyaphone Phamavanh" userId="S::viriyaphone@jpf.go.jp::46221b0b-3b8f-4bcc-b119-ca33b88f9adb" providerId="AD" clId="Web-{751D6366-6691-8F6C-41F2-7279BECF1DE5}" dt="2025-09-26T04:13:14.627" v="28" actId="1076"/>
        <pc:sldMkLst>
          <pc:docMk/>
          <pc:sldMk cId="3784975412" sldId="584"/>
        </pc:sldMkLst>
        <pc:picChg chg="add mod">
          <ac:chgData name="Viriyaphone Phamavanh" userId="S::viriyaphone@jpf.go.jp::46221b0b-3b8f-4bcc-b119-ca33b88f9adb" providerId="AD" clId="Web-{751D6366-6691-8F6C-41F2-7279BECF1DE5}" dt="2025-09-26T04:12:26.093" v="19" actId="1076"/>
          <ac:picMkLst>
            <pc:docMk/>
            <pc:sldMk cId="3784975412" sldId="584"/>
            <ac:picMk id="2" creationId="{A58AF6B8-FA8D-21C3-1773-45FF5914F59D}"/>
          </ac:picMkLst>
        </pc:picChg>
        <pc:picChg chg="add mod">
          <ac:chgData name="Viriyaphone Phamavanh" userId="S::viriyaphone@jpf.go.jp::46221b0b-3b8f-4bcc-b119-ca33b88f9adb" providerId="AD" clId="Web-{751D6366-6691-8F6C-41F2-7279BECF1DE5}" dt="2025-09-26T04:12:40.562" v="22" actId="1076"/>
          <ac:picMkLst>
            <pc:docMk/>
            <pc:sldMk cId="3784975412" sldId="584"/>
            <ac:picMk id="5" creationId="{1229C04F-92A7-E3BD-2FA3-BF07C2CC3F85}"/>
          </ac:picMkLst>
        </pc:picChg>
        <pc:picChg chg="add mod">
          <ac:chgData name="Viriyaphone Phamavanh" userId="S::viriyaphone@jpf.go.jp::46221b0b-3b8f-4bcc-b119-ca33b88f9adb" providerId="AD" clId="Web-{751D6366-6691-8F6C-41F2-7279BECF1DE5}" dt="2025-09-26T04:12:58.922" v="25" actId="1076"/>
          <ac:picMkLst>
            <pc:docMk/>
            <pc:sldMk cId="3784975412" sldId="584"/>
            <ac:picMk id="6" creationId="{F88F78F4-B4B9-4951-B4B8-28D224D42FAD}"/>
          </ac:picMkLst>
        </pc:picChg>
        <pc:picChg chg="add mod">
          <ac:chgData name="Viriyaphone Phamavanh" userId="S::viriyaphone@jpf.go.jp::46221b0b-3b8f-4bcc-b119-ca33b88f9adb" providerId="AD" clId="Web-{751D6366-6691-8F6C-41F2-7279BECF1DE5}" dt="2025-09-26T04:13:14.627" v="28" actId="1076"/>
          <ac:picMkLst>
            <pc:docMk/>
            <pc:sldMk cId="3784975412" sldId="584"/>
            <ac:picMk id="9" creationId="{F2E99C67-BDF1-837C-2C90-730966D97985}"/>
          </ac:picMkLst>
        </pc:picChg>
      </pc:sldChg>
      <pc:sldChg chg="addSp modSp modMedia addAnim">
        <pc:chgData name="Viriyaphone Phamavanh" userId="S::viriyaphone@jpf.go.jp::46221b0b-3b8f-4bcc-b119-ca33b88f9adb" providerId="AD" clId="Web-{751D6366-6691-8F6C-41F2-7279BECF1DE5}" dt="2025-09-26T04:16:36.082" v="40" actId="1076"/>
        <pc:sldMkLst>
          <pc:docMk/>
          <pc:sldMk cId="2027848527" sldId="585"/>
        </pc:sldMkLst>
        <pc:picChg chg="add mod">
          <ac:chgData name="Viriyaphone Phamavanh" userId="S::viriyaphone@jpf.go.jp::46221b0b-3b8f-4bcc-b119-ca33b88f9adb" providerId="AD" clId="Web-{751D6366-6691-8F6C-41F2-7279BECF1DE5}" dt="2025-09-26T04:15:43.735" v="31" actId="1076"/>
          <ac:picMkLst>
            <pc:docMk/>
            <pc:sldMk cId="2027848527" sldId="585"/>
            <ac:picMk id="2" creationId="{E070804B-F69C-F748-247D-D24E81AEE1F6}"/>
          </ac:picMkLst>
        </pc:picChg>
        <pc:picChg chg="add mod">
          <ac:chgData name="Viriyaphone Phamavanh" userId="S::viriyaphone@jpf.go.jp::46221b0b-3b8f-4bcc-b119-ca33b88f9adb" providerId="AD" clId="Web-{751D6366-6691-8F6C-41F2-7279BECF1DE5}" dt="2025-09-26T04:16:00.970" v="34" actId="1076"/>
          <ac:picMkLst>
            <pc:docMk/>
            <pc:sldMk cId="2027848527" sldId="585"/>
            <ac:picMk id="4" creationId="{C6DB80A9-F5C9-7EE1-8043-60CE88F0E344}"/>
          </ac:picMkLst>
        </pc:picChg>
        <pc:picChg chg="add mod">
          <ac:chgData name="Viriyaphone Phamavanh" userId="S::viriyaphone@jpf.go.jp::46221b0b-3b8f-4bcc-b119-ca33b88f9adb" providerId="AD" clId="Web-{751D6366-6691-8F6C-41F2-7279BECF1DE5}" dt="2025-09-26T04:16:15.956" v="37" actId="1076"/>
          <ac:picMkLst>
            <pc:docMk/>
            <pc:sldMk cId="2027848527" sldId="585"/>
            <ac:picMk id="6" creationId="{D0C4EC9E-FA0C-3B3D-772D-9DECBD9F77D7}"/>
          </ac:picMkLst>
        </pc:picChg>
        <pc:picChg chg="add mod">
          <ac:chgData name="Viriyaphone Phamavanh" userId="S::viriyaphone@jpf.go.jp::46221b0b-3b8f-4bcc-b119-ca33b88f9adb" providerId="AD" clId="Web-{751D6366-6691-8F6C-41F2-7279BECF1DE5}" dt="2025-09-26T04:16:36.082" v="40" actId="1076"/>
          <ac:picMkLst>
            <pc:docMk/>
            <pc:sldMk cId="2027848527" sldId="585"/>
            <ac:picMk id="7" creationId="{441108D5-3DF9-0300-289F-4524EF0D7DF0}"/>
          </ac:picMkLst>
        </pc:picChg>
      </pc:sldChg>
      <pc:sldChg chg="addSp delSp modSp modMedia addAnim delAnim">
        <pc:chgData name="Viriyaphone Phamavanh" userId="S::viriyaphone@jpf.go.jp::46221b0b-3b8f-4bcc-b119-ca33b88f9adb" providerId="AD" clId="Web-{751D6366-6691-8F6C-41F2-7279BECF1DE5}" dt="2025-09-26T04:12:07.062" v="16" actId="1076"/>
        <pc:sldMkLst>
          <pc:docMk/>
          <pc:sldMk cId="1285990210" sldId="587"/>
        </pc:sldMkLst>
        <pc:picChg chg="add del mod">
          <ac:chgData name="Viriyaphone Phamavanh" userId="S::viriyaphone@jpf.go.jp::46221b0b-3b8f-4bcc-b119-ca33b88f9adb" providerId="AD" clId="Web-{751D6366-6691-8F6C-41F2-7279BECF1DE5}" dt="2025-09-26T04:11:06.717" v="1"/>
          <ac:picMkLst>
            <pc:docMk/>
            <pc:sldMk cId="1285990210" sldId="587"/>
            <ac:picMk id="2" creationId="{7EE15BDC-E208-843E-DA5B-BEC160B48E36}"/>
          </ac:picMkLst>
        </pc:picChg>
        <pc:picChg chg="add mod">
          <ac:chgData name="Viriyaphone Phamavanh" userId="S::viriyaphone@jpf.go.jp::46221b0b-3b8f-4bcc-b119-ca33b88f9adb" providerId="AD" clId="Web-{751D6366-6691-8F6C-41F2-7279BECF1DE5}" dt="2025-09-26T04:11:24.218" v="4" actId="1076"/>
          <ac:picMkLst>
            <pc:docMk/>
            <pc:sldMk cId="1285990210" sldId="587"/>
            <ac:picMk id="4" creationId="{A41479B1-DCF2-AF98-9964-A12D27CA8A5B}"/>
          </ac:picMkLst>
        </pc:picChg>
        <pc:picChg chg="add mod">
          <ac:chgData name="Viriyaphone Phamavanh" userId="S::viriyaphone@jpf.go.jp::46221b0b-3b8f-4bcc-b119-ca33b88f9adb" providerId="AD" clId="Web-{751D6366-6691-8F6C-41F2-7279BECF1DE5}" dt="2025-09-26T04:11:36.124" v="7" actId="1076"/>
          <ac:picMkLst>
            <pc:docMk/>
            <pc:sldMk cId="1285990210" sldId="587"/>
            <ac:picMk id="5" creationId="{C692BBE3-8536-A356-78D7-1888C7F062C9}"/>
          </ac:picMkLst>
        </pc:picChg>
        <pc:picChg chg="add mod">
          <ac:chgData name="Viriyaphone Phamavanh" userId="S::viriyaphone@jpf.go.jp::46221b0b-3b8f-4bcc-b119-ca33b88f9adb" providerId="AD" clId="Web-{751D6366-6691-8F6C-41F2-7279BECF1DE5}" dt="2025-09-26T04:11:51.077" v="12" actId="14100"/>
          <ac:picMkLst>
            <pc:docMk/>
            <pc:sldMk cId="1285990210" sldId="587"/>
            <ac:picMk id="7" creationId="{5D74966C-BDC7-F1AC-86B7-45066C84924F}"/>
          </ac:picMkLst>
        </pc:picChg>
        <pc:picChg chg="add mod">
          <ac:chgData name="Viriyaphone Phamavanh" userId="S::viriyaphone@jpf.go.jp::46221b0b-3b8f-4bcc-b119-ca33b88f9adb" providerId="AD" clId="Web-{751D6366-6691-8F6C-41F2-7279BECF1DE5}" dt="2025-09-26T04:12:07.062" v="16" actId="1076"/>
          <ac:picMkLst>
            <pc:docMk/>
            <pc:sldMk cId="1285990210" sldId="587"/>
            <ac:picMk id="9" creationId="{B73D2E77-4FCE-EBA5-149A-75B33338743F}"/>
          </ac:picMkLst>
        </pc:picChg>
      </pc:sldChg>
      <pc:sldChg chg="addSp modSp modMedia addAnim">
        <pc:chgData name="Viriyaphone Phamavanh" userId="S::viriyaphone@jpf.go.jp::46221b0b-3b8f-4bcc-b119-ca33b88f9adb" providerId="AD" clId="Web-{751D6366-6691-8F6C-41F2-7279BECF1DE5}" dt="2025-09-26T04:17:03.802" v="49" actId="1076"/>
        <pc:sldMkLst>
          <pc:docMk/>
          <pc:sldMk cId="1839561185" sldId="588"/>
        </pc:sldMkLst>
        <pc:picChg chg="add mod">
          <ac:chgData name="Viriyaphone Phamavanh" userId="S::viriyaphone@jpf.go.jp::46221b0b-3b8f-4bcc-b119-ca33b88f9adb" providerId="AD" clId="Web-{751D6366-6691-8F6C-41F2-7279BECF1DE5}" dt="2025-09-26T04:17:03.802" v="49" actId="1076"/>
          <ac:picMkLst>
            <pc:docMk/>
            <pc:sldMk cId="1839561185" sldId="588"/>
            <ac:picMk id="2" creationId="{29D7AADB-E74A-D399-C769-036543E43B54}"/>
          </ac:picMkLst>
        </pc:picChg>
      </pc:sldChg>
      <pc:sldChg chg="addSp modSp modMedia addAnim">
        <pc:chgData name="Viriyaphone Phamavanh" userId="S::viriyaphone@jpf.go.jp::46221b0b-3b8f-4bcc-b119-ca33b88f9adb" providerId="AD" clId="Web-{751D6366-6691-8F6C-41F2-7279BECF1DE5}" dt="2025-09-26T04:17:25.647" v="55" actId="14100"/>
        <pc:sldMkLst>
          <pc:docMk/>
          <pc:sldMk cId="1678140382" sldId="589"/>
        </pc:sldMkLst>
        <pc:picChg chg="add mod">
          <ac:chgData name="Viriyaphone Phamavanh" userId="S::viriyaphone@jpf.go.jp::46221b0b-3b8f-4bcc-b119-ca33b88f9adb" providerId="AD" clId="Web-{751D6366-6691-8F6C-41F2-7279BECF1DE5}" dt="2025-09-26T04:17:25.647" v="55" actId="14100"/>
          <ac:picMkLst>
            <pc:docMk/>
            <pc:sldMk cId="1678140382" sldId="589"/>
            <ac:picMk id="2" creationId="{B47DE2A8-8E04-C756-7E93-751E1DD3355B}"/>
          </ac:picMkLst>
        </pc:picChg>
      </pc:sldChg>
      <pc:sldChg chg="addSp modSp modMedia addAnim">
        <pc:chgData name="Viriyaphone Phamavanh" userId="S::viriyaphone@jpf.go.jp::46221b0b-3b8f-4bcc-b119-ca33b88f9adb" providerId="AD" clId="Web-{751D6366-6691-8F6C-41F2-7279BECF1DE5}" dt="2025-09-26T04:17:46.554" v="59" actId="14100"/>
        <pc:sldMkLst>
          <pc:docMk/>
          <pc:sldMk cId="2689194472" sldId="590"/>
        </pc:sldMkLst>
        <pc:picChg chg="add mod">
          <ac:chgData name="Viriyaphone Phamavanh" userId="S::viriyaphone@jpf.go.jp::46221b0b-3b8f-4bcc-b119-ca33b88f9adb" providerId="AD" clId="Web-{751D6366-6691-8F6C-41F2-7279BECF1DE5}" dt="2025-09-26T04:17:46.554" v="59" actId="14100"/>
          <ac:picMkLst>
            <pc:docMk/>
            <pc:sldMk cId="2689194472" sldId="590"/>
            <ac:picMk id="2" creationId="{3A56D0D0-C852-6119-60C5-F94F33D51B4B}"/>
          </ac:picMkLst>
        </pc:picChg>
      </pc:sldChg>
      <pc:sldChg chg="addSp modSp modMedia addAnim">
        <pc:chgData name="Viriyaphone Phamavanh" userId="S::viriyaphone@jpf.go.jp::46221b0b-3b8f-4bcc-b119-ca33b88f9adb" providerId="AD" clId="Web-{751D6366-6691-8F6C-41F2-7279BECF1DE5}" dt="2025-09-26T04:19:39.450" v="74" actId="1076"/>
        <pc:sldMkLst>
          <pc:docMk/>
          <pc:sldMk cId="3193905112" sldId="591"/>
        </pc:sldMkLst>
        <pc:picChg chg="add mod">
          <ac:chgData name="Viriyaphone Phamavanh" userId="S::viriyaphone@jpf.go.jp::46221b0b-3b8f-4bcc-b119-ca33b88f9adb" providerId="AD" clId="Web-{751D6366-6691-8F6C-41F2-7279BECF1DE5}" dt="2025-09-26T04:19:10.761" v="68" actId="1076"/>
          <ac:picMkLst>
            <pc:docMk/>
            <pc:sldMk cId="3193905112" sldId="591"/>
            <ac:picMk id="2" creationId="{D74F7C2D-0878-4AD0-094D-9993D9A49A1B}"/>
          </ac:picMkLst>
        </pc:picChg>
        <pc:picChg chg="add mod">
          <ac:chgData name="Viriyaphone Phamavanh" userId="S::viriyaphone@jpf.go.jp::46221b0b-3b8f-4bcc-b119-ca33b88f9adb" providerId="AD" clId="Web-{751D6366-6691-8F6C-41F2-7279BECF1DE5}" dt="2025-09-26T04:19:23.777" v="71" actId="1076"/>
          <ac:picMkLst>
            <pc:docMk/>
            <pc:sldMk cId="3193905112" sldId="591"/>
            <ac:picMk id="4" creationId="{20BF6BDA-BE89-D90B-AF00-16CB1B1A8839}"/>
          </ac:picMkLst>
        </pc:picChg>
        <pc:picChg chg="add mod">
          <ac:chgData name="Viriyaphone Phamavanh" userId="S::viriyaphone@jpf.go.jp::46221b0b-3b8f-4bcc-b119-ca33b88f9adb" providerId="AD" clId="Web-{751D6366-6691-8F6C-41F2-7279BECF1DE5}" dt="2025-09-26T04:19:39.450" v="74" actId="1076"/>
          <ac:picMkLst>
            <pc:docMk/>
            <pc:sldMk cId="3193905112" sldId="591"/>
            <ac:picMk id="5" creationId="{4233DD2D-502A-53BB-2CCF-89630332C6FE}"/>
          </ac:picMkLst>
        </pc:picChg>
      </pc:sldChg>
      <pc:sldChg chg="addSp modSp modMedia addAnim">
        <pc:chgData name="Viriyaphone Phamavanh" userId="S::viriyaphone@jpf.go.jp::46221b0b-3b8f-4bcc-b119-ca33b88f9adb" providerId="AD" clId="Web-{751D6366-6691-8F6C-41F2-7279BECF1DE5}" dt="2025-09-26T04:20:18.420" v="83" actId="1076"/>
        <pc:sldMkLst>
          <pc:docMk/>
          <pc:sldMk cId="3568075220" sldId="592"/>
        </pc:sldMkLst>
        <pc:picChg chg="add mod">
          <ac:chgData name="Viriyaphone Phamavanh" userId="S::viriyaphone@jpf.go.jp::46221b0b-3b8f-4bcc-b119-ca33b88f9adb" providerId="AD" clId="Web-{751D6366-6691-8F6C-41F2-7279BECF1DE5}" dt="2025-09-26T04:19:53.716" v="77" actId="1076"/>
          <ac:picMkLst>
            <pc:docMk/>
            <pc:sldMk cId="3568075220" sldId="592"/>
            <ac:picMk id="8" creationId="{BE3075D9-A964-FB68-94BB-AE26DE0210B7}"/>
          </ac:picMkLst>
        </pc:picChg>
        <pc:picChg chg="add mod">
          <ac:chgData name="Viriyaphone Phamavanh" userId="S::viriyaphone@jpf.go.jp::46221b0b-3b8f-4bcc-b119-ca33b88f9adb" providerId="AD" clId="Web-{751D6366-6691-8F6C-41F2-7279BECF1DE5}" dt="2025-09-26T04:20:06.044" v="80" actId="1076"/>
          <ac:picMkLst>
            <pc:docMk/>
            <pc:sldMk cId="3568075220" sldId="592"/>
            <ac:picMk id="10" creationId="{3B194AF2-CD00-6291-8600-56903D7A0040}"/>
          </ac:picMkLst>
        </pc:picChg>
        <pc:picChg chg="add mod">
          <ac:chgData name="Viriyaphone Phamavanh" userId="S::viriyaphone@jpf.go.jp::46221b0b-3b8f-4bcc-b119-ca33b88f9adb" providerId="AD" clId="Web-{751D6366-6691-8F6C-41F2-7279BECF1DE5}" dt="2025-09-26T04:20:18.420" v="83" actId="1076"/>
          <ac:picMkLst>
            <pc:docMk/>
            <pc:sldMk cId="3568075220" sldId="592"/>
            <ac:picMk id="13" creationId="{27478AE0-A4F9-F8DD-78B7-D058C15A5B1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555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221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4017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8440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8996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1621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3352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892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58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83489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760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877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0930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847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5802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042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5060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679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308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1309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914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9.png"/><Relationship Id="rId11" Type="http://schemas.openxmlformats.org/officeDocument/2006/relationships/image" Target="../media/image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em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9.pn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40.png"/><Relationship Id="rId5" Type="http://schemas.microsoft.com/office/2007/relationships/media" Target="../media/media9.mp3"/><Relationship Id="rId10" Type="http://schemas.openxmlformats.org/officeDocument/2006/relationships/image" Target="../media/image39.png"/><Relationship Id="rId4" Type="http://schemas.openxmlformats.org/officeDocument/2006/relationships/audio" Target="../media/media8.mp3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9.pn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40.png"/><Relationship Id="rId5" Type="http://schemas.microsoft.com/office/2007/relationships/media" Target="../media/media9.mp3"/><Relationship Id="rId10" Type="http://schemas.openxmlformats.org/officeDocument/2006/relationships/image" Target="../media/image39.png"/><Relationship Id="rId4" Type="http://schemas.openxmlformats.org/officeDocument/2006/relationships/audio" Target="../media/media8.mp3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39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5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58.png"/><Relationship Id="rId10" Type="http://schemas.openxmlformats.org/officeDocument/2006/relationships/image" Target="../media/image70.png"/><Relationship Id="rId4" Type="http://schemas.openxmlformats.org/officeDocument/2006/relationships/image" Target="../media/image57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1.png"/><Relationship Id="rId7" Type="http://schemas.openxmlformats.org/officeDocument/2006/relationships/image" Target="../media/image74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6.png"/><Relationship Id="rId4" Type="http://schemas.openxmlformats.org/officeDocument/2006/relationships/image" Target="../media/image75.png"/><Relationship Id="rId9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51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D574F99-D93D-1C3C-7572-37F08805D5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67" y="841413"/>
            <a:ext cx="11839065" cy="29785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5389269-1154-BDA3-9F78-86E85B3559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67" y="4306363"/>
            <a:ext cx="11479567" cy="138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379E535-39CD-0E49-B999-693C0314EF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4844"/>
            <a:ext cx="3100424" cy="85176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64AF281A-39FC-4C93-12BE-3791D32A84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720" y="109893"/>
            <a:ext cx="5234082" cy="53249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2E47ADC8-FF6F-6E89-D812-9363890FF79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83" y="708017"/>
            <a:ext cx="11073591" cy="90250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FC53CEEF-7CDE-9E9F-B3A1-5A3E5865D3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615" y="2791519"/>
            <a:ext cx="3188149" cy="213210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2A6126A-28FE-DA49-FBFF-3FC09517C0F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83" y="1744189"/>
            <a:ext cx="4831080" cy="77557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4E0480D-E302-5010-8FF4-69321ACEF28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697" y="1676147"/>
            <a:ext cx="7093105" cy="49211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604878B-C242-C919-B274-9C9D2AF7484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14" y="5528967"/>
            <a:ext cx="4831081" cy="802808"/>
          </a:xfrm>
          <a:prstGeom prst="rect">
            <a:avLst/>
          </a:prstGeom>
        </p:spPr>
      </p:pic>
      <p:pic>
        <p:nvPicPr>
          <p:cNvPr id="2" name="Y_[07-05]_kaiwa">
            <a:hlinkClick r:id="" action="ppaction://media"/>
            <a:extLst>
              <a:ext uri="{FF2B5EF4-FFF2-40B4-BE49-F238E27FC236}">
                <a16:creationId xmlns:a16="http://schemas.microsoft.com/office/drawing/2014/main" id="{3A56D0D0-C852-6119-60C5-F94F33D51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02075" y="1739167"/>
            <a:ext cx="437173" cy="55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9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B643E356-EF30-A4B8-5210-4097400100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97" y="1823901"/>
            <a:ext cx="8900897" cy="472929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1995204" y="2516268"/>
            <a:ext cx="2152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どうですか</a:t>
            </a:r>
            <a:endParaRPr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4605578" y="3231136"/>
            <a:ext cx="313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でも いいですか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4754103" y="5807922"/>
            <a:ext cx="379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でも いいですか</a:t>
            </a:r>
            <a:endParaRPr kumimoji="1" lang="ja-JP" altLang="en-US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676370A-C4D3-83D5-3BE9-F5CD06D866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28" y="1000764"/>
            <a:ext cx="5775960" cy="7238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8B9527D-5F0C-67C8-27F1-017ACF32E37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720" y="109893"/>
            <a:ext cx="5234082" cy="53249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08B27FC-4E14-2376-1CD0-62EEF3F02E7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074" y="1823902"/>
            <a:ext cx="6830029" cy="76725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2225646-2F2C-730F-412C-4143AAB5B9F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118" y="4252767"/>
            <a:ext cx="5913120" cy="718722"/>
          </a:xfrm>
          <a:prstGeom prst="rect">
            <a:avLst/>
          </a:prstGeom>
        </p:spPr>
      </p:pic>
      <p:pic>
        <p:nvPicPr>
          <p:cNvPr id="2" name="Y_[07-06]_katachi">
            <a:hlinkClick r:id="" action="ppaction://media"/>
            <a:extLst>
              <a:ext uri="{FF2B5EF4-FFF2-40B4-BE49-F238E27FC236}">
                <a16:creationId xmlns:a16="http://schemas.microsoft.com/office/drawing/2014/main" id="{3A84C1B1-6D5F-EE40-24DB-37B85C2B8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57152" y="1047506"/>
            <a:ext cx="437174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1FEC477-85CE-4018-6CC8-7F74639DDC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67" y="261889"/>
            <a:ext cx="11621729" cy="347752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22FC9DC-222B-5E2A-3C5F-6F4401D11B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753" y="3724656"/>
            <a:ext cx="5663227" cy="28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B3BD2C7-CC01-6DC7-336B-2FD5FD4B30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5125"/>
            <a:ext cx="11238542" cy="324823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C170D78-8955-862D-5186-AACA57FC16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896" y="3819333"/>
            <a:ext cx="8440539" cy="287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0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39699"/>
            <a:ext cx="2028825" cy="1015113"/>
          </a:xfrm>
          <a:prstGeom prst="rect">
            <a:avLst/>
          </a:prstGeom>
        </p:spPr>
      </p:pic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97073CB2-947A-97A2-417D-D952549DC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4FE585F-90D5-1D0B-9418-9843C9B2F3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14" y="1054811"/>
            <a:ext cx="5883348" cy="7708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4DA0F15-1213-C496-B4D1-AA4BA85671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720" y="109893"/>
            <a:ext cx="5234082" cy="5324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BF77D2F-4C84-22C1-FDEB-38596C82BA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4893" y="2270688"/>
            <a:ext cx="6283527" cy="4202160"/>
          </a:xfrm>
          <a:prstGeom prst="rect">
            <a:avLst/>
          </a:prstGeom>
        </p:spPr>
      </p:pic>
      <p:pic>
        <p:nvPicPr>
          <p:cNvPr id="2" name="Y_[07-05]_kaiwa">
            <a:hlinkClick r:id="" action="ppaction://media"/>
            <a:extLst>
              <a:ext uri="{FF2B5EF4-FFF2-40B4-BE49-F238E27FC236}">
                <a16:creationId xmlns:a16="http://schemas.microsoft.com/office/drawing/2014/main" id="{48BDEC3E-5763-E806-4E5D-E396D1FC8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15767" y="1059229"/>
            <a:ext cx="507512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0B69A6E-6920-C622-32DD-1C2300E32C7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720" y="109893"/>
            <a:ext cx="5234082" cy="53249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123419D-77F4-11CA-6018-F7E577DAED3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8" y="0"/>
            <a:ext cx="5260035" cy="97439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0301492-168E-1B87-DA45-5A0BB41654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920" y="1613372"/>
            <a:ext cx="8935822" cy="496369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2FF01E9-FFD2-99B3-E0DE-0A786E5AA8C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71" y="974393"/>
            <a:ext cx="6346171" cy="765917"/>
          </a:xfrm>
          <a:prstGeom prst="rect">
            <a:avLst/>
          </a:prstGeom>
        </p:spPr>
      </p:pic>
      <p:pic>
        <p:nvPicPr>
          <p:cNvPr id="2" name="Y_[07-07]_hanasu1">
            <a:hlinkClick r:id="" action="ppaction://media"/>
            <a:extLst>
              <a:ext uri="{FF2B5EF4-FFF2-40B4-BE49-F238E27FC236}">
                <a16:creationId xmlns:a16="http://schemas.microsoft.com/office/drawing/2014/main" id="{D74F7C2D-0878-4AD0-094D-9993D9A49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45583" y="977167"/>
            <a:ext cx="390281" cy="378558"/>
          </a:xfrm>
          <a:prstGeom prst="rect">
            <a:avLst/>
          </a:prstGeom>
        </p:spPr>
      </p:pic>
      <p:pic>
        <p:nvPicPr>
          <p:cNvPr id="4" name="Y_[07-08]_hanasu2">
            <a:hlinkClick r:id="" action="ppaction://media"/>
            <a:extLst>
              <a:ext uri="{FF2B5EF4-FFF2-40B4-BE49-F238E27FC236}">
                <a16:creationId xmlns:a16="http://schemas.microsoft.com/office/drawing/2014/main" id="{20BF6BDA-BE89-D90B-AF00-16CB1B1A88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82721" y="977167"/>
            <a:ext cx="390281" cy="390281"/>
          </a:xfrm>
          <a:prstGeom prst="rect">
            <a:avLst/>
          </a:prstGeom>
        </p:spPr>
      </p:pic>
      <p:pic>
        <p:nvPicPr>
          <p:cNvPr id="5" name="Y_[07-09]_hanasu3">
            <a:hlinkClick r:id="" action="ppaction://media"/>
            <a:extLst>
              <a:ext uri="{FF2B5EF4-FFF2-40B4-BE49-F238E27FC236}">
                <a16:creationId xmlns:a16="http://schemas.microsoft.com/office/drawing/2014/main" id="{4233DD2D-502A-53BB-2CCF-89630332C6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43306" y="1000614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2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0B69A6E-6920-C622-32DD-1C2300E32C7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720" y="109893"/>
            <a:ext cx="5234082" cy="53249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123419D-77F4-11CA-6018-F7E577DAED3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8" y="0"/>
            <a:ext cx="5260035" cy="97439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0301492-168E-1B87-DA45-5A0BB41654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920" y="1613372"/>
            <a:ext cx="8935822" cy="496369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08EAA23-8A09-847B-53EC-736298948C0F}"/>
              </a:ext>
            </a:extLst>
          </p:cNvPr>
          <p:cNvSpPr/>
          <p:nvPr/>
        </p:nvSpPr>
        <p:spPr>
          <a:xfrm>
            <a:off x="5272583" y="2571783"/>
            <a:ext cx="3547904" cy="32498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B0342BA-79E2-2483-F775-0C96C3A71759}"/>
              </a:ext>
            </a:extLst>
          </p:cNvPr>
          <p:cNvSpPr/>
          <p:nvPr/>
        </p:nvSpPr>
        <p:spPr>
          <a:xfrm>
            <a:off x="8574399" y="5272965"/>
            <a:ext cx="1892723" cy="112193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27B1DB0-0BE0-BC43-C75D-6AAD82982E24}"/>
              </a:ext>
            </a:extLst>
          </p:cNvPr>
          <p:cNvSpPr/>
          <p:nvPr/>
        </p:nvSpPr>
        <p:spPr>
          <a:xfrm>
            <a:off x="4352530" y="1814116"/>
            <a:ext cx="3539964" cy="35748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4C7AED7-4B80-E271-A7B7-DA58D058F22B}"/>
              </a:ext>
            </a:extLst>
          </p:cNvPr>
          <p:cNvSpPr/>
          <p:nvPr/>
        </p:nvSpPr>
        <p:spPr>
          <a:xfrm>
            <a:off x="5821411" y="3610980"/>
            <a:ext cx="2209609" cy="117823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7070387-2620-981C-9BAD-3DD9A1F1E997}"/>
              </a:ext>
            </a:extLst>
          </p:cNvPr>
          <p:cNvSpPr/>
          <p:nvPr/>
        </p:nvSpPr>
        <p:spPr>
          <a:xfrm>
            <a:off x="3049568" y="3594548"/>
            <a:ext cx="2290195" cy="114236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16ABDB3-EFCB-562D-9680-1AC8DB0438F1}"/>
              </a:ext>
            </a:extLst>
          </p:cNvPr>
          <p:cNvSpPr/>
          <p:nvPr/>
        </p:nvSpPr>
        <p:spPr>
          <a:xfrm>
            <a:off x="8691812" y="3645267"/>
            <a:ext cx="2092147" cy="74221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BE0AE29-ACC4-2CA0-C434-E9B75D7CBAE5}"/>
              </a:ext>
            </a:extLst>
          </p:cNvPr>
          <p:cNvSpPr/>
          <p:nvPr/>
        </p:nvSpPr>
        <p:spPr>
          <a:xfrm>
            <a:off x="5681833" y="5303273"/>
            <a:ext cx="2290195" cy="71298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4217AF9-F4CD-C45D-60DE-CD5795D423E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8" y="866002"/>
            <a:ext cx="7546259" cy="855761"/>
          </a:xfrm>
          <a:prstGeom prst="rect">
            <a:avLst/>
          </a:prstGeom>
        </p:spPr>
      </p:pic>
      <p:pic>
        <p:nvPicPr>
          <p:cNvPr id="8" name="Y_[07-07]_hanasu1">
            <a:hlinkClick r:id="" action="ppaction://media"/>
            <a:extLst>
              <a:ext uri="{FF2B5EF4-FFF2-40B4-BE49-F238E27FC236}">
                <a16:creationId xmlns:a16="http://schemas.microsoft.com/office/drawing/2014/main" id="{BE3075D9-A964-FB68-94BB-AE26DE021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20014" y="977167"/>
            <a:ext cx="437173" cy="378558"/>
          </a:xfrm>
          <a:prstGeom prst="rect">
            <a:avLst/>
          </a:prstGeom>
        </p:spPr>
      </p:pic>
      <p:pic>
        <p:nvPicPr>
          <p:cNvPr id="10" name="Y_[07-08]_hanasu2">
            <a:hlinkClick r:id="" action="ppaction://media"/>
            <a:extLst>
              <a:ext uri="{FF2B5EF4-FFF2-40B4-BE49-F238E27FC236}">
                <a16:creationId xmlns:a16="http://schemas.microsoft.com/office/drawing/2014/main" id="{3B194AF2-CD00-6291-8600-56903D7A00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09552" y="953721"/>
            <a:ext cx="448896" cy="402004"/>
          </a:xfrm>
          <a:prstGeom prst="rect">
            <a:avLst/>
          </a:prstGeom>
        </p:spPr>
      </p:pic>
      <p:pic>
        <p:nvPicPr>
          <p:cNvPr id="13" name="Y_[07-09]_hanasu3">
            <a:hlinkClick r:id="" action="ppaction://media"/>
            <a:extLst>
              <a:ext uri="{FF2B5EF4-FFF2-40B4-BE49-F238E27FC236}">
                <a16:creationId xmlns:a16="http://schemas.microsoft.com/office/drawing/2014/main" id="{27478AE0-A4F9-F8DD-78B7-D058C15A5B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75644" y="977167"/>
            <a:ext cx="448896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7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7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6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2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9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0B69A6E-6920-C622-32DD-1C2300E32C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720" y="109893"/>
            <a:ext cx="5234082" cy="53249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123419D-77F4-11CA-6018-F7E577DAED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8" y="0"/>
            <a:ext cx="5260035" cy="97439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0301492-168E-1B87-DA45-5A0BB4165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4912" y="2910238"/>
            <a:ext cx="5667264" cy="314806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C5363F0-E50A-DBD6-7992-E00BB19AFCF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6" y="974393"/>
            <a:ext cx="10186117" cy="1603844"/>
          </a:xfrm>
          <a:prstGeom prst="rect">
            <a:avLst/>
          </a:prstGeom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F580A965-D4CB-09D4-CFBA-9BFD8B8D6B59}"/>
              </a:ext>
            </a:extLst>
          </p:cNvPr>
          <p:cNvSpPr/>
          <p:nvPr/>
        </p:nvSpPr>
        <p:spPr>
          <a:xfrm>
            <a:off x="269824" y="2752925"/>
            <a:ext cx="5483912" cy="3053677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1026" name="Picture 2" descr="世間話をする男性のイラスト | かわいいフリー素材集 いらすとや">
            <a:extLst>
              <a:ext uri="{FF2B5EF4-FFF2-40B4-BE49-F238E27FC236}">
                <a16:creationId xmlns:a16="http://schemas.microsoft.com/office/drawing/2014/main" id="{66257066-341F-16C4-AB19-A957F229F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1760" y="5171277"/>
            <a:ext cx="1960086" cy="177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デパート・百貨店のイラスト">
            <a:extLst>
              <a:ext uri="{FF2B5EF4-FFF2-40B4-BE49-F238E27FC236}">
                <a16:creationId xmlns:a16="http://schemas.microsoft.com/office/drawing/2014/main" id="{99BC387C-FCFE-2D78-1CD8-5B6372B93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198" y="3801018"/>
            <a:ext cx="1317433" cy="119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公園のイラスト">
            <a:extLst>
              <a:ext uri="{FF2B5EF4-FFF2-40B4-BE49-F238E27FC236}">
                <a16:creationId xmlns:a16="http://schemas.microsoft.com/office/drawing/2014/main" id="{75A7A0D5-3BB8-26E7-0191-C50A38FBF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7050" y="3213674"/>
            <a:ext cx="1612387" cy="107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カラオケの建物のイラスト">
            <a:extLst>
              <a:ext uri="{FF2B5EF4-FFF2-40B4-BE49-F238E27FC236}">
                <a16:creationId xmlns:a16="http://schemas.microsoft.com/office/drawing/2014/main" id="{0976CA73-EB90-2452-8A00-CFF5E48ED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0023" y="2954844"/>
            <a:ext cx="1150738" cy="119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ファミリーレストランのイラスト">
            <a:extLst>
              <a:ext uri="{FF2B5EF4-FFF2-40B4-BE49-F238E27FC236}">
                <a16:creationId xmlns:a16="http://schemas.microsoft.com/office/drawing/2014/main" id="{E1DCCE12-19D0-BA10-39B1-76238AB97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701" y="4202390"/>
            <a:ext cx="1334729" cy="125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339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471F7A9-CD05-32E4-3899-5B8023923A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336965"/>
            <a:ext cx="11887200" cy="218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3F70499-B81E-9213-0BAD-204712E34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194" y="54864"/>
            <a:ext cx="7005422" cy="5305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6E9A50-6C16-A4EA-9D2E-CAE498D692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3" y="54864"/>
            <a:ext cx="3947079" cy="85953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8F2065A-8479-3C0C-5B02-E52D41405D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017" y="939284"/>
            <a:ext cx="5575195" cy="828556"/>
          </a:xfrm>
          <a:prstGeom prst="rect">
            <a:avLst/>
          </a:prstGeom>
        </p:spPr>
      </p:pic>
      <p:pic>
        <p:nvPicPr>
          <p:cNvPr id="2050" name="Picture 2" descr="スマホを使う恋人を待つ人のイラスト（女性）">
            <a:extLst>
              <a:ext uri="{FF2B5EF4-FFF2-40B4-BE49-F238E27FC236}">
                <a16:creationId xmlns:a16="http://schemas.microsoft.com/office/drawing/2014/main" id="{87D65AD0-A660-9CB2-8CB6-C1BD5DF29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7382" y="3026733"/>
            <a:ext cx="2112514" cy="383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吹き出し: 円形 17">
            <a:extLst>
              <a:ext uri="{FF2B5EF4-FFF2-40B4-BE49-F238E27FC236}">
                <a16:creationId xmlns:a16="http://schemas.microsoft.com/office/drawing/2014/main" id="{5168DDAD-AEFE-8C06-D01E-6AAEA935FE95}"/>
              </a:ext>
            </a:extLst>
          </p:cNvPr>
          <p:cNvSpPr/>
          <p:nvPr/>
        </p:nvSpPr>
        <p:spPr>
          <a:xfrm>
            <a:off x="766917" y="1961535"/>
            <a:ext cx="5743734" cy="4690688"/>
          </a:xfrm>
          <a:prstGeom prst="wedgeEllipseCallout">
            <a:avLst>
              <a:gd name="adj1" fmla="val 62512"/>
              <a:gd name="adj2" fmla="val 21170"/>
            </a:avLst>
          </a:prstGeom>
          <a:solidFill>
            <a:srgbClr val="EAF4E4"/>
          </a:solidFill>
          <a:ln>
            <a:solidFill>
              <a:srgbClr val="EAF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052" name="Picture 4" descr="忠犬ハチ公像のイラスト">
            <a:extLst>
              <a:ext uri="{FF2B5EF4-FFF2-40B4-BE49-F238E27FC236}">
                <a16:creationId xmlns:a16="http://schemas.microsoft.com/office/drawing/2014/main" id="{E8782F3F-D861-4298-3270-9ADE4C691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770" y="1487015"/>
            <a:ext cx="3994846" cy="494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97CEEE2-B5DF-FA2B-7D40-AA460F2740C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840" y="2482249"/>
            <a:ext cx="3619643" cy="374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13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EACCE0A-CD21-4DF2-1F19-1DDCE67517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28" y="2219001"/>
            <a:ext cx="11625943" cy="24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2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3F70499-B81E-9213-0BAD-204712E34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194" y="54864"/>
            <a:ext cx="7005422" cy="5305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6E9A50-6C16-A4EA-9D2E-CAE498D692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4" y="39269"/>
            <a:ext cx="3487818" cy="75952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8F2065A-8479-3C0C-5B02-E52D41405D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55" y="789095"/>
            <a:ext cx="4911939" cy="729986"/>
          </a:xfrm>
          <a:prstGeom prst="rect">
            <a:avLst/>
          </a:prstGeom>
        </p:spPr>
      </p:pic>
      <p:pic>
        <p:nvPicPr>
          <p:cNvPr id="2050" name="Picture 2" descr="スマホを使う恋人を待つ人のイラスト（女性）">
            <a:extLst>
              <a:ext uri="{FF2B5EF4-FFF2-40B4-BE49-F238E27FC236}">
                <a16:creationId xmlns:a16="http://schemas.microsoft.com/office/drawing/2014/main" id="{87D65AD0-A660-9CB2-8CB6-C1BD5DF29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16321" y="1394836"/>
            <a:ext cx="857645" cy="155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忠犬ハチ公像のイラスト">
            <a:extLst>
              <a:ext uri="{FF2B5EF4-FFF2-40B4-BE49-F238E27FC236}">
                <a16:creationId xmlns:a16="http://schemas.microsoft.com/office/drawing/2014/main" id="{E8782F3F-D861-4298-3270-9ADE4C691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5144" y="763605"/>
            <a:ext cx="1621839" cy="200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F70E4E7-67BF-F6CA-5CF7-2531D28881C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55" y="1683490"/>
            <a:ext cx="6886026" cy="70037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23F2196-C511-016F-B075-8F33B56B90E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084" y="2607441"/>
            <a:ext cx="4176883" cy="178031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163BAEF-02D7-C42B-96D8-27D6B3127B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86" y="4806718"/>
            <a:ext cx="4338674" cy="188591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1E4A76E-7685-4B53-FA08-A3D82AEFFD5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600" y="2579367"/>
            <a:ext cx="4432869" cy="169926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F46485B-1C3B-1EC4-CCA8-61E47A553F3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599" y="4806718"/>
            <a:ext cx="4432869" cy="187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95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3F70499-B81E-9213-0BAD-204712E34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194" y="54864"/>
            <a:ext cx="7005422" cy="5305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6E9A50-6C16-A4EA-9D2E-CAE498D692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4" y="39269"/>
            <a:ext cx="3487818" cy="75952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8F2065A-8479-3C0C-5B02-E52D41405D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55" y="789095"/>
            <a:ext cx="4911939" cy="72998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CC2C3E-FFE7-31CF-7DE8-2DE1B2C40C6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7" y="1652203"/>
            <a:ext cx="4756219" cy="75779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259CCFB-BF5A-4E61-C95B-C2C2A59C67B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634" y="2149225"/>
            <a:ext cx="7105573" cy="182714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225DC74-CEDD-47D7-CF4D-5DF37551F91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65" y="5840468"/>
            <a:ext cx="9076036" cy="101753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C05B348-C4FB-833F-CC51-FBE80397DE4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3186"/>
            <a:ext cx="2863179" cy="149994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18A8F31-2B0E-4D68-C439-D65FD6F943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3179" y="4058699"/>
            <a:ext cx="2983124" cy="158891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7B4B338-BE51-5AA1-13CC-5ECB6E50C04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169" y="4095040"/>
            <a:ext cx="3078926" cy="143166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5ADF85D-0183-A508-AD84-21567ED6C09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3073" y="4063986"/>
            <a:ext cx="3078927" cy="1578344"/>
          </a:xfrm>
          <a:prstGeom prst="rect">
            <a:avLst/>
          </a:prstGeom>
        </p:spPr>
      </p:pic>
      <p:pic>
        <p:nvPicPr>
          <p:cNvPr id="21" name="Picture 2" descr="スマホを使う恋人を待つ人のイラスト（女性）">
            <a:extLst>
              <a:ext uri="{FF2B5EF4-FFF2-40B4-BE49-F238E27FC236}">
                <a16:creationId xmlns:a16="http://schemas.microsoft.com/office/drawing/2014/main" id="{1D3FE0C1-8763-1F02-2E50-F669DF0BD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52944" y="1202073"/>
            <a:ext cx="496392" cy="90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忠犬ハチ公像のイラスト">
            <a:extLst>
              <a:ext uri="{FF2B5EF4-FFF2-40B4-BE49-F238E27FC236}">
                <a16:creationId xmlns:a16="http://schemas.microsoft.com/office/drawing/2014/main" id="{7F221758-85BF-5EF4-F9CD-0CB4E7E94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1140" y="763605"/>
            <a:ext cx="938697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1FAE559-58E3-39BB-675A-6B980F0D0CA0}"/>
              </a:ext>
            </a:extLst>
          </p:cNvPr>
          <p:cNvSpPr txBox="1"/>
          <p:nvPr/>
        </p:nvSpPr>
        <p:spPr>
          <a:xfrm>
            <a:off x="1961315" y="6321411"/>
            <a:ext cx="538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9BBFE77-9426-ECFD-741B-205916C83F27}"/>
              </a:ext>
            </a:extLst>
          </p:cNvPr>
          <p:cNvSpPr txBox="1"/>
          <p:nvPr/>
        </p:nvSpPr>
        <p:spPr>
          <a:xfrm>
            <a:off x="4187337" y="6318483"/>
            <a:ext cx="70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6FB06B0-6141-BC6A-46C2-59A3FCAEF407}"/>
              </a:ext>
            </a:extLst>
          </p:cNvPr>
          <p:cNvSpPr txBox="1"/>
          <p:nvPr/>
        </p:nvSpPr>
        <p:spPr>
          <a:xfrm>
            <a:off x="6418403" y="6318483"/>
            <a:ext cx="614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F4ECC4E-0A49-E60B-AEF3-D951044CCA71}"/>
              </a:ext>
            </a:extLst>
          </p:cNvPr>
          <p:cNvSpPr txBox="1"/>
          <p:nvPr/>
        </p:nvSpPr>
        <p:spPr>
          <a:xfrm>
            <a:off x="8724039" y="6318483"/>
            <a:ext cx="546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8903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3F70499-B81E-9213-0BAD-204712E34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194" y="54864"/>
            <a:ext cx="7005422" cy="5305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6E9A50-6C16-A4EA-9D2E-CAE498D692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30" y="-21525"/>
            <a:ext cx="3170430" cy="69040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8F2065A-8479-3C0C-5B02-E52D41405D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55" y="632216"/>
            <a:ext cx="4677847" cy="695197"/>
          </a:xfrm>
          <a:prstGeom prst="rect">
            <a:avLst/>
          </a:prstGeom>
        </p:spPr>
      </p:pic>
      <p:pic>
        <p:nvPicPr>
          <p:cNvPr id="21" name="Picture 2" descr="スマホを使う恋人を待つ人のイラスト（女性）">
            <a:extLst>
              <a:ext uri="{FF2B5EF4-FFF2-40B4-BE49-F238E27FC236}">
                <a16:creationId xmlns:a16="http://schemas.microsoft.com/office/drawing/2014/main" id="{1D3FE0C1-8763-1F02-2E50-F669DF0BD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52944" y="1202073"/>
            <a:ext cx="496392" cy="90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忠犬ハチ公像のイラスト">
            <a:extLst>
              <a:ext uri="{FF2B5EF4-FFF2-40B4-BE49-F238E27FC236}">
                <a16:creationId xmlns:a16="http://schemas.microsoft.com/office/drawing/2014/main" id="{7F221758-85BF-5EF4-F9CD-0CB4E7E94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1140" y="763605"/>
            <a:ext cx="938697" cy="11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588A081-FA38-E6DE-77F5-80C47A71679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77" y="1361095"/>
            <a:ext cx="6569413" cy="64768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516DD7A-FF36-5525-03A4-549CC6DA79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11" y="2159127"/>
            <a:ext cx="2653896" cy="404490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EBB69CD-65A8-C424-BB5D-EE5B43E5B2C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025" y="2159127"/>
            <a:ext cx="2670909" cy="404490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EB38585-17F9-45D3-8551-9FBD27A2B36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754" y="2159127"/>
            <a:ext cx="2631021" cy="4044903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9C5333E4-12F8-19D5-F902-6119CCC6783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752" y="2159127"/>
            <a:ext cx="2631021" cy="4044903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A9380FF-4F29-F511-062D-BE5DD275004F}"/>
              </a:ext>
            </a:extLst>
          </p:cNvPr>
          <p:cNvSpPr txBox="1"/>
          <p:nvPr/>
        </p:nvSpPr>
        <p:spPr>
          <a:xfrm>
            <a:off x="499546" y="6225784"/>
            <a:ext cx="2336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連絡を まちます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7DFD28A-8E7C-77A7-F523-2AF675AC8425}"/>
              </a:ext>
            </a:extLst>
          </p:cNvPr>
          <p:cNvSpPr txBox="1"/>
          <p:nvPr/>
        </p:nvSpPr>
        <p:spPr>
          <a:xfrm>
            <a:off x="3556883" y="6214209"/>
            <a:ext cx="2336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先に はじめます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A5EF09A-35ED-2421-DCD8-4E90896A5662}"/>
              </a:ext>
            </a:extLst>
          </p:cNvPr>
          <p:cNvSpPr txBox="1"/>
          <p:nvPr/>
        </p:nvSpPr>
        <p:spPr>
          <a:xfrm>
            <a:off x="6996809" y="6225784"/>
            <a:ext cx="1383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まちます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267CF61-BCD0-3B72-7FC6-811D6B93DD79}"/>
              </a:ext>
            </a:extLst>
          </p:cNvPr>
          <p:cNvSpPr txBox="1"/>
          <p:nvPr/>
        </p:nvSpPr>
        <p:spPr>
          <a:xfrm>
            <a:off x="9411014" y="6260825"/>
            <a:ext cx="2512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カフェで　まちます</a:t>
            </a:r>
            <a:endParaRPr lang="en-US" altLang="ja-JP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1982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3F70499-B81E-9213-0BAD-204712E34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194" y="54864"/>
            <a:ext cx="7005422" cy="5305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6E9A50-6C16-A4EA-9D2E-CAE498D692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30" y="-21525"/>
            <a:ext cx="3170430" cy="69040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8F2065A-8479-3C0C-5B02-E52D41405D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55" y="601736"/>
            <a:ext cx="4677847" cy="69519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516DD7A-FF36-5525-03A4-549CC6DA795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14" y="1327412"/>
            <a:ext cx="2332103" cy="355444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EBB69CD-65A8-C424-BB5D-EE5B43E5B2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400" y="1281531"/>
            <a:ext cx="2347053" cy="355444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EB38585-17F9-45D3-8551-9FBD27A2B3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158" y="1235649"/>
            <a:ext cx="2312002" cy="3554446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9C5333E4-12F8-19D5-F902-6119CCC6783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0850" y="1235649"/>
            <a:ext cx="2312002" cy="355444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7058DD2-6FE6-47D1-7927-E7CE59A7C28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154" y="4240141"/>
            <a:ext cx="9442166" cy="24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4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04E59B0-0517-53A1-D397-6B153A92E3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53" y="2031273"/>
            <a:ext cx="7657081" cy="241056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2679642" y="2194128"/>
            <a:ext cx="736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475C3B6-4D7D-9225-2FAF-8F6809631994}"/>
              </a:ext>
            </a:extLst>
          </p:cNvPr>
          <p:cNvSpPr txBox="1"/>
          <p:nvPr/>
        </p:nvSpPr>
        <p:spPr>
          <a:xfrm>
            <a:off x="3050846" y="2944166"/>
            <a:ext cx="1135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して</a:t>
            </a:r>
            <a:endParaRPr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1858806-F438-F2A6-0AD1-1A61468E6219}"/>
              </a:ext>
            </a:extLst>
          </p:cNvPr>
          <p:cNvSpPr txBox="1"/>
          <p:nvPr/>
        </p:nvSpPr>
        <p:spPr>
          <a:xfrm>
            <a:off x="2779051" y="3639987"/>
            <a:ext cx="1833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まよって</a:t>
            </a:r>
            <a:endParaRPr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F7BB9B6-1C55-DBD4-9659-101C942830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194" y="54864"/>
            <a:ext cx="7005422" cy="5305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2829E5E-2576-498A-66E5-2096AF57F7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30" y="1153521"/>
            <a:ext cx="3682710" cy="76433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0456F5B-D092-7083-063D-B8B5EFED0C1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559" y="4662962"/>
            <a:ext cx="6015397" cy="86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3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20DE555-4829-4749-D5A8-CF9741227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569" y="443627"/>
            <a:ext cx="10652171" cy="531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63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B300431-DEAB-80D3-DF84-223946E157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0" y="1172412"/>
            <a:ext cx="6927682" cy="27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25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9176EA-6707-CACB-86D0-2A0B46EB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FD16684D-94D7-C0F6-9E17-41E71F881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31F1032-546E-3F32-B138-CB9D9D8408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92" y="1923359"/>
            <a:ext cx="11793415" cy="287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30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8E8A9AA-7726-71A3-7F20-2BEF1CA2D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396" y="69413"/>
            <a:ext cx="4895137" cy="4910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1E03DD1-FA37-DD0D-D8CB-06699DFA23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7" y="59580"/>
            <a:ext cx="3632151" cy="77183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F450E6A-0AF2-182C-04A7-91E279FE87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7" y="812752"/>
            <a:ext cx="6624248" cy="76113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4941F8B-1827-0668-53DD-F5DAE3EB2B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95" y="1603316"/>
            <a:ext cx="8150941" cy="78626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D2E6324-ABB8-87A6-9CDD-20A741A54B3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523" y="2594830"/>
            <a:ext cx="5445710" cy="419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80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8E8A9AA-7726-71A3-7F20-2BEF1CA2D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396" y="69413"/>
            <a:ext cx="4895137" cy="49102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5F276B27-0307-0209-33A3-AA616D26D1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6" y="69412"/>
            <a:ext cx="6259585" cy="80137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C92BCB4-AE49-1B86-3B26-88E4AB035C8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9658" y="1991032"/>
            <a:ext cx="3206342" cy="403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84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DABF0C1-4BAB-3F8D-C67E-0001F9382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16B557E-4490-CA92-1B4D-46E0B1B3D2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2960" y="36790"/>
            <a:ext cx="4949602" cy="40393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379E535-39CD-0E49-B999-693C0314EF1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4844"/>
            <a:ext cx="3100424" cy="85176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F42E146-B2AE-0F7F-C803-1FEC371DA21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38" y="866609"/>
            <a:ext cx="6506028" cy="85176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3D294A4-2F0D-47D2-73D6-E0665BF83DA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38" y="2153096"/>
            <a:ext cx="4221480" cy="83408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C953D0D-CF8E-D00D-8CE8-6823C88147A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59" y="3250302"/>
            <a:ext cx="11787282" cy="1298661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B0954FC-F3F5-D4D4-4D86-460B7FDE4452}"/>
              </a:ext>
            </a:extLst>
          </p:cNvPr>
          <p:cNvSpPr txBox="1"/>
          <p:nvPr/>
        </p:nvSpPr>
        <p:spPr>
          <a:xfrm>
            <a:off x="2858175" y="3903562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8:00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876A17A-4AE2-3672-FF26-8D51A3EB313F}"/>
              </a:ext>
            </a:extLst>
          </p:cNvPr>
          <p:cNvSpPr txBox="1"/>
          <p:nvPr/>
        </p:nvSpPr>
        <p:spPr>
          <a:xfrm>
            <a:off x="5070483" y="3870822"/>
            <a:ext cx="2240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10:00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1F6CE9D-9EAA-714D-668B-15AA73E787F2}"/>
              </a:ext>
            </a:extLst>
          </p:cNvPr>
          <p:cNvSpPr txBox="1"/>
          <p:nvPr/>
        </p:nvSpPr>
        <p:spPr>
          <a:xfrm>
            <a:off x="7570739" y="3903562"/>
            <a:ext cx="1323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6:30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697630D-3B45-ACC6-6CA3-F799C150B27F}"/>
              </a:ext>
            </a:extLst>
          </p:cNvPr>
          <p:cNvSpPr txBox="1"/>
          <p:nvPr/>
        </p:nvSpPr>
        <p:spPr>
          <a:xfrm>
            <a:off x="9363727" y="3916542"/>
            <a:ext cx="2459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4:30 / 16:30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Y_[07-01]_kiku1">
            <a:hlinkClick r:id="" action="ppaction://media"/>
            <a:extLst>
              <a:ext uri="{FF2B5EF4-FFF2-40B4-BE49-F238E27FC236}">
                <a16:creationId xmlns:a16="http://schemas.microsoft.com/office/drawing/2014/main" id="{A41479B1-DCF2-AF98-9964-A12D27CA8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87675" y="3427290"/>
            <a:ext cx="366835" cy="413727"/>
          </a:xfrm>
          <a:prstGeom prst="rect">
            <a:avLst/>
          </a:prstGeom>
        </p:spPr>
      </p:pic>
      <p:pic>
        <p:nvPicPr>
          <p:cNvPr id="5" name="Y_[07-02]_kiku2">
            <a:hlinkClick r:id="" action="ppaction://media"/>
            <a:extLst>
              <a:ext uri="{FF2B5EF4-FFF2-40B4-BE49-F238E27FC236}">
                <a16:creationId xmlns:a16="http://schemas.microsoft.com/office/drawing/2014/main" id="{C692BBE3-8536-A356-78D7-1888C7F062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344014" y="3474183"/>
            <a:ext cx="460620" cy="425450"/>
          </a:xfrm>
          <a:prstGeom prst="rect">
            <a:avLst/>
          </a:prstGeom>
        </p:spPr>
      </p:pic>
      <p:pic>
        <p:nvPicPr>
          <p:cNvPr id="7" name="Y_[07-03]_kiku3">
            <a:hlinkClick r:id="" action="ppaction://media"/>
            <a:extLst>
              <a:ext uri="{FF2B5EF4-FFF2-40B4-BE49-F238E27FC236}">
                <a16:creationId xmlns:a16="http://schemas.microsoft.com/office/drawing/2014/main" id="{5D74966C-BDC7-F1AC-86B7-45066C8492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94137" y="3415567"/>
            <a:ext cx="460620" cy="448896"/>
          </a:xfrm>
          <a:prstGeom prst="rect">
            <a:avLst/>
          </a:prstGeom>
        </p:spPr>
      </p:pic>
      <p:pic>
        <p:nvPicPr>
          <p:cNvPr id="9" name="Y_[07-04]_kiku4">
            <a:hlinkClick r:id="" action="ppaction://media"/>
            <a:extLst>
              <a:ext uri="{FF2B5EF4-FFF2-40B4-BE49-F238E27FC236}">
                <a16:creationId xmlns:a16="http://schemas.microsoft.com/office/drawing/2014/main" id="{B73D2E77-4FCE-EBA5-149A-75B3333874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20217" y="3634153"/>
            <a:ext cx="402005" cy="43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9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6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8CE18-A8B9-94CD-41ED-3ED08C47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4761F7F-328E-14E6-3015-A0A204ECC4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97" y="1042342"/>
            <a:ext cx="11097362" cy="581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0451D24-4A8D-0ADD-D6E2-B3F8E7C2CB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890" y="1510292"/>
            <a:ext cx="9101235" cy="514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3EAE6D0-01EA-75CC-C074-4B45B1269C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587" y="1793843"/>
            <a:ext cx="7800400" cy="500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462" y="2810633"/>
            <a:ext cx="2113155" cy="16112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3AEC026-506B-058E-AFFC-3ABD6CDA92E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890" y="846442"/>
            <a:ext cx="7185884" cy="460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16B557E-4490-CA92-1B4D-46E0B1B3D2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884" y="82510"/>
            <a:ext cx="5711678" cy="46613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379E535-39CD-0E49-B999-693C0314EF1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4844"/>
            <a:ext cx="3329082" cy="91458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F42E146-B2AE-0F7F-C803-1FEC371DA21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77" y="866609"/>
            <a:ext cx="7123843" cy="93264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A5C6E1E-7D92-FA16-5B07-94EDA783A0D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37" y="1861070"/>
            <a:ext cx="7513320" cy="7899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5F1F581-06E9-05A9-8B08-8F92975CCDB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320" y="2730900"/>
            <a:ext cx="9083040" cy="254017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91975FC-9BA4-3968-C43C-C00F86D4204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5383760"/>
            <a:ext cx="11573923" cy="121526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116113E-F32A-2864-A5A6-6595E58F24A5}"/>
              </a:ext>
            </a:extLst>
          </p:cNvPr>
          <p:cNvSpPr txBox="1"/>
          <p:nvPr/>
        </p:nvSpPr>
        <p:spPr>
          <a:xfrm>
            <a:off x="2995335" y="5978411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4C81F53-398B-F3EA-6C79-1D6118C5A8E9}"/>
              </a:ext>
            </a:extLst>
          </p:cNvPr>
          <p:cNvSpPr txBox="1"/>
          <p:nvPr/>
        </p:nvSpPr>
        <p:spPr>
          <a:xfrm>
            <a:off x="5235276" y="6010962"/>
            <a:ext cx="1323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532DD23-4F91-02C5-EA66-70E25F4BB8BE}"/>
              </a:ext>
            </a:extLst>
          </p:cNvPr>
          <p:cNvSpPr txBox="1"/>
          <p:nvPr/>
        </p:nvSpPr>
        <p:spPr>
          <a:xfrm>
            <a:off x="7707899" y="5978411"/>
            <a:ext cx="1323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FA66ABB-9B03-7409-CF33-EEF05202F374}"/>
              </a:ext>
            </a:extLst>
          </p:cNvPr>
          <p:cNvSpPr txBox="1"/>
          <p:nvPr/>
        </p:nvSpPr>
        <p:spPr>
          <a:xfrm>
            <a:off x="10080007" y="5978411"/>
            <a:ext cx="1136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Y_[07-01]_kiku1">
            <a:hlinkClick r:id="" action="ppaction://media"/>
            <a:extLst>
              <a:ext uri="{FF2B5EF4-FFF2-40B4-BE49-F238E27FC236}">
                <a16:creationId xmlns:a16="http://schemas.microsoft.com/office/drawing/2014/main" id="{A58AF6B8-FA8D-21C3-1773-45FF5914F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71152" y="5596060"/>
            <a:ext cx="378558" cy="378558"/>
          </a:xfrm>
          <a:prstGeom prst="rect">
            <a:avLst/>
          </a:prstGeom>
        </p:spPr>
      </p:pic>
      <p:pic>
        <p:nvPicPr>
          <p:cNvPr id="5" name="Y_[07-02]_kiku2">
            <a:hlinkClick r:id="" action="ppaction://media"/>
            <a:extLst>
              <a:ext uri="{FF2B5EF4-FFF2-40B4-BE49-F238E27FC236}">
                <a16:creationId xmlns:a16="http://schemas.microsoft.com/office/drawing/2014/main" id="{1229C04F-92A7-E3BD-2FA3-BF07C2CC3F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39214" y="5584337"/>
            <a:ext cx="390281" cy="390281"/>
          </a:xfrm>
          <a:prstGeom prst="rect">
            <a:avLst/>
          </a:prstGeom>
        </p:spPr>
      </p:pic>
      <p:pic>
        <p:nvPicPr>
          <p:cNvPr id="6" name="Y_[07-03]_kiku3">
            <a:hlinkClick r:id="" action="ppaction://media"/>
            <a:extLst>
              <a:ext uri="{FF2B5EF4-FFF2-40B4-BE49-F238E27FC236}">
                <a16:creationId xmlns:a16="http://schemas.microsoft.com/office/drawing/2014/main" id="{F88F78F4-B4B9-4951-B4B8-28D224D42F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47952" y="5607783"/>
            <a:ext cx="390281" cy="390281"/>
          </a:xfrm>
          <a:prstGeom prst="rect">
            <a:avLst/>
          </a:prstGeom>
        </p:spPr>
      </p:pic>
      <p:pic>
        <p:nvPicPr>
          <p:cNvPr id="9" name="Y_[07-04]_kiku4">
            <a:hlinkClick r:id="" action="ppaction://media"/>
            <a:extLst>
              <a:ext uri="{FF2B5EF4-FFF2-40B4-BE49-F238E27FC236}">
                <a16:creationId xmlns:a16="http://schemas.microsoft.com/office/drawing/2014/main" id="{F2E99C67-BDF1-837C-2C90-730966D9798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80844" y="5584337"/>
            <a:ext cx="390281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7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/>
      <p:bldP spid="14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16B557E-4490-CA92-1B4D-46E0B1B3D2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884" y="82510"/>
            <a:ext cx="5711678" cy="46613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379E535-39CD-0E49-B999-693C0314EF1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4844"/>
            <a:ext cx="3329082" cy="91458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F42E146-B2AE-0F7F-C803-1FEC371DA21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77" y="866609"/>
            <a:ext cx="7123843" cy="93264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A1E0080-0B3F-3FA4-CA27-0146A470429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78" y="2183628"/>
            <a:ext cx="7813882" cy="86624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65258BC-56E7-C3F4-E9F6-680BD0BED51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78" y="3141735"/>
            <a:ext cx="11582400" cy="1911096"/>
          </a:xfrm>
          <a:prstGeom prst="rect">
            <a:avLst/>
          </a:prstGeom>
        </p:spPr>
      </p:pic>
      <p:pic>
        <p:nvPicPr>
          <p:cNvPr id="2" name="Y_[07-01]_kiku1">
            <a:hlinkClick r:id="" action="ppaction://media"/>
            <a:extLst>
              <a:ext uri="{FF2B5EF4-FFF2-40B4-BE49-F238E27FC236}">
                <a16:creationId xmlns:a16="http://schemas.microsoft.com/office/drawing/2014/main" id="{E070804B-F69C-F748-247D-D24E81AEE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V="1">
            <a:off x="8134106" y="2290152"/>
            <a:ext cx="355112" cy="336549"/>
          </a:xfrm>
          <a:prstGeom prst="rect">
            <a:avLst/>
          </a:prstGeom>
        </p:spPr>
      </p:pic>
      <p:pic>
        <p:nvPicPr>
          <p:cNvPr id="4" name="Y_[07-02]_kiku2">
            <a:hlinkClick r:id="" action="ppaction://media"/>
            <a:extLst>
              <a:ext uri="{FF2B5EF4-FFF2-40B4-BE49-F238E27FC236}">
                <a16:creationId xmlns:a16="http://schemas.microsoft.com/office/drawing/2014/main" id="{C6DB80A9-F5C9-7EE1-8043-60CE88F0E3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20260" y="2266706"/>
            <a:ext cx="402004" cy="390281"/>
          </a:xfrm>
          <a:prstGeom prst="rect">
            <a:avLst/>
          </a:prstGeom>
        </p:spPr>
      </p:pic>
      <p:pic>
        <p:nvPicPr>
          <p:cNvPr id="6" name="Y_[07-03]_kiku3">
            <a:hlinkClick r:id="" action="ppaction://media"/>
            <a:extLst>
              <a:ext uri="{FF2B5EF4-FFF2-40B4-BE49-F238E27FC236}">
                <a16:creationId xmlns:a16="http://schemas.microsoft.com/office/drawing/2014/main" id="{D0C4EC9E-FA0C-3B3D-772D-9DECBD9F77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11921" y="2266706"/>
            <a:ext cx="413727" cy="390281"/>
          </a:xfrm>
          <a:prstGeom prst="rect">
            <a:avLst/>
          </a:prstGeom>
        </p:spPr>
      </p:pic>
      <p:pic>
        <p:nvPicPr>
          <p:cNvPr id="7" name="Y_[07-04]_kiku4">
            <a:hlinkClick r:id="" action="ppaction://media"/>
            <a:extLst>
              <a:ext uri="{FF2B5EF4-FFF2-40B4-BE49-F238E27FC236}">
                <a16:creationId xmlns:a16="http://schemas.microsoft.com/office/drawing/2014/main" id="{441108D5-3DF9-0300-289F-4524EF0D7DF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15306" y="2266706"/>
            <a:ext cx="413727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4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2FDAC60-13CD-29C7-15A0-175CCF83E9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64145"/>
            <a:ext cx="11978640" cy="298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83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379E535-39CD-0E49-B999-693C0314EF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4844"/>
            <a:ext cx="3100424" cy="85176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64AF281A-39FC-4C93-12BE-3791D32A84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720" y="109893"/>
            <a:ext cx="5234082" cy="53249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2E47ADC8-FF6F-6E89-D812-9363890FF7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52" y="869931"/>
            <a:ext cx="11609588" cy="94618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FC53CEEF-7CDE-9E9F-B3A1-5A3E5865D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7996" y="2009590"/>
            <a:ext cx="7085546" cy="473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88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E1FE55D-EB33-AB08-7C7B-4EB6C7CB8C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06" y="4381406"/>
            <a:ext cx="7951659" cy="160428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379E535-39CD-0E49-B999-693C0314EF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4844"/>
            <a:ext cx="3100424" cy="851765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B0954FC-F3F5-D4D4-4D86-460B7FDE4452}"/>
              </a:ext>
            </a:extLst>
          </p:cNvPr>
          <p:cNvSpPr txBox="1"/>
          <p:nvPr/>
        </p:nvSpPr>
        <p:spPr>
          <a:xfrm>
            <a:off x="3068907" y="4660327"/>
            <a:ext cx="180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6:30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876A17A-4AE2-3672-FF26-8D51A3EB313F}"/>
              </a:ext>
            </a:extLst>
          </p:cNvPr>
          <p:cNvSpPr txBox="1"/>
          <p:nvPr/>
        </p:nvSpPr>
        <p:spPr>
          <a:xfrm>
            <a:off x="3068907" y="5258625"/>
            <a:ext cx="3143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えきの かいさつ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64AF281A-39FC-4C93-12BE-3791D32A843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720" y="109893"/>
            <a:ext cx="5234082" cy="53249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2E47ADC8-FF6F-6E89-D812-9363890FF79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52" y="869931"/>
            <a:ext cx="11609588" cy="94618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FC53CEEF-7CDE-9E9F-B3A1-5A3E5865D3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119" y="2043659"/>
            <a:ext cx="3188149" cy="213210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0A09C91-9869-EC0C-0ADD-D444F28C37B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80" y="2258487"/>
            <a:ext cx="7040880" cy="1608850"/>
          </a:xfrm>
          <a:prstGeom prst="rect">
            <a:avLst/>
          </a:prstGeom>
        </p:spPr>
      </p:pic>
      <p:pic>
        <p:nvPicPr>
          <p:cNvPr id="2" name="Y_[07-05]_kaiwa">
            <a:hlinkClick r:id="" action="ppaction://media"/>
            <a:extLst>
              <a:ext uri="{FF2B5EF4-FFF2-40B4-BE49-F238E27FC236}">
                <a16:creationId xmlns:a16="http://schemas.microsoft.com/office/drawing/2014/main" id="{29D7AADB-E74A-D399-C769-036543E43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11521" y="2430827"/>
            <a:ext cx="378559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6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379E535-39CD-0E49-B999-693C0314EF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8" y="14844"/>
            <a:ext cx="3100424" cy="85176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64AF281A-39FC-4C93-12BE-3791D32A84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720" y="109893"/>
            <a:ext cx="5234082" cy="53249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2E47ADC8-FF6F-6E89-D812-9363890FF79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83" y="708017"/>
            <a:ext cx="11073591" cy="90250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FC53CEEF-7CDE-9E9F-B3A1-5A3E5865D3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948" y="3429000"/>
            <a:ext cx="3188149" cy="213210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2A6126A-28FE-DA49-FBFF-3FC09517C0F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83" y="1744189"/>
            <a:ext cx="4831080" cy="77557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4E0480D-E302-5010-8FF4-69321ACEF28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895" y="1676147"/>
            <a:ext cx="7093105" cy="4921152"/>
          </a:xfrm>
          <a:prstGeom prst="rect">
            <a:avLst/>
          </a:prstGeom>
        </p:spPr>
      </p:pic>
      <p:pic>
        <p:nvPicPr>
          <p:cNvPr id="2" name="Y_[07-05]_kaiwa">
            <a:hlinkClick r:id="" action="ppaction://media"/>
            <a:extLst>
              <a:ext uri="{FF2B5EF4-FFF2-40B4-BE49-F238E27FC236}">
                <a16:creationId xmlns:a16="http://schemas.microsoft.com/office/drawing/2014/main" id="{B47DE2A8-8E04-C756-7E93-751E1DD33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48967" y="1762614"/>
            <a:ext cx="355112" cy="47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4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6663</TotalTime>
  <Words>105</Words>
  <Application>Microsoft Office PowerPoint</Application>
  <PresentationFormat>Widescreen</PresentationFormat>
  <Paragraphs>51</Paragraphs>
  <Slides>33</Slides>
  <Notes>26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Viriyaphone Phamavanh</cp:lastModifiedBy>
  <cp:revision>361</cp:revision>
  <dcterms:created xsi:type="dcterms:W3CDTF">2025-03-04T06:27:47Z</dcterms:created>
  <dcterms:modified xsi:type="dcterms:W3CDTF">2025-10-06T08:30:52Z</dcterms:modified>
</cp:coreProperties>
</file>