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368" r:id="rId3"/>
    <p:sldId id="587" r:id="rId4"/>
    <p:sldId id="603" r:id="rId5"/>
    <p:sldId id="608" r:id="rId6"/>
    <p:sldId id="604" r:id="rId7"/>
    <p:sldId id="605" r:id="rId8"/>
    <p:sldId id="610" r:id="rId9"/>
    <p:sldId id="611" r:id="rId10"/>
    <p:sldId id="612" r:id="rId11"/>
    <p:sldId id="613" r:id="rId12"/>
    <p:sldId id="609" r:id="rId13"/>
    <p:sldId id="614" r:id="rId14"/>
    <p:sldId id="607" r:id="rId15"/>
    <p:sldId id="585" r:id="rId16"/>
    <p:sldId id="615" r:id="rId17"/>
    <p:sldId id="616" r:id="rId18"/>
    <p:sldId id="586" r:id="rId19"/>
    <p:sldId id="617" r:id="rId20"/>
    <p:sldId id="497" r:id="rId21"/>
    <p:sldId id="618" r:id="rId22"/>
    <p:sldId id="440" r:id="rId23"/>
    <p:sldId id="441" r:id="rId24"/>
    <p:sldId id="568" r:id="rId25"/>
    <p:sldId id="619" r:id="rId26"/>
    <p:sldId id="620" r:id="rId27"/>
    <p:sldId id="452" r:id="rId28"/>
    <p:sldId id="591" r:id="rId29"/>
    <p:sldId id="621" r:id="rId30"/>
    <p:sldId id="622" r:id="rId31"/>
    <p:sldId id="296" r:id="rId32"/>
    <p:sldId id="527" r:id="rId33"/>
    <p:sldId id="623" r:id="rId34"/>
    <p:sldId id="599" r:id="rId35"/>
    <p:sldId id="624" r:id="rId36"/>
    <p:sldId id="602" r:id="rId37"/>
    <p:sldId id="625" r:id="rId38"/>
    <p:sldId id="626" r:id="rId39"/>
    <p:sldId id="627" r:id="rId40"/>
    <p:sldId id="365" r:id="rId41"/>
    <p:sldId id="400" r:id="rId42"/>
    <p:sldId id="438" r:id="rId43"/>
    <p:sldId id="402" r:id="rId4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EAF4E4"/>
    <a:srgbClr val="FDE0B0"/>
    <a:srgbClr val="FFF3F3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C9F952-D47D-1A72-A962-0F2A17ED8E91}" v="226" dt="2025-09-26T06:46:54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9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6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3EC9F952-D47D-1A72-A962-0F2A17ED8E91}"/>
    <pc:docChg chg="modSld">
      <pc:chgData name="Viriyaphone Phamavanh" userId="S::viriyaphone@jpf.go.jp::46221b0b-3b8f-4bcc-b119-ca33b88f9adb" providerId="AD" clId="Web-{3EC9F952-D47D-1A72-A962-0F2A17ED8E91}" dt="2025-09-26T06:46:54.157" v="225" actId="1076"/>
      <pc:docMkLst>
        <pc:docMk/>
      </pc:docMkLst>
      <pc:sldChg chg="addSp modSp modMedia addAnim">
        <pc:chgData name="Viriyaphone Phamavanh" userId="S::viriyaphone@jpf.go.jp::46221b0b-3b8f-4bcc-b119-ca33b88f9adb" providerId="AD" clId="Web-{3EC9F952-D47D-1A72-A962-0F2A17ED8E91}" dt="2025-09-26T06:34:45.906" v="148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3EC9F952-D47D-1A72-A962-0F2A17ED8E91}" dt="2025-09-26T06:34:45.906" v="148" actId="1076"/>
          <ac:picMkLst>
            <pc:docMk/>
            <pc:sldMk cId="2091162764" sldId="440"/>
            <ac:picMk id="2" creationId="{0664521D-9975-EB52-FD39-583DD4E734EA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5:02.719" v="152" actId="1076"/>
        <pc:sldMkLst>
          <pc:docMk/>
          <pc:sldMk cId="3449334576" sldId="452"/>
        </pc:sldMkLst>
        <pc:picChg chg="add mod">
          <ac:chgData name="Viriyaphone Phamavanh" userId="S::viriyaphone@jpf.go.jp::46221b0b-3b8f-4bcc-b119-ca33b88f9adb" providerId="AD" clId="Web-{3EC9F952-D47D-1A72-A962-0F2A17ED8E91}" dt="2025-09-26T06:35:02.719" v="152" actId="1076"/>
          <ac:picMkLst>
            <pc:docMk/>
            <pc:sldMk cId="3449334576" sldId="452"/>
            <ac:picMk id="3" creationId="{D33A199B-C3AA-FECA-4275-B011C5ECFEB7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4:10.436" v="142" actId="14100"/>
        <pc:sldMkLst>
          <pc:docMk/>
          <pc:sldMk cId="2312388155" sldId="497"/>
        </pc:sldMkLst>
        <pc:picChg chg="add mod">
          <ac:chgData name="Viriyaphone Phamavanh" userId="S::viriyaphone@jpf.go.jp::46221b0b-3b8f-4bcc-b119-ca33b88f9adb" providerId="AD" clId="Web-{3EC9F952-D47D-1A72-A962-0F2A17ED8E91}" dt="2025-09-26T06:34:10.436" v="142" actId="14100"/>
          <ac:picMkLst>
            <pc:docMk/>
            <pc:sldMk cId="2312388155" sldId="497"/>
            <ac:picMk id="2" creationId="{8CF4C815-B08F-CB86-122C-43F77C12426D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2:51.917" v="126" actId="14100"/>
        <pc:sldMkLst>
          <pc:docMk/>
          <pc:sldMk cId="2027848527" sldId="585"/>
        </pc:sldMkLst>
        <pc:picChg chg="add mod">
          <ac:chgData name="Viriyaphone Phamavanh" userId="S::viriyaphone@jpf.go.jp::46221b0b-3b8f-4bcc-b119-ca33b88f9adb" providerId="AD" clId="Web-{3EC9F952-D47D-1A72-A962-0F2A17ED8E91}" dt="2025-09-26T06:31:59.572" v="110" actId="14100"/>
          <ac:picMkLst>
            <pc:docMk/>
            <pc:sldMk cId="2027848527" sldId="585"/>
            <ac:picMk id="2" creationId="{14253D07-D9C6-87DD-F447-B1F512DF1945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2:23.729" v="118" actId="14100"/>
          <ac:picMkLst>
            <pc:docMk/>
            <pc:sldMk cId="2027848527" sldId="585"/>
            <ac:picMk id="3" creationId="{AFECE4E1-0991-AFBA-B735-79E4DAC381D1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2:51.917" v="126" actId="14100"/>
          <ac:picMkLst>
            <pc:docMk/>
            <pc:sldMk cId="2027848527" sldId="585"/>
            <ac:picMk id="5" creationId="{FA4BFFD5-26BF-D79E-5809-BAE2BA6F069D}"/>
          </ac:picMkLst>
        </pc:picChg>
        <pc:picChg chg="mod">
          <ac:chgData name="Viriyaphone Phamavanh" userId="S::viriyaphone@jpf.go.jp::46221b0b-3b8f-4bcc-b119-ca33b88f9adb" providerId="AD" clId="Web-{3EC9F952-D47D-1A72-A962-0F2A17ED8E91}" dt="2025-09-26T06:32:46.604" v="123" actId="1076"/>
          <ac:picMkLst>
            <pc:docMk/>
            <pc:sldMk cId="2027848527" sldId="585"/>
            <ac:picMk id="10" creationId="{5B394ABA-0A98-7BC3-41C5-E46402750DAC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4:32:08.002" v="28" actId="1076"/>
        <pc:sldMkLst>
          <pc:docMk/>
          <pc:sldMk cId="1285990210" sldId="587"/>
        </pc:sldMkLst>
        <pc:picChg chg="add mod">
          <ac:chgData name="Viriyaphone Phamavanh" userId="S::viriyaphone@jpf.go.jp::46221b0b-3b8f-4bcc-b119-ca33b88f9adb" providerId="AD" clId="Web-{3EC9F952-D47D-1A72-A962-0F2A17ED8E91}" dt="2025-09-26T04:29:32.747" v="3" actId="1076"/>
          <ac:picMkLst>
            <pc:docMk/>
            <pc:sldMk cId="1285990210" sldId="587"/>
            <ac:picMk id="2" creationId="{9F1D5D1A-BB6A-0931-CDC7-0209799B9019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0:23.624" v="15" actId="1076"/>
          <ac:picMkLst>
            <pc:docMk/>
            <pc:sldMk cId="1285990210" sldId="587"/>
            <ac:picMk id="3" creationId="{D7DFE94E-7AA3-7460-D583-A847DD5F3897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0:14.780" v="13" actId="1076"/>
          <ac:picMkLst>
            <pc:docMk/>
            <pc:sldMk cId="1285990210" sldId="587"/>
            <ac:picMk id="5" creationId="{773056B3-0543-165F-BD26-6DF929FFA7D4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1:34.110" v="22" actId="1076"/>
          <ac:picMkLst>
            <pc:docMk/>
            <pc:sldMk cId="1285990210" sldId="587"/>
            <ac:picMk id="6" creationId="{D3BEE1FB-7968-D618-F1A7-C0315231FB43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1:52.486" v="25" actId="1076"/>
          <ac:picMkLst>
            <pc:docMk/>
            <pc:sldMk cId="1285990210" sldId="587"/>
            <ac:picMk id="9" creationId="{E900FE6D-A7AC-06A5-6A5B-D3D3D9D0A8E4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2:08.002" v="28" actId="1076"/>
          <ac:picMkLst>
            <pc:docMk/>
            <pc:sldMk cId="1285990210" sldId="587"/>
            <ac:picMk id="11" creationId="{7D1ADF39-1124-DA36-A625-0FE8B5484E0F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5:37.408" v="162" actId="14100"/>
        <pc:sldMkLst>
          <pc:docMk/>
          <pc:sldMk cId="3193905112" sldId="591"/>
        </pc:sldMkLst>
        <pc:picChg chg="add mod">
          <ac:chgData name="Viriyaphone Phamavanh" userId="S::viriyaphone@jpf.go.jp::46221b0b-3b8f-4bcc-b119-ca33b88f9adb" providerId="AD" clId="Web-{3EC9F952-D47D-1A72-A962-0F2A17ED8E91}" dt="2025-09-26T06:35:17.923" v="156" actId="14100"/>
          <ac:picMkLst>
            <pc:docMk/>
            <pc:sldMk cId="3193905112" sldId="591"/>
            <ac:picMk id="3" creationId="{47FB50A9-B524-B171-4D5D-B9AE87EB3F94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5:37.408" v="162" actId="14100"/>
          <ac:picMkLst>
            <pc:docMk/>
            <pc:sldMk cId="3193905112" sldId="591"/>
            <ac:picMk id="4" creationId="{B47E15EF-A177-587B-D55A-B1EDBB9B015A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40:05.977" v="190" actId="14100"/>
        <pc:sldMkLst>
          <pc:docMk/>
          <pc:sldMk cId="2282430761" sldId="599"/>
        </pc:sldMkLst>
        <pc:picChg chg="add mod">
          <ac:chgData name="Viriyaphone Phamavanh" userId="S::viriyaphone@jpf.go.jp::46221b0b-3b8f-4bcc-b119-ca33b88f9adb" providerId="AD" clId="Web-{3EC9F952-D47D-1A72-A962-0F2A17ED8E91}" dt="2025-09-26T06:40:05.977" v="190" actId="14100"/>
          <ac:picMkLst>
            <pc:docMk/>
            <pc:sldMk cId="2282430761" sldId="599"/>
            <ac:picMk id="3" creationId="{DF233D3A-F694-C4B6-8A9A-541B2DB1C64A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46:02.172" v="213" actId="14100"/>
        <pc:sldMkLst>
          <pc:docMk/>
          <pc:sldMk cId="1835380246" sldId="602"/>
        </pc:sldMkLst>
        <pc:picChg chg="add mod">
          <ac:chgData name="Viriyaphone Phamavanh" userId="S::viriyaphone@jpf.go.jp::46221b0b-3b8f-4bcc-b119-ca33b88f9adb" providerId="AD" clId="Web-{3EC9F952-D47D-1A72-A962-0F2A17ED8E91}" dt="2025-09-26T06:45:40.812" v="207" actId="14100"/>
          <ac:picMkLst>
            <pc:docMk/>
            <pc:sldMk cId="1835380246" sldId="602"/>
            <ac:picMk id="3" creationId="{FD90C1D1-C340-EC97-BAC5-1ADB37B4777B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46:02.172" v="213" actId="14100"/>
          <ac:picMkLst>
            <pc:docMk/>
            <pc:sldMk cId="1835380246" sldId="602"/>
            <ac:picMk id="4" creationId="{F50740EA-A7A9-C058-A9B3-E2C057C397A8}"/>
          </ac:picMkLst>
        </pc:picChg>
        <pc:picChg chg="mod">
          <ac:chgData name="Viriyaphone Phamavanh" userId="S::viriyaphone@jpf.go.jp::46221b0b-3b8f-4bcc-b119-ca33b88f9adb" providerId="AD" clId="Web-{3EC9F952-D47D-1A72-A962-0F2A17ED8E91}" dt="2025-09-26T06:45:44.719" v="209" actId="1076"/>
          <ac:picMkLst>
            <pc:docMk/>
            <pc:sldMk cId="1835380246" sldId="602"/>
            <ac:picMk id="8" creationId="{E9BDC8E1-5F98-230C-F434-2171AA6E5C4E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4:35:40.099" v="59" actId="14100"/>
        <pc:sldMkLst>
          <pc:docMk/>
          <pc:sldMk cId="1907316721" sldId="603"/>
        </pc:sldMkLst>
        <pc:picChg chg="add mod">
          <ac:chgData name="Viriyaphone Phamavanh" userId="S::viriyaphone@jpf.go.jp::46221b0b-3b8f-4bcc-b119-ca33b88f9adb" providerId="AD" clId="Web-{3EC9F952-D47D-1A72-A962-0F2A17ED8E91}" dt="2025-09-26T04:33:00.347" v="32" actId="14100"/>
          <ac:picMkLst>
            <pc:docMk/>
            <pc:sldMk cId="1907316721" sldId="603"/>
            <ac:picMk id="2" creationId="{13CD4963-FFFC-B039-396A-66AEDCD8BF69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3:51.848" v="36" actId="1076"/>
          <ac:picMkLst>
            <pc:docMk/>
            <pc:sldMk cId="1907316721" sldId="603"/>
            <ac:picMk id="5" creationId="{45B7AAF3-A907-371B-A6C3-7584825340CB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4:15.067" v="42" actId="1076"/>
          <ac:picMkLst>
            <pc:docMk/>
            <pc:sldMk cId="1907316721" sldId="603"/>
            <ac:picMk id="9" creationId="{5F62F168-AC55-5AE8-C33E-2652F2F74F6B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4:34.301" v="48" actId="14100"/>
          <ac:picMkLst>
            <pc:docMk/>
            <pc:sldMk cId="1907316721" sldId="603"/>
            <ac:picMk id="10" creationId="{E47ECCC9-C547-21E1-9C6C-CF1510A74D53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5:17.505" v="54" actId="1076"/>
          <ac:picMkLst>
            <pc:docMk/>
            <pc:sldMk cId="1907316721" sldId="603"/>
            <ac:picMk id="11" creationId="{C56DAFF0-1220-22E4-CA87-88EFB3093E0D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35:40.099" v="59" actId="14100"/>
          <ac:picMkLst>
            <pc:docMk/>
            <pc:sldMk cId="1907316721" sldId="603"/>
            <ac:picMk id="12" creationId="{A113648B-EF59-A895-4B14-6D9AE5ED82DF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4:42:27.081" v="81" actId="1076"/>
        <pc:sldMkLst>
          <pc:docMk/>
          <pc:sldMk cId="3961807181" sldId="604"/>
        </pc:sldMkLst>
        <pc:picChg chg="add mod">
          <ac:chgData name="Viriyaphone Phamavanh" userId="S::viriyaphone@jpf.go.jp::46221b0b-3b8f-4bcc-b119-ca33b88f9adb" providerId="AD" clId="Web-{3EC9F952-D47D-1A72-A962-0F2A17ED8E91}" dt="2025-09-26T04:42:27.081" v="81" actId="1076"/>
          <ac:picMkLst>
            <pc:docMk/>
            <pc:sldMk cId="3961807181" sldId="604"/>
            <ac:picMk id="2" creationId="{4E0D2B45-4D37-B30B-B3EA-F3AD3AB96FFD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28:27.017" v="103" actId="1076"/>
        <pc:sldMkLst>
          <pc:docMk/>
          <pc:sldMk cId="3869886458" sldId="607"/>
        </pc:sldMkLst>
        <pc:picChg chg="add mod">
          <ac:chgData name="Viriyaphone Phamavanh" userId="S::viriyaphone@jpf.go.jp::46221b0b-3b8f-4bcc-b119-ca33b88f9adb" providerId="AD" clId="Web-{3EC9F952-D47D-1A72-A962-0F2A17ED8E91}" dt="2025-09-26T06:27:14.044" v="87" actId="1076"/>
          <ac:picMkLst>
            <pc:docMk/>
            <pc:sldMk cId="3869886458" sldId="607"/>
            <ac:picMk id="3" creationId="{80C17989-E492-FDA2-4241-994B561A83BE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27:26.795" v="90" actId="1076"/>
          <ac:picMkLst>
            <pc:docMk/>
            <pc:sldMk cId="3869886458" sldId="607"/>
            <ac:picMk id="5" creationId="{4957114F-076A-A8A5-FA6D-CE4DC9EC93F2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27:38.998" v="93" actId="1076"/>
          <ac:picMkLst>
            <pc:docMk/>
            <pc:sldMk cId="3869886458" sldId="607"/>
            <ac:picMk id="7" creationId="{D84941DD-AF74-60CF-1518-B4664C3BCCCD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27:56.124" v="96" actId="1076"/>
          <ac:picMkLst>
            <pc:docMk/>
            <pc:sldMk cId="3869886458" sldId="607"/>
            <ac:picMk id="8" creationId="{B5220ABC-2E3F-C5CC-A892-F282347F0952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28:15.313" v="100" actId="1076"/>
          <ac:picMkLst>
            <pc:docMk/>
            <pc:sldMk cId="3869886458" sldId="607"/>
            <ac:picMk id="10" creationId="{4CD585A2-557E-3BBF-C85C-37C8F9D0116B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28:27.017" v="103" actId="1076"/>
          <ac:picMkLst>
            <pc:docMk/>
            <pc:sldMk cId="3869886458" sldId="607"/>
            <ac:picMk id="12" creationId="{E2252DC4-467E-BF46-10E6-C45B2E0CE98F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4:41:58.595" v="78" actId="1076"/>
        <pc:sldMkLst>
          <pc:docMk/>
          <pc:sldMk cId="3433638933" sldId="608"/>
        </pc:sldMkLst>
        <pc:picChg chg="add mod">
          <ac:chgData name="Viriyaphone Phamavanh" userId="S::viriyaphone@jpf.go.jp::46221b0b-3b8f-4bcc-b119-ca33b88f9adb" providerId="AD" clId="Web-{3EC9F952-D47D-1A72-A962-0F2A17ED8E91}" dt="2025-09-26T04:40:24.337" v="62" actId="1076"/>
          <ac:picMkLst>
            <pc:docMk/>
            <pc:sldMk cId="3433638933" sldId="608"/>
            <ac:picMk id="2" creationId="{59689C32-37F5-15F8-9DCA-53071BC3F790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40:39.916" v="65" actId="1076"/>
          <ac:picMkLst>
            <pc:docMk/>
            <pc:sldMk cId="3433638933" sldId="608"/>
            <ac:picMk id="3" creationId="{A541EAD2-C202-D6B2-C0AE-02061F75CCAC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40:56.824" v="68" actId="1076"/>
          <ac:picMkLst>
            <pc:docMk/>
            <pc:sldMk cId="3433638933" sldId="608"/>
            <ac:picMk id="6" creationId="{3BFC1E5F-F464-8096-01E0-8231E7606674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41:17.373" v="72" actId="1076"/>
          <ac:picMkLst>
            <pc:docMk/>
            <pc:sldMk cId="3433638933" sldId="608"/>
            <ac:picMk id="9" creationId="{8C996828-0E79-64C7-0A50-B8677D0A6EC7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41:36.296" v="75" actId="1076"/>
          <ac:picMkLst>
            <pc:docMk/>
            <pc:sldMk cId="3433638933" sldId="608"/>
            <ac:picMk id="11" creationId="{71F6A203-EC55-8063-BCE2-7E808EF31F09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4:41:58.595" v="78" actId="1076"/>
          <ac:picMkLst>
            <pc:docMk/>
            <pc:sldMk cId="3433638933" sldId="608"/>
            <ac:picMk id="12" creationId="{680E21EF-A50C-9D84-26D5-8F46BC3A33AE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26:57.105" v="84" actId="1076"/>
        <pc:sldMkLst>
          <pc:docMk/>
          <pc:sldMk cId="1769643980" sldId="609"/>
        </pc:sldMkLst>
        <pc:picChg chg="add mod">
          <ac:chgData name="Viriyaphone Phamavanh" userId="S::viriyaphone@jpf.go.jp::46221b0b-3b8f-4bcc-b119-ca33b88f9adb" providerId="AD" clId="Web-{3EC9F952-D47D-1A72-A962-0F2A17ED8E91}" dt="2025-09-26T06:26:57.105" v="84" actId="1076"/>
          <ac:picMkLst>
            <pc:docMk/>
            <pc:sldMk cId="1769643980" sldId="609"/>
            <ac:picMk id="2" creationId="{F36158E0-899E-57A0-0144-589710370D53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3:47.059" v="138" actId="14100"/>
        <pc:sldMkLst>
          <pc:docMk/>
          <pc:sldMk cId="3534128308" sldId="615"/>
        </pc:sldMkLst>
        <pc:picChg chg="add mod">
          <ac:chgData name="Viriyaphone Phamavanh" userId="S::viriyaphone@jpf.go.jp::46221b0b-3b8f-4bcc-b119-ca33b88f9adb" providerId="AD" clId="Web-{3EC9F952-D47D-1A72-A962-0F2A17ED8E91}" dt="2025-09-26T06:33:10.652" v="130" actId="14100"/>
          <ac:picMkLst>
            <pc:docMk/>
            <pc:sldMk cId="3534128308" sldId="615"/>
            <ac:picMk id="2" creationId="{77B519B3-47FE-5DD7-6DE8-6DDCFEA5C768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3:29.262" v="134" actId="14100"/>
          <ac:picMkLst>
            <pc:docMk/>
            <pc:sldMk cId="3534128308" sldId="615"/>
            <ac:picMk id="10" creationId="{A23EE89F-D9BE-3683-665F-12402717D217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3:47.059" v="138" actId="14100"/>
          <ac:picMkLst>
            <pc:docMk/>
            <pc:sldMk cId="3534128308" sldId="615"/>
            <ac:picMk id="19" creationId="{641489FB-C605-A155-1BD6-C9234D6A057C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4:29.280" v="145" actId="1076"/>
        <pc:sldMkLst>
          <pc:docMk/>
          <pc:sldMk cId="555424779" sldId="618"/>
        </pc:sldMkLst>
        <pc:picChg chg="add mod">
          <ac:chgData name="Viriyaphone Phamavanh" userId="S::viriyaphone@jpf.go.jp::46221b0b-3b8f-4bcc-b119-ca33b88f9adb" providerId="AD" clId="Web-{3EC9F952-D47D-1A72-A962-0F2A17ED8E91}" dt="2025-09-26T06:34:29.280" v="145" actId="1076"/>
          <ac:picMkLst>
            <pc:docMk/>
            <pc:sldMk cId="555424779" sldId="618"/>
            <ac:picMk id="2" creationId="{C1276C1A-3489-EF6B-6A02-A67EF7EDD450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8:33.553" v="169" actId="1076"/>
        <pc:sldMkLst>
          <pc:docMk/>
          <pc:sldMk cId="3341489084" sldId="621"/>
        </pc:sldMkLst>
        <pc:picChg chg="add mod">
          <ac:chgData name="Viriyaphone Phamavanh" userId="S::viriyaphone@jpf.go.jp::46221b0b-3b8f-4bcc-b119-ca33b88f9adb" providerId="AD" clId="Web-{3EC9F952-D47D-1A72-A962-0F2A17ED8E91}" dt="2025-09-26T06:38:22.381" v="166" actId="1076"/>
          <ac:picMkLst>
            <pc:docMk/>
            <pc:sldMk cId="3341489084" sldId="621"/>
            <ac:picMk id="3" creationId="{87D98682-A378-8426-5D91-83EA4CE0C527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8:33.553" v="169" actId="1076"/>
          <ac:picMkLst>
            <pc:docMk/>
            <pc:sldMk cId="3341489084" sldId="621"/>
            <ac:picMk id="4" creationId="{130584D2-9515-3D25-8783-30DEDEA85F6F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39:46.352" v="186" actId="1076"/>
        <pc:sldMkLst>
          <pc:docMk/>
          <pc:sldMk cId="3608486926" sldId="623"/>
        </pc:sldMkLst>
        <pc:picChg chg="add mod">
          <ac:chgData name="Viriyaphone Phamavanh" userId="S::viriyaphone@jpf.go.jp::46221b0b-3b8f-4bcc-b119-ca33b88f9adb" providerId="AD" clId="Web-{3EC9F952-D47D-1A72-A962-0F2A17ED8E91}" dt="2025-09-26T06:38:55.429" v="172" actId="1076"/>
          <ac:picMkLst>
            <pc:docMk/>
            <pc:sldMk cId="3608486926" sldId="623"/>
            <ac:picMk id="2" creationId="{B4DDD90B-9428-CC77-B1BC-7035FB0F9401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9:07.367" v="175" actId="1076"/>
          <ac:picMkLst>
            <pc:docMk/>
            <pc:sldMk cId="3608486926" sldId="623"/>
            <ac:picMk id="5" creationId="{730DEC12-4C1E-8989-96EC-EF83F0E39701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9:21.648" v="179" actId="1076"/>
          <ac:picMkLst>
            <pc:docMk/>
            <pc:sldMk cId="3608486926" sldId="623"/>
            <ac:picMk id="8" creationId="{0E74FE06-7282-1D9E-C62B-B53B5214440B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39:46.352" v="186" actId="1076"/>
          <ac:picMkLst>
            <pc:docMk/>
            <pc:sldMk cId="3608486926" sldId="623"/>
            <ac:picMk id="9" creationId="{813D5DAB-3C70-C5C8-7406-71B9BF813FD0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45:16.781" v="203" actId="1076"/>
        <pc:sldMkLst>
          <pc:docMk/>
          <pc:sldMk cId="3172215190" sldId="624"/>
        </pc:sldMkLst>
        <pc:picChg chg="add mod">
          <ac:chgData name="Viriyaphone Phamavanh" userId="S::viriyaphone@jpf.go.jp::46221b0b-3b8f-4bcc-b119-ca33b88f9adb" providerId="AD" clId="Web-{3EC9F952-D47D-1A72-A962-0F2A17ED8E91}" dt="2025-09-26T06:44:30.155" v="193" actId="1076"/>
          <ac:picMkLst>
            <pc:docMk/>
            <pc:sldMk cId="3172215190" sldId="624"/>
            <ac:picMk id="3" creationId="{8F21ECCE-662F-9B36-FDFF-10B7FEBDDDCF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44:43.562" v="196" actId="1076"/>
          <ac:picMkLst>
            <pc:docMk/>
            <pc:sldMk cId="3172215190" sldId="624"/>
            <ac:picMk id="6" creationId="{9B87954D-2396-A298-18D2-3D47D553F527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45:02.546" v="200" actId="14100"/>
          <ac:picMkLst>
            <pc:docMk/>
            <pc:sldMk cId="3172215190" sldId="624"/>
            <ac:picMk id="7" creationId="{E8411602-82E4-02CA-6111-3C09A6D9C2E2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45:16.781" v="203" actId="1076"/>
          <ac:picMkLst>
            <pc:docMk/>
            <pc:sldMk cId="3172215190" sldId="624"/>
            <ac:picMk id="9" creationId="{67301FC6-4317-C5C1-0D74-C0BE9C35C2BB}"/>
          </ac:picMkLst>
        </pc:picChg>
      </pc:sldChg>
      <pc:sldChg chg="addSp modSp modMedia addAnim">
        <pc:chgData name="Viriyaphone Phamavanh" userId="S::viriyaphone@jpf.go.jp::46221b0b-3b8f-4bcc-b119-ca33b88f9adb" providerId="AD" clId="Web-{3EC9F952-D47D-1A72-A962-0F2A17ED8E91}" dt="2025-09-26T06:46:54.157" v="225" actId="1076"/>
        <pc:sldMkLst>
          <pc:docMk/>
          <pc:sldMk cId="1019710219" sldId="625"/>
        </pc:sldMkLst>
        <pc:picChg chg="add mod">
          <ac:chgData name="Viriyaphone Phamavanh" userId="S::viriyaphone@jpf.go.jp::46221b0b-3b8f-4bcc-b119-ca33b88f9adb" providerId="AD" clId="Web-{3EC9F952-D47D-1A72-A962-0F2A17ED8E91}" dt="2025-09-26T06:46:18.094" v="216" actId="1076"/>
          <ac:picMkLst>
            <pc:docMk/>
            <pc:sldMk cId="1019710219" sldId="625"/>
            <ac:picMk id="3" creationId="{2A15AFE2-1302-0F07-E070-56E5E2A6FF66}"/>
          </ac:picMkLst>
        </pc:picChg>
        <pc:picChg chg="add mod">
          <ac:chgData name="Viriyaphone Phamavanh" userId="S::viriyaphone@jpf.go.jp::46221b0b-3b8f-4bcc-b119-ca33b88f9adb" providerId="AD" clId="Web-{3EC9F952-D47D-1A72-A962-0F2A17ED8E91}" dt="2025-09-26T06:46:54.157" v="225" actId="1076"/>
          <ac:picMkLst>
            <pc:docMk/>
            <pc:sldMk cId="1019710219" sldId="625"/>
            <ac:picMk id="8" creationId="{B2FD8D5A-62E7-619B-E75B-9D76571EFD4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05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08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002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017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953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686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996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031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6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003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51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9352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802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14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83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46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6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35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35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3.png"/><Relationship Id="rId5" Type="http://schemas.microsoft.com/office/2007/relationships/media" Target="../media/media11.mp3"/><Relationship Id="rId10" Type="http://schemas.openxmlformats.org/officeDocument/2006/relationships/image" Target="../media/image7.png"/><Relationship Id="rId4" Type="http://schemas.openxmlformats.org/officeDocument/2006/relationships/audio" Target="../media/media10.mp3"/><Relationship Id="rId9" Type="http://schemas.openxmlformats.org/officeDocument/2006/relationships/image" Target="../media/image32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36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4.png"/><Relationship Id="rId5" Type="http://schemas.microsoft.com/office/2007/relationships/media" Target="../media/media11.mp3"/><Relationship Id="rId10" Type="http://schemas.openxmlformats.org/officeDocument/2006/relationships/image" Target="../media/image7.png"/><Relationship Id="rId4" Type="http://schemas.openxmlformats.org/officeDocument/2006/relationships/audio" Target="../media/media10.mp3"/><Relationship Id="rId9" Type="http://schemas.openxmlformats.org/officeDocument/2006/relationships/image" Target="../media/image32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5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5.png"/><Relationship Id="rId11" Type="http://schemas.openxmlformats.org/officeDocument/2006/relationships/image" Target="../media/image55.png"/><Relationship Id="rId5" Type="http://schemas.openxmlformats.org/officeDocument/2006/relationships/image" Target="../media/image6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5.png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15.mp3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audio" Target="../media/media15.mp3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15.mp3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audio" Target="../media/media15.mp3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10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mp3"/><Relationship Id="rId19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67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81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audio" Target="../media/media16.mp3"/><Relationship Id="rId16" Type="http://schemas.openxmlformats.org/officeDocument/2006/relationships/image" Target="../media/image84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79.png"/><Relationship Id="rId5" Type="http://schemas.microsoft.com/office/2007/relationships/media" Target="../media/media18.mp3"/><Relationship Id="rId15" Type="http://schemas.openxmlformats.org/officeDocument/2006/relationships/image" Target="../media/image83.png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81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80.png"/><Relationship Id="rId2" Type="http://schemas.openxmlformats.org/officeDocument/2006/relationships/audio" Target="../media/media16.mp3"/><Relationship Id="rId16" Type="http://schemas.openxmlformats.org/officeDocument/2006/relationships/image" Target="../media/image10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79.png"/><Relationship Id="rId5" Type="http://schemas.microsoft.com/office/2007/relationships/media" Target="../media/media18.mp3"/><Relationship Id="rId15" Type="http://schemas.openxmlformats.org/officeDocument/2006/relationships/image" Target="../media/image87.png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6.png"/><Relationship Id="rId5" Type="http://schemas.openxmlformats.org/officeDocument/2006/relationships/image" Target="../media/image88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91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7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16.png"/><Relationship Id="rId5" Type="http://schemas.microsoft.com/office/2007/relationships/media" Target="../media/media18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23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22.mp3"/><Relationship Id="rId7" Type="http://schemas.openxmlformats.org/officeDocument/2006/relationships/image" Target="../media/image7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audio" Target="../media/media22.mp3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media" Target="../media/media22.mp3"/><Relationship Id="rId7" Type="http://schemas.openxmlformats.org/officeDocument/2006/relationships/image" Target="../media/image7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6.png"/><Relationship Id="rId4" Type="http://schemas.openxmlformats.org/officeDocument/2006/relationships/audio" Target="../media/media22.mp3"/><Relationship Id="rId9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97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93.png"/><Relationship Id="rId17" Type="http://schemas.openxmlformats.org/officeDocument/2006/relationships/image" Target="../media/image85.png"/><Relationship Id="rId2" Type="http://schemas.openxmlformats.org/officeDocument/2006/relationships/audio" Target="../media/media16.mp3"/><Relationship Id="rId16" Type="http://schemas.openxmlformats.org/officeDocument/2006/relationships/image" Target="../media/image100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79.png"/><Relationship Id="rId5" Type="http://schemas.microsoft.com/office/2007/relationships/media" Target="../media/media18.mp3"/><Relationship Id="rId15" Type="http://schemas.openxmlformats.org/officeDocument/2006/relationships/image" Target="../media/image99.png"/><Relationship Id="rId10" Type="http://schemas.openxmlformats.org/officeDocument/2006/relationships/notesSlide" Target="../notesSlides/notesSlide26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7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93.pn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2A0B98-1023-B3BB-87A5-D0F3879AB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7" y="1065529"/>
            <a:ext cx="11769969" cy="29227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F6B445D-2CAD-D628-1AE9-8CC53D4046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79" y="4187029"/>
            <a:ext cx="10505943" cy="17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EF4463-4D38-FEA0-8E1A-DBCC905A7E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5" y="1221412"/>
            <a:ext cx="9494520" cy="395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8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DA7508-100D-9EEF-C21C-5517FC9304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729" y="79573"/>
            <a:ext cx="8934541" cy="66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79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EA8F3FD-8B6F-5A0F-C81C-90DF08B695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52" y="1912232"/>
            <a:ext cx="6979160" cy="34666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665390" y="2400280"/>
            <a:ext cx="121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見に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4527829" y="2396480"/>
            <a:ext cx="175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ませんか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47ADF05-43C5-F473-C616-102AACFE00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36ADE55-F18F-4284-8EA6-0D0B8A472FD0}"/>
              </a:ext>
            </a:extLst>
          </p:cNvPr>
          <p:cNvSpPr txBox="1"/>
          <p:nvPr/>
        </p:nvSpPr>
        <p:spPr>
          <a:xfrm>
            <a:off x="3221253" y="4331158"/>
            <a:ext cx="215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食べに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665265-D369-0075-384C-BCD8FA021E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59557"/>
            <a:ext cx="6114134" cy="7941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8552CC-22BC-90AE-C843-C4E33E9D0605}"/>
              </a:ext>
            </a:extLst>
          </p:cNvPr>
          <p:cNvSpPr txBox="1"/>
          <p:nvPr/>
        </p:nvSpPr>
        <p:spPr>
          <a:xfrm>
            <a:off x="5184600" y="4346398"/>
            <a:ext cx="160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ませんか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31B29FA-0461-A830-46A9-A1BA04ABF31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320" y="4963170"/>
            <a:ext cx="5468934" cy="935273"/>
          </a:xfrm>
          <a:prstGeom prst="rect">
            <a:avLst/>
          </a:prstGeom>
        </p:spPr>
      </p:pic>
      <p:pic>
        <p:nvPicPr>
          <p:cNvPr id="2" name="Y_[08-08]_katachi2">
            <a:hlinkClick r:id="" action="ppaction://media"/>
            <a:extLst>
              <a:ext uri="{FF2B5EF4-FFF2-40B4-BE49-F238E27FC236}">
                <a16:creationId xmlns:a16="http://schemas.microsoft.com/office/drawing/2014/main" id="{F36158E0-899E-57A0-0144-589710370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26783" y="1047506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6EE51F5-F4F4-A718-90C4-D1A5DD94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8126"/>
            <a:ext cx="11223496" cy="33870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6A94D25-ABFB-3D3E-8E80-A423341A57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536375"/>
            <a:ext cx="5715000" cy="33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7073CB2-947A-97A2-417D-D952549D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01FE677-EF8F-EF9C-015C-1B7BFD483FB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E11424-CDE1-92B4-54A6-8869D508D31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57879"/>
            <a:ext cx="6583680" cy="9025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930BFD-9B4D-0F82-0BCE-18F7ADEE5A0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011" y="1960451"/>
            <a:ext cx="7751526" cy="4463809"/>
          </a:xfrm>
          <a:prstGeom prst="rect">
            <a:avLst/>
          </a:prstGeom>
        </p:spPr>
      </p:pic>
      <p:pic>
        <p:nvPicPr>
          <p:cNvPr id="3" name="Y_[08-01]_kiku1">
            <a:hlinkClick r:id="" action="ppaction://media"/>
            <a:extLst>
              <a:ext uri="{FF2B5EF4-FFF2-40B4-BE49-F238E27FC236}">
                <a16:creationId xmlns:a16="http://schemas.microsoft.com/office/drawing/2014/main" id="{80C17989-E492-FDA2-4241-994B561A8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50783" y="1059229"/>
            <a:ext cx="343389" cy="366835"/>
          </a:xfrm>
          <a:prstGeom prst="rect">
            <a:avLst/>
          </a:prstGeom>
        </p:spPr>
      </p:pic>
      <p:pic>
        <p:nvPicPr>
          <p:cNvPr id="5" name="Y_[08-02]_kiku2">
            <a:hlinkClick r:id="" action="ppaction://media"/>
            <a:extLst>
              <a:ext uri="{FF2B5EF4-FFF2-40B4-BE49-F238E27FC236}">
                <a16:creationId xmlns:a16="http://schemas.microsoft.com/office/drawing/2014/main" id="{4957114F-076A-A8A5-FA6D-CE4DC9EC93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95552" y="1059229"/>
            <a:ext cx="366835" cy="366835"/>
          </a:xfrm>
          <a:prstGeom prst="rect">
            <a:avLst/>
          </a:prstGeom>
        </p:spPr>
      </p:pic>
      <p:pic>
        <p:nvPicPr>
          <p:cNvPr id="7" name="Y_[08-03]_kiku3">
            <a:hlinkClick r:id="" action="ppaction://media"/>
            <a:extLst>
              <a:ext uri="{FF2B5EF4-FFF2-40B4-BE49-F238E27FC236}">
                <a16:creationId xmlns:a16="http://schemas.microsoft.com/office/drawing/2014/main" id="{D84941DD-AF74-60CF-1518-B4664C3BCC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05152" y="1059229"/>
            <a:ext cx="366835" cy="366835"/>
          </a:xfrm>
          <a:prstGeom prst="rect">
            <a:avLst/>
          </a:prstGeom>
        </p:spPr>
      </p:pic>
      <p:pic>
        <p:nvPicPr>
          <p:cNvPr id="8" name="Y_[08-04]_kiku4">
            <a:hlinkClick r:id="" action="ppaction://media"/>
            <a:extLst>
              <a:ext uri="{FF2B5EF4-FFF2-40B4-BE49-F238E27FC236}">
                <a16:creationId xmlns:a16="http://schemas.microsoft.com/office/drawing/2014/main" id="{B5220ABC-2E3F-C5CC-A892-F282347F09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43706" y="1059229"/>
            <a:ext cx="331666" cy="355112"/>
          </a:xfrm>
          <a:prstGeom prst="rect">
            <a:avLst/>
          </a:prstGeom>
        </p:spPr>
      </p:pic>
      <p:pic>
        <p:nvPicPr>
          <p:cNvPr id="10" name="Y_[08-05]_kiku5">
            <a:hlinkClick r:id="" action="ppaction://media"/>
            <a:extLst>
              <a:ext uri="{FF2B5EF4-FFF2-40B4-BE49-F238E27FC236}">
                <a16:creationId xmlns:a16="http://schemas.microsoft.com/office/drawing/2014/main" id="{4CD585A2-557E-3BBF-C85C-37C8F9D011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76752" y="1070952"/>
            <a:ext cx="366835" cy="355112"/>
          </a:xfrm>
          <a:prstGeom prst="rect">
            <a:avLst/>
          </a:prstGeom>
        </p:spPr>
      </p:pic>
      <p:pic>
        <p:nvPicPr>
          <p:cNvPr id="12" name="Y_[08-06]_kiku6">
            <a:hlinkClick r:id="" action="ppaction://media"/>
            <a:extLst>
              <a:ext uri="{FF2B5EF4-FFF2-40B4-BE49-F238E27FC236}">
                <a16:creationId xmlns:a16="http://schemas.microsoft.com/office/drawing/2014/main" id="{E2252DC4-467E-BF46-10E6-C45B2E0CE98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68414" y="1035783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9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7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0EAB6B8-D4E6-60B3-0379-78950F29C1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23339" cy="9324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EB2F50-15B1-FB46-7641-10CF1E9741F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B394ABA-0A98-7BC3-41C5-E46402750DA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6" y="932411"/>
            <a:ext cx="6902203" cy="93241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E670DF-408E-46BF-2DDA-9357AA3C8AF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66" y="1949763"/>
            <a:ext cx="5577840" cy="295847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872BFC2-F055-2687-9AC1-3439188FCD5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451" y="1864822"/>
            <a:ext cx="6489630" cy="4751497"/>
          </a:xfrm>
          <a:prstGeom prst="rect">
            <a:avLst/>
          </a:prstGeom>
        </p:spPr>
      </p:pic>
      <p:pic>
        <p:nvPicPr>
          <p:cNvPr id="2" name="Y_[08-09]_hanasu1">
            <a:hlinkClick r:id="" action="ppaction://media"/>
            <a:extLst>
              <a:ext uri="{FF2B5EF4-FFF2-40B4-BE49-F238E27FC236}">
                <a16:creationId xmlns:a16="http://schemas.microsoft.com/office/drawing/2014/main" id="{14253D07-D9C6-87DD-F447-B1F512DF1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63522" y="941999"/>
            <a:ext cx="437173" cy="566126"/>
          </a:xfrm>
          <a:prstGeom prst="rect">
            <a:avLst/>
          </a:prstGeom>
        </p:spPr>
      </p:pic>
      <p:pic>
        <p:nvPicPr>
          <p:cNvPr id="3" name="Y_[08-10]_hanasu2-1">
            <a:hlinkClick r:id="" action="ppaction://media"/>
            <a:extLst>
              <a:ext uri="{FF2B5EF4-FFF2-40B4-BE49-F238E27FC236}">
                <a16:creationId xmlns:a16="http://schemas.microsoft.com/office/drawing/2014/main" id="{AFECE4E1-0991-AFBA-B735-79E4DAC38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99245" y="965445"/>
            <a:ext cx="402004" cy="542680"/>
          </a:xfrm>
          <a:prstGeom prst="rect">
            <a:avLst/>
          </a:prstGeom>
        </p:spPr>
      </p:pic>
      <p:pic>
        <p:nvPicPr>
          <p:cNvPr id="5" name="Y_[08-11]_hanasu2-2">
            <a:hlinkClick r:id="" action="ppaction://media"/>
            <a:extLst>
              <a:ext uri="{FF2B5EF4-FFF2-40B4-BE49-F238E27FC236}">
                <a16:creationId xmlns:a16="http://schemas.microsoft.com/office/drawing/2014/main" id="{FA4BFFD5-26BF-D79E-5809-BAE2BA6F06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8106" y="965444"/>
            <a:ext cx="472342" cy="5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0EAB6B8-D4E6-60B3-0379-78950F29C1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23339" cy="9324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EB2F50-15B1-FB46-7641-10CF1E9741F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E670DF-408E-46BF-2DDA-9357AA3C8A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4822"/>
            <a:ext cx="5577840" cy="295847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872BFC2-F055-2687-9AC1-3439188FCD5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451" y="1864822"/>
            <a:ext cx="6489630" cy="475149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8C2A3A3-CB99-6749-F92A-CC6DD48AD0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13126"/>
            <a:ext cx="7071360" cy="77098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82ECA2-8EEA-795C-4819-CC6048C8CFF3}"/>
              </a:ext>
            </a:extLst>
          </p:cNvPr>
          <p:cNvSpPr/>
          <p:nvPr/>
        </p:nvSpPr>
        <p:spPr>
          <a:xfrm>
            <a:off x="2388479" y="2780264"/>
            <a:ext cx="1820635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3DB2F70-B481-D37F-614B-FE678404A245}"/>
              </a:ext>
            </a:extLst>
          </p:cNvPr>
          <p:cNvSpPr/>
          <p:nvPr/>
        </p:nvSpPr>
        <p:spPr>
          <a:xfrm>
            <a:off x="7905359" y="2942828"/>
            <a:ext cx="1892723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EEC929B-C2C6-61E5-1817-8ACEB1973048}"/>
              </a:ext>
            </a:extLst>
          </p:cNvPr>
          <p:cNvSpPr/>
          <p:nvPr/>
        </p:nvSpPr>
        <p:spPr>
          <a:xfrm>
            <a:off x="1060290" y="1990865"/>
            <a:ext cx="4283356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35B98CA-D8DD-86C7-77EA-27AEED6CAB9A}"/>
              </a:ext>
            </a:extLst>
          </p:cNvPr>
          <p:cNvSpPr/>
          <p:nvPr/>
        </p:nvSpPr>
        <p:spPr>
          <a:xfrm>
            <a:off x="6730876" y="4027129"/>
            <a:ext cx="3914458" cy="80474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571F0F8-3285-A42F-8F82-EE68E15CD2E8}"/>
              </a:ext>
            </a:extLst>
          </p:cNvPr>
          <p:cNvSpPr/>
          <p:nvPr/>
        </p:nvSpPr>
        <p:spPr>
          <a:xfrm>
            <a:off x="1249541" y="3523712"/>
            <a:ext cx="3353076" cy="44043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40033F0-0E5E-EED1-CFE5-B07415EFA388}"/>
              </a:ext>
            </a:extLst>
          </p:cNvPr>
          <p:cNvSpPr/>
          <p:nvPr/>
        </p:nvSpPr>
        <p:spPr>
          <a:xfrm>
            <a:off x="6646837" y="2189682"/>
            <a:ext cx="3063113" cy="38087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A27A44B-730A-415C-C56B-32017155456D}"/>
              </a:ext>
            </a:extLst>
          </p:cNvPr>
          <p:cNvSpPr/>
          <p:nvPr/>
        </p:nvSpPr>
        <p:spPr>
          <a:xfrm>
            <a:off x="2352272" y="4266258"/>
            <a:ext cx="2519215" cy="44270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44B65A-6C98-629B-EFFC-F5C6DBBCA952}"/>
              </a:ext>
            </a:extLst>
          </p:cNvPr>
          <p:cNvSpPr/>
          <p:nvPr/>
        </p:nvSpPr>
        <p:spPr>
          <a:xfrm>
            <a:off x="7951079" y="3384788"/>
            <a:ext cx="1892723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6C573A7-C24F-F151-700F-B751FC1F9B16}"/>
              </a:ext>
            </a:extLst>
          </p:cNvPr>
          <p:cNvSpPr/>
          <p:nvPr/>
        </p:nvSpPr>
        <p:spPr>
          <a:xfrm>
            <a:off x="6287231" y="5794973"/>
            <a:ext cx="1720657" cy="69663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42E5B43-B718-54D2-8320-8CBE47F8DF63}"/>
              </a:ext>
            </a:extLst>
          </p:cNvPr>
          <p:cNvSpPr/>
          <p:nvPr/>
        </p:nvSpPr>
        <p:spPr>
          <a:xfrm>
            <a:off x="9126662" y="5746287"/>
            <a:ext cx="2290195" cy="69663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8-09]_hanasu1">
            <a:hlinkClick r:id="" action="ppaction://media"/>
            <a:extLst>
              <a:ext uri="{FF2B5EF4-FFF2-40B4-BE49-F238E27FC236}">
                <a16:creationId xmlns:a16="http://schemas.microsoft.com/office/drawing/2014/main" id="{77B519B3-47FE-5DD7-6DE8-6DDCFEA5C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5552" y="965445"/>
            <a:ext cx="355112" cy="437173"/>
          </a:xfrm>
          <a:prstGeom prst="rect">
            <a:avLst/>
          </a:prstGeom>
        </p:spPr>
      </p:pic>
      <p:pic>
        <p:nvPicPr>
          <p:cNvPr id="10" name="Y_[08-10]_hanasu2-1">
            <a:hlinkClick r:id="" action="ppaction://media"/>
            <a:extLst>
              <a:ext uri="{FF2B5EF4-FFF2-40B4-BE49-F238E27FC236}">
                <a16:creationId xmlns:a16="http://schemas.microsoft.com/office/drawing/2014/main" id="{A23EE89F-D9BE-3683-665F-12402717D2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75090" y="965445"/>
            <a:ext cx="472342" cy="425450"/>
          </a:xfrm>
          <a:prstGeom prst="rect">
            <a:avLst/>
          </a:prstGeom>
        </p:spPr>
      </p:pic>
      <p:pic>
        <p:nvPicPr>
          <p:cNvPr id="19" name="Y_[08-11]_hanasu2-2">
            <a:hlinkClick r:id="" action="ppaction://media"/>
            <a:extLst>
              <a:ext uri="{FF2B5EF4-FFF2-40B4-BE49-F238E27FC236}">
                <a16:creationId xmlns:a16="http://schemas.microsoft.com/office/drawing/2014/main" id="{641489FB-C605-A155-1BD6-C9234D6A05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70844" y="977168"/>
            <a:ext cx="448896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2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6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0EAB6B8-D4E6-60B3-0379-78950F29C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23339" cy="9324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EB2F50-15B1-FB46-7641-10CF1E9741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E670DF-408E-46BF-2DDA-9357AA3C8A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842" y="2598187"/>
            <a:ext cx="3721678" cy="197396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872BFC2-F055-2687-9AC1-3439188FCD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639" y="2524831"/>
            <a:ext cx="4404361" cy="32247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E28BAC3-09F6-B968-6E17-0C20761741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19" y="887618"/>
            <a:ext cx="9311640" cy="1826875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AF660AA4-9545-0775-8256-4A0194276034}"/>
              </a:ext>
            </a:extLst>
          </p:cNvPr>
          <p:cNvSpPr/>
          <p:nvPr/>
        </p:nvSpPr>
        <p:spPr>
          <a:xfrm>
            <a:off x="81741" y="3007127"/>
            <a:ext cx="4061848" cy="274259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026" name="Picture 2" descr="世間話をする女性のイラスト | かわいいフリー素材集 いらすとや">
            <a:extLst>
              <a:ext uri="{FF2B5EF4-FFF2-40B4-BE49-F238E27FC236}">
                <a16:creationId xmlns:a16="http://schemas.microsoft.com/office/drawing/2014/main" id="{CC0CA7ED-1EAD-9650-893C-FA064E21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39" y="5111150"/>
            <a:ext cx="2127849" cy="21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デパート・百貨店のイラスト">
            <a:extLst>
              <a:ext uri="{FF2B5EF4-FFF2-40B4-BE49-F238E27FC236}">
                <a16:creationId xmlns:a16="http://schemas.microsoft.com/office/drawing/2014/main" id="{ACF242F4-87A4-5C1A-FEEE-803291CD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09" y="4011549"/>
            <a:ext cx="1189982" cy="10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ファミリーレストランのイラスト">
            <a:extLst>
              <a:ext uri="{FF2B5EF4-FFF2-40B4-BE49-F238E27FC236}">
                <a16:creationId xmlns:a16="http://schemas.microsoft.com/office/drawing/2014/main" id="{A0CADB42-1B15-745B-4024-26DB9DB59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358" y="3036434"/>
            <a:ext cx="1334729" cy="12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女性アイドルグループのイラスト（観客付き）">
            <a:extLst>
              <a:ext uri="{FF2B5EF4-FFF2-40B4-BE49-F238E27FC236}">
                <a16:creationId xmlns:a16="http://schemas.microsoft.com/office/drawing/2014/main" id="{6D8084A6-9FF2-FC2D-E3C7-C01C1B865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858" y="3821988"/>
            <a:ext cx="1257982" cy="12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981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BB1BB6-7775-1639-9AB8-975AEF2054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" y="2243398"/>
            <a:ext cx="11983656" cy="23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F37DBA8-52AF-F3B7-7C4D-6133B7D775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E300DBD-9546-9DEC-AC35-1761136117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89" y="866609"/>
            <a:ext cx="9628868" cy="78857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940FA19-63D2-8741-90DB-B2FE5303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3741" y="1857270"/>
            <a:ext cx="8045893" cy="47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4626AE-07E3-70D0-325D-B8320513DF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3" y="2202408"/>
            <a:ext cx="11863754" cy="245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8" y="-43031"/>
            <a:ext cx="3100424" cy="8517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F37DBA8-52AF-F3B7-7C4D-6133B7D775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E300DBD-9546-9DEC-AC35-1761136117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639587"/>
            <a:ext cx="9628868" cy="7885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408168-C67E-F53C-62CC-6110F28F8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9" y="4051014"/>
            <a:ext cx="4380608" cy="25869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D3AC527-2602-11B0-59AA-A55ECE6360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655"/>
            <a:ext cx="6121739" cy="138433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EE233FF-E6C8-6E5D-4913-6E96D34FEE8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114" y="2228590"/>
            <a:ext cx="6979534" cy="4473633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7D930BAB-E2EC-5A85-5359-D41B5ED04CB5}"/>
              </a:ext>
            </a:extLst>
          </p:cNvPr>
          <p:cNvSpPr/>
          <p:nvPr/>
        </p:nvSpPr>
        <p:spPr>
          <a:xfrm>
            <a:off x="5187758" y="2632724"/>
            <a:ext cx="1467685" cy="142422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7D8F409-2792-1369-1B62-358FD34894A8}"/>
              </a:ext>
            </a:extLst>
          </p:cNvPr>
          <p:cNvSpPr/>
          <p:nvPr/>
        </p:nvSpPr>
        <p:spPr>
          <a:xfrm>
            <a:off x="8719966" y="2632723"/>
            <a:ext cx="1467685" cy="142422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D240179E-E3B3-28E3-D431-C24AD02B3BA7}"/>
              </a:ext>
            </a:extLst>
          </p:cNvPr>
          <p:cNvSpPr/>
          <p:nvPr/>
        </p:nvSpPr>
        <p:spPr>
          <a:xfrm>
            <a:off x="8719966" y="4857384"/>
            <a:ext cx="1467685" cy="142422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A8835DE-C271-2090-9ADF-09580AA950D6}"/>
              </a:ext>
            </a:extLst>
          </p:cNvPr>
          <p:cNvSpPr/>
          <p:nvPr/>
        </p:nvSpPr>
        <p:spPr>
          <a:xfrm>
            <a:off x="6999196" y="2632723"/>
            <a:ext cx="1467685" cy="142422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C5E5D5D0-109A-1AA2-FE90-A3A69D969676}"/>
              </a:ext>
            </a:extLst>
          </p:cNvPr>
          <p:cNvSpPr/>
          <p:nvPr/>
        </p:nvSpPr>
        <p:spPr>
          <a:xfrm>
            <a:off x="10488963" y="2632722"/>
            <a:ext cx="1467685" cy="142422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08-12]_kaiwa">
            <a:hlinkClick r:id="" action="ppaction://media"/>
            <a:extLst>
              <a:ext uri="{FF2B5EF4-FFF2-40B4-BE49-F238E27FC236}">
                <a16:creationId xmlns:a16="http://schemas.microsoft.com/office/drawing/2014/main" id="{8CF4C815-B08F-CB86-122C-43F77C124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92321" y="1422644"/>
            <a:ext cx="448896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8" y="-43031"/>
            <a:ext cx="3100424" cy="8517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F37DBA8-52AF-F3B7-7C4D-6133B7D775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E300DBD-9546-9DEC-AC35-1761136117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0" y="684777"/>
            <a:ext cx="9248182" cy="7573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7DE407D-19CD-0F31-DA2B-FEE5C0DE96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7" y="1420717"/>
            <a:ext cx="7697175" cy="71187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F652FDC-833A-6D93-D7CD-0540DC105E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99" y="5953863"/>
            <a:ext cx="6331352" cy="8550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DBDD956-CED7-0F8F-7182-F1AAEDC6F1F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213" y="1736875"/>
            <a:ext cx="4454274" cy="512112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01E2337-039E-9EB3-19F4-CD81AE94D86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07" y="2242662"/>
            <a:ext cx="4503494" cy="36502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408168-C67E-F53C-62CC-6110F28F805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7405" y="1011458"/>
            <a:ext cx="2165267" cy="127867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9159C7B-461C-A0E8-79CF-DFEC84B9DC4F}"/>
              </a:ext>
            </a:extLst>
          </p:cNvPr>
          <p:cNvSpPr txBox="1"/>
          <p:nvPr/>
        </p:nvSpPr>
        <p:spPr>
          <a:xfrm>
            <a:off x="902981" y="6285646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6A3FBE-0DC5-EAE6-D1C4-AA37CAC16BBE}"/>
              </a:ext>
            </a:extLst>
          </p:cNvPr>
          <p:cNvSpPr txBox="1"/>
          <p:nvPr/>
        </p:nvSpPr>
        <p:spPr>
          <a:xfrm>
            <a:off x="2176327" y="6292420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823E049-A71A-4AB8-454B-E232FF727FA5}"/>
              </a:ext>
            </a:extLst>
          </p:cNvPr>
          <p:cNvSpPr txBox="1"/>
          <p:nvPr/>
        </p:nvSpPr>
        <p:spPr>
          <a:xfrm>
            <a:off x="3433954" y="6346580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80E502C-C7EC-A37B-72A2-A5E0D1DDAA10}"/>
              </a:ext>
            </a:extLst>
          </p:cNvPr>
          <p:cNvSpPr txBox="1"/>
          <p:nvPr/>
        </p:nvSpPr>
        <p:spPr>
          <a:xfrm>
            <a:off x="4769539" y="626506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31AA2E5-9598-599F-310F-77FDEA58BFC5}"/>
              </a:ext>
            </a:extLst>
          </p:cNvPr>
          <p:cNvSpPr txBox="1"/>
          <p:nvPr/>
        </p:nvSpPr>
        <p:spPr>
          <a:xfrm>
            <a:off x="6042885" y="6265063"/>
            <a:ext cx="57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pic>
        <p:nvPicPr>
          <p:cNvPr id="2" name="Y_[08-12]_kaiwa">
            <a:hlinkClick r:id="" action="ppaction://media"/>
            <a:extLst>
              <a:ext uri="{FF2B5EF4-FFF2-40B4-BE49-F238E27FC236}">
                <a16:creationId xmlns:a16="http://schemas.microsoft.com/office/drawing/2014/main" id="{C1276C1A-3489-EF6B-6A02-A67EF7EDD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6290" y="1469537"/>
            <a:ext cx="355112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F826BEFD-930E-DFFC-2DDE-F4AF89E75B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80" y="2083258"/>
            <a:ext cx="8272195" cy="20298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074780" y="2226618"/>
            <a:ext cx="215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まえに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5832495" y="2226618"/>
            <a:ext cx="3136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たいんですが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5309688" y="2836592"/>
            <a:ext cx="37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たいんですが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9A62B24-A3D4-BA1A-E154-84C4B7AAEF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97" y="960399"/>
            <a:ext cx="5443959" cy="7468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0C0C94-236F-4120-3C91-3D5580435A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78AF3A-2E5A-0991-FEA4-A01E00BCA9FE}"/>
              </a:ext>
            </a:extLst>
          </p:cNvPr>
          <p:cNvSpPr txBox="1"/>
          <p:nvPr/>
        </p:nvSpPr>
        <p:spPr>
          <a:xfrm>
            <a:off x="2388439" y="3440506"/>
            <a:ext cx="215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あと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2F8F7A8-1B82-F93D-70E9-31FAA74AD4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854" y="4336415"/>
            <a:ext cx="6953328" cy="85270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B05A149-43B6-FA2B-9E4E-9DD6C707B52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854" y="5470394"/>
            <a:ext cx="7365357" cy="852704"/>
          </a:xfrm>
          <a:prstGeom prst="rect">
            <a:avLst/>
          </a:prstGeom>
        </p:spPr>
      </p:pic>
      <p:pic>
        <p:nvPicPr>
          <p:cNvPr id="2" name="Y_[08-13]_katachi">
            <a:hlinkClick r:id="" action="ppaction://media"/>
            <a:extLst>
              <a:ext uri="{FF2B5EF4-FFF2-40B4-BE49-F238E27FC236}">
                <a16:creationId xmlns:a16="http://schemas.microsoft.com/office/drawing/2014/main" id="{0664521D-9975-EB52-FD39-583DD4E73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81306" y="1047506"/>
            <a:ext cx="296497" cy="2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8D22194-6250-3B13-9F85-46181CD592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269752"/>
            <a:ext cx="11192719" cy="62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AEFC46-FA72-4C2D-5F76-DAE94A0A31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74" y="1027906"/>
            <a:ext cx="9317620" cy="27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9C8F0F3-2D29-56AF-C919-B86B8A28B6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34" y="351905"/>
            <a:ext cx="11303666" cy="42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46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118BA3F-93EB-312F-58F2-E5E7CBB7E6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042" y="1080971"/>
            <a:ext cx="9578149" cy="34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3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7073CB2-947A-97A2-417D-D952549D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302DE0F-7F01-83F5-B727-A10FE2AC8B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89210D-F59F-FD2E-8E04-31B7039C54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0" y="925024"/>
            <a:ext cx="6769144" cy="9602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6D3F4BB-F195-D158-2908-0926A78D7A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115" y="2278464"/>
            <a:ext cx="7448700" cy="4398741"/>
          </a:xfrm>
          <a:prstGeom prst="rect">
            <a:avLst/>
          </a:prstGeom>
        </p:spPr>
      </p:pic>
      <p:pic>
        <p:nvPicPr>
          <p:cNvPr id="3" name="Y_[08-12]_kaiwa">
            <a:hlinkClick r:id="" action="ppaction://media"/>
            <a:extLst>
              <a:ext uri="{FF2B5EF4-FFF2-40B4-BE49-F238E27FC236}">
                <a16:creationId xmlns:a16="http://schemas.microsoft.com/office/drawing/2014/main" id="{D33A199B-C3AA-FECA-4275-B011C5ECF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18444" y="1059229"/>
            <a:ext cx="366835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189EB1C-9943-5E6E-8628-CEF84B6DC5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2DE4A3-D21C-BADF-7713-3D4F729C31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-40459"/>
            <a:ext cx="5492555" cy="9481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ACAB87E-1F71-87F1-B4C8-26329F4CC7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819078"/>
            <a:ext cx="5046562" cy="88293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8212D44-A99F-4868-84D5-3CD11E0D7A3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355" y="1702010"/>
            <a:ext cx="8948802" cy="5017913"/>
          </a:xfrm>
          <a:prstGeom prst="rect">
            <a:avLst/>
          </a:prstGeom>
        </p:spPr>
      </p:pic>
      <p:pic>
        <p:nvPicPr>
          <p:cNvPr id="3" name="Y_[08-14]_hanasu1">
            <a:hlinkClick r:id="" action="ppaction://media"/>
            <a:extLst>
              <a:ext uri="{FF2B5EF4-FFF2-40B4-BE49-F238E27FC236}">
                <a16:creationId xmlns:a16="http://schemas.microsoft.com/office/drawing/2014/main" id="{47FB50A9-B524-B171-4D5D-B9AE87EB3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23552" y="836491"/>
            <a:ext cx="507511" cy="542680"/>
          </a:xfrm>
          <a:prstGeom prst="rect">
            <a:avLst/>
          </a:prstGeom>
        </p:spPr>
      </p:pic>
      <p:pic>
        <p:nvPicPr>
          <p:cNvPr id="4" name="Y_[08-15]_hanasu2">
            <a:hlinkClick r:id="" action="ppaction://media"/>
            <a:extLst>
              <a:ext uri="{FF2B5EF4-FFF2-40B4-BE49-F238E27FC236}">
                <a16:creationId xmlns:a16="http://schemas.microsoft.com/office/drawing/2014/main" id="{B47E15EF-A177-587B-D55A-B1EDBB9B01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3090" y="895107"/>
            <a:ext cx="484065" cy="4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189EB1C-9943-5E6E-8628-CEF84B6DC5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2DE4A3-D21C-BADF-7713-3D4F729C31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-40459"/>
            <a:ext cx="5492555" cy="9481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8212D44-A99F-4868-84D5-3CD11E0D7A3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355" y="1702010"/>
            <a:ext cx="8948802" cy="50179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0D5A28F-DF61-A357-CCF0-D3C9F4E8FC1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30" y="811752"/>
            <a:ext cx="5687018" cy="89025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16C23C6-254C-D631-3E3E-729088BC179A}"/>
              </a:ext>
            </a:extLst>
          </p:cNvPr>
          <p:cNvSpPr/>
          <p:nvPr/>
        </p:nvSpPr>
        <p:spPr>
          <a:xfrm>
            <a:off x="4878602" y="2732029"/>
            <a:ext cx="2002699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07739BB-179A-7F83-6A85-54AE9F073E17}"/>
              </a:ext>
            </a:extLst>
          </p:cNvPr>
          <p:cNvSpPr/>
          <p:nvPr/>
        </p:nvSpPr>
        <p:spPr>
          <a:xfrm>
            <a:off x="4956573" y="3185880"/>
            <a:ext cx="2519215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928912D-18E6-4595-0F5F-0CE1C04B5B6C}"/>
              </a:ext>
            </a:extLst>
          </p:cNvPr>
          <p:cNvSpPr/>
          <p:nvPr/>
        </p:nvSpPr>
        <p:spPr>
          <a:xfrm>
            <a:off x="4412152" y="1907905"/>
            <a:ext cx="2417843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23A069E-EEC7-4D5B-336D-241F6BBC7B00}"/>
              </a:ext>
            </a:extLst>
          </p:cNvPr>
          <p:cNvSpPr/>
          <p:nvPr/>
        </p:nvSpPr>
        <p:spPr>
          <a:xfrm>
            <a:off x="7135113" y="4433725"/>
            <a:ext cx="2940990" cy="117823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98FBAA8-AADC-D9C8-AD7B-7B2EBF30C328}"/>
              </a:ext>
            </a:extLst>
          </p:cNvPr>
          <p:cNvSpPr/>
          <p:nvPr/>
        </p:nvSpPr>
        <p:spPr>
          <a:xfrm>
            <a:off x="2330551" y="4347632"/>
            <a:ext cx="3048251" cy="8582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6AA593E-9F9A-4157-5F11-D2EFD1DFFC56}"/>
              </a:ext>
            </a:extLst>
          </p:cNvPr>
          <p:cNvSpPr/>
          <p:nvPr/>
        </p:nvSpPr>
        <p:spPr>
          <a:xfrm>
            <a:off x="2782018" y="5710938"/>
            <a:ext cx="2771137" cy="40246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1A730E3-69B2-460F-9E88-A3678809992D}"/>
              </a:ext>
            </a:extLst>
          </p:cNvPr>
          <p:cNvSpPr/>
          <p:nvPr/>
        </p:nvSpPr>
        <p:spPr>
          <a:xfrm>
            <a:off x="8513711" y="6144731"/>
            <a:ext cx="1068393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Y_[08-14]_hanasu1">
            <a:hlinkClick r:id="" action="ppaction://media"/>
            <a:extLst>
              <a:ext uri="{FF2B5EF4-FFF2-40B4-BE49-F238E27FC236}">
                <a16:creationId xmlns:a16="http://schemas.microsoft.com/office/drawing/2014/main" id="{87D98682-A378-8426-5D91-83EA4CE0C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2444" y="895106"/>
            <a:ext cx="437173" cy="366836"/>
          </a:xfrm>
          <a:prstGeom prst="rect">
            <a:avLst/>
          </a:prstGeom>
        </p:spPr>
      </p:pic>
      <p:pic>
        <p:nvPicPr>
          <p:cNvPr id="4" name="Y_[08-15]_hanasu2">
            <a:hlinkClick r:id="" action="ppaction://media"/>
            <a:extLst>
              <a:ext uri="{FF2B5EF4-FFF2-40B4-BE49-F238E27FC236}">
                <a16:creationId xmlns:a16="http://schemas.microsoft.com/office/drawing/2014/main" id="{130584D2-9515-3D25-8783-30DEDEA85F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6137" y="906829"/>
            <a:ext cx="425450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8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8D0CCEB0-A5AB-AC6C-1E8F-F5B57413B3F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05" y="5330613"/>
            <a:ext cx="11353800" cy="121982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E5D693A-8A83-4E55-2E70-1D31456158B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02" y="1061620"/>
            <a:ext cx="6851859" cy="3945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0954FC-F3F5-D4D4-4D86-460B7FDE4452}"/>
              </a:ext>
            </a:extLst>
          </p:cNvPr>
          <p:cNvSpPr txBox="1"/>
          <p:nvPr/>
        </p:nvSpPr>
        <p:spPr>
          <a:xfrm>
            <a:off x="2487475" y="5983628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76A17A-4AE2-3672-FF26-8D51A3EB313F}"/>
              </a:ext>
            </a:extLst>
          </p:cNvPr>
          <p:cNvSpPr txBox="1"/>
          <p:nvPr/>
        </p:nvSpPr>
        <p:spPr>
          <a:xfrm>
            <a:off x="4150253" y="5983628"/>
            <a:ext cx="224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1F6CE9D-9EAA-714D-668B-15AA73E787F2}"/>
              </a:ext>
            </a:extLst>
          </p:cNvPr>
          <p:cNvSpPr txBox="1"/>
          <p:nvPr/>
        </p:nvSpPr>
        <p:spPr>
          <a:xfrm>
            <a:off x="5825432" y="6027222"/>
            <a:ext cx="1323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97630D-3B45-ACC6-6CA3-F799C150B27F}"/>
              </a:ext>
            </a:extLst>
          </p:cNvPr>
          <p:cNvSpPr txBox="1"/>
          <p:nvPr/>
        </p:nvSpPr>
        <p:spPr>
          <a:xfrm>
            <a:off x="7453301" y="5940527"/>
            <a:ext cx="2459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6E7E69-FA57-3EBE-98B7-7202CE6E0E9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887621-110F-A1C9-2064-FB98CBC127D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35" y="866609"/>
            <a:ext cx="4221480" cy="79483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B46F77-4A21-E992-A663-9F79E34699E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746365"/>
            <a:ext cx="5201265" cy="86977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C15013C-F6F2-1D7A-5FAE-7FDB9C92C458}"/>
              </a:ext>
            </a:extLst>
          </p:cNvPr>
          <p:cNvSpPr txBox="1"/>
          <p:nvPr/>
        </p:nvSpPr>
        <p:spPr>
          <a:xfrm>
            <a:off x="9184200" y="5983628"/>
            <a:ext cx="112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0FC9AED-13F5-E483-7660-0BCF4D83D26C}"/>
              </a:ext>
            </a:extLst>
          </p:cNvPr>
          <p:cNvSpPr txBox="1"/>
          <p:nvPr/>
        </p:nvSpPr>
        <p:spPr>
          <a:xfrm>
            <a:off x="10860088" y="5940527"/>
            <a:ext cx="112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8-01]_kiku1">
            <a:hlinkClick r:id="" action="ppaction://media"/>
            <a:extLst>
              <a:ext uri="{FF2B5EF4-FFF2-40B4-BE49-F238E27FC236}">
                <a16:creationId xmlns:a16="http://schemas.microsoft.com/office/drawing/2014/main" id="{9F1D5D1A-BB6A-0931-CDC7-0209799B9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72567" y="5537444"/>
            <a:ext cx="437175" cy="390281"/>
          </a:xfrm>
          <a:prstGeom prst="rect">
            <a:avLst/>
          </a:prstGeom>
        </p:spPr>
      </p:pic>
      <p:pic>
        <p:nvPicPr>
          <p:cNvPr id="3" name="Y_[08-02]_kiku2">
            <a:hlinkClick r:id="" action="ppaction://media"/>
            <a:extLst>
              <a:ext uri="{FF2B5EF4-FFF2-40B4-BE49-F238E27FC236}">
                <a16:creationId xmlns:a16="http://schemas.microsoft.com/office/drawing/2014/main" id="{D7DFE94E-7AA3-7460-D583-A847DD5F38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37244" y="5537444"/>
            <a:ext cx="437174" cy="366835"/>
          </a:xfrm>
          <a:prstGeom prst="rect">
            <a:avLst/>
          </a:prstGeom>
        </p:spPr>
      </p:pic>
      <p:pic>
        <p:nvPicPr>
          <p:cNvPr id="5" name="Y_[08-03]_kiku3">
            <a:hlinkClick r:id="" action="ppaction://media"/>
            <a:extLst>
              <a:ext uri="{FF2B5EF4-FFF2-40B4-BE49-F238E27FC236}">
                <a16:creationId xmlns:a16="http://schemas.microsoft.com/office/drawing/2014/main" id="{773056B3-0543-165F-BD26-6DF929FFA7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07429" y="5537444"/>
            <a:ext cx="390281" cy="366835"/>
          </a:xfrm>
          <a:prstGeom prst="rect">
            <a:avLst/>
          </a:prstGeom>
        </p:spPr>
      </p:pic>
      <p:pic>
        <p:nvPicPr>
          <p:cNvPr id="6" name="Y_[08-04]_kiku4">
            <a:hlinkClick r:id="" action="ppaction://media"/>
            <a:extLst>
              <a:ext uri="{FF2B5EF4-FFF2-40B4-BE49-F238E27FC236}">
                <a16:creationId xmlns:a16="http://schemas.microsoft.com/office/drawing/2014/main" id="{D3BEE1FB-7968-D618-F1A7-C0315231FB4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19705" y="5549167"/>
            <a:ext cx="460619" cy="378558"/>
          </a:xfrm>
          <a:prstGeom prst="rect">
            <a:avLst/>
          </a:prstGeom>
        </p:spPr>
      </p:pic>
      <p:pic>
        <p:nvPicPr>
          <p:cNvPr id="9" name="Y_[08-05]_kiku5">
            <a:hlinkClick r:id="" action="ppaction://media"/>
            <a:extLst>
              <a:ext uri="{FF2B5EF4-FFF2-40B4-BE49-F238E27FC236}">
                <a16:creationId xmlns:a16="http://schemas.microsoft.com/office/drawing/2014/main" id="{E900FE6D-A7AC-06A5-6A5B-D3D3D9D0A8E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71952" y="5560890"/>
            <a:ext cx="378558" cy="366835"/>
          </a:xfrm>
          <a:prstGeom prst="rect">
            <a:avLst/>
          </a:prstGeom>
        </p:spPr>
      </p:pic>
      <p:pic>
        <p:nvPicPr>
          <p:cNvPr id="11" name="Y_[08-06]_kiku6">
            <a:hlinkClick r:id="" action="ppaction://media"/>
            <a:extLst>
              <a:ext uri="{FF2B5EF4-FFF2-40B4-BE49-F238E27FC236}">
                <a16:creationId xmlns:a16="http://schemas.microsoft.com/office/drawing/2014/main" id="{7D1ADF39-1124-DA36-A625-0FE8B5484E0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78014" y="5537444"/>
            <a:ext cx="366835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97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189EB1C-9943-5E6E-8628-CEF84B6DC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2DE4A3-D21C-BADF-7713-3D4F729C31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-40459"/>
            <a:ext cx="5492555" cy="9481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8212D44-A99F-4868-84D5-3CD11E0D7A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134" y="1957410"/>
            <a:ext cx="5617580" cy="314997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CE28073-6E01-6E7D-4F3F-670EC0B40E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854793"/>
            <a:ext cx="8513956" cy="1367546"/>
          </a:xfrm>
          <a:prstGeom prst="rect">
            <a:avLst/>
          </a:prstGeom>
        </p:spPr>
      </p:pic>
      <p:pic>
        <p:nvPicPr>
          <p:cNvPr id="2050" name="Picture 2" descr="お店が並んだ室内の通路のイラスト">
            <a:extLst>
              <a:ext uri="{FF2B5EF4-FFF2-40B4-BE49-F238E27FC236}">
                <a16:creationId xmlns:a16="http://schemas.microsoft.com/office/drawing/2014/main" id="{F5C93A08-5897-0706-57B8-EE1086D1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8" y="4413490"/>
            <a:ext cx="2777853" cy="244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BDFB22E7-4635-7F68-D62F-3EE087BD1EAD}"/>
              </a:ext>
            </a:extLst>
          </p:cNvPr>
          <p:cNvSpPr/>
          <p:nvPr/>
        </p:nvSpPr>
        <p:spPr>
          <a:xfrm>
            <a:off x="435272" y="2360096"/>
            <a:ext cx="5639043" cy="28826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7" name="Picture 2" descr="世間話をする男性のイラスト | かわいいフリー素材集 いらすとや">
            <a:extLst>
              <a:ext uri="{FF2B5EF4-FFF2-40B4-BE49-F238E27FC236}">
                <a16:creationId xmlns:a16="http://schemas.microsoft.com/office/drawing/2014/main" id="{A65EDC44-95D2-18B4-38B0-2ABA43F66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962" y="5395979"/>
            <a:ext cx="1784586" cy="161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映画館のイラスト">
            <a:extLst>
              <a:ext uri="{FF2B5EF4-FFF2-40B4-BE49-F238E27FC236}">
                <a16:creationId xmlns:a16="http://schemas.microsoft.com/office/drawing/2014/main" id="{4EFF84E3-A4C9-7807-F3B3-14A63F0C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334" y="2487490"/>
            <a:ext cx="1488428" cy="12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洋服屋のイラスト">
            <a:extLst>
              <a:ext uri="{FF2B5EF4-FFF2-40B4-BE49-F238E27FC236}">
                <a16:creationId xmlns:a16="http://schemas.microsoft.com/office/drawing/2014/main" id="{14D2A79E-966B-F4A4-7A6A-59A1AD31B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411" y="3004854"/>
            <a:ext cx="1261748" cy="12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喫茶店で話す人達のイラスト（男性）">
            <a:extLst>
              <a:ext uri="{FF2B5EF4-FFF2-40B4-BE49-F238E27FC236}">
                <a16:creationId xmlns:a16="http://schemas.microsoft.com/office/drawing/2014/main" id="{FACB0CDC-0C04-6D7F-49A9-A06A65BB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068" y="3525490"/>
            <a:ext cx="1681055" cy="16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69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AA03F3-B712-CF5F-6AF9-D768BC97B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61" y="2068974"/>
            <a:ext cx="11926878" cy="27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3C4D39-FF7A-7A22-F803-829DF2B7044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A47AB7-92BA-DF45-0C50-3E10CD0EA3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0"/>
            <a:ext cx="3466619" cy="89718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6EEE313-B6E2-1778-7470-6CD971EEA45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755540"/>
            <a:ext cx="8528615" cy="85938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369E5A9-934A-DAD4-B2A7-D9E3F33F365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16" y="1652728"/>
            <a:ext cx="6921660" cy="97884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D6CEA86-F076-3463-53FA-9B0D757A0B3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693" y="2526323"/>
            <a:ext cx="7784459" cy="114174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5C96FCB-D37B-129A-44BB-3493EB7E4F7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470" y="3592507"/>
            <a:ext cx="8813033" cy="3103336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ECB96F-3DEE-AA12-C1DD-CE40EF985034}"/>
              </a:ext>
            </a:extLst>
          </p:cNvPr>
          <p:cNvSpPr txBox="1"/>
          <p:nvPr/>
        </p:nvSpPr>
        <p:spPr>
          <a:xfrm>
            <a:off x="1959497" y="6112551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ｇ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AF66BE5-FEB8-A871-B2F0-E59079B59E37}"/>
              </a:ext>
            </a:extLst>
          </p:cNvPr>
          <p:cNvSpPr txBox="1"/>
          <p:nvPr/>
        </p:nvSpPr>
        <p:spPr>
          <a:xfrm>
            <a:off x="2794600" y="617262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305684-8E44-D396-9508-214697F504C2}"/>
              </a:ext>
            </a:extLst>
          </p:cNvPr>
          <p:cNvSpPr txBox="1"/>
          <p:nvPr/>
        </p:nvSpPr>
        <p:spPr>
          <a:xfrm>
            <a:off x="4625329" y="6156887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4EDCFE-6703-D7ED-C369-5A731848EC39}"/>
              </a:ext>
            </a:extLst>
          </p:cNvPr>
          <p:cNvSpPr txBox="1"/>
          <p:nvPr/>
        </p:nvSpPr>
        <p:spPr>
          <a:xfrm>
            <a:off x="6276573" y="617262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882490B-5259-9D15-B2A6-B445164830A2}"/>
              </a:ext>
            </a:extLst>
          </p:cNvPr>
          <p:cNvSpPr txBox="1"/>
          <p:nvPr/>
        </p:nvSpPr>
        <p:spPr>
          <a:xfrm>
            <a:off x="7111676" y="617262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20EE325-7B04-1425-9DBA-33B8DACFA379}"/>
              </a:ext>
            </a:extLst>
          </p:cNvPr>
          <p:cNvSpPr txBox="1"/>
          <p:nvPr/>
        </p:nvSpPr>
        <p:spPr>
          <a:xfrm>
            <a:off x="8485972" y="6156887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5B25B7C-BCCB-6EA6-269E-03C11DEC2215}"/>
              </a:ext>
            </a:extLst>
          </p:cNvPr>
          <p:cNvSpPr txBox="1"/>
          <p:nvPr/>
        </p:nvSpPr>
        <p:spPr>
          <a:xfrm>
            <a:off x="9321075" y="6156887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pic>
        <p:nvPicPr>
          <p:cNvPr id="2" name="Y_[08-16]_kiku1">
            <a:hlinkClick r:id="" action="ppaction://media"/>
            <a:extLst>
              <a:ext uri="{FF2B5EF4-FFF2-40B4-BE49-F238E27FC236}">
                <a16:creationId xmlns:a16="http://schemas.microsoft.com/office/drawing/2014/main" id="{DE5A9F70-4847-0E68-E078-94CC18F1D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10610" y="3754308"/>
            <a:ext cx="309880" cy="309880"/>
          </a:xfrm>
          <a:prstGeom prst="rect">
            <a:avLst/>
          </a:prstGeom>
        </p:spPr>
      </p:pic>
      <p:pic>
        <p:nvPicPr>
          <p:cNvPr id="3" name="Y_[08-17]_kiku2">
            <a:hlinkClick r:id="" action="ppaction://media"/>
            <a:extLst>
              <a:ext uri="{FF2B5EF4-FFF2-40B4-BE49-F238E27FC236}">
                <a16:creationId xmlns:a16="http://schemas.microsoft.com/office/drawing/2014/main" id="{DB95F011-C37D-9791-61D1-D6DED3C779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80705" y="3784788"/>
            <a:ext cx="279400" cy="279400"/>
          </a:xfrm>
          <a:prstGeom prst="rect">
            <a:avLst/>
          </a:prstGeom>
        </p:spPr>
      </p:pic>
      <p:pic>
        <p:nvPicPr>
          <p:cNvPr id="7" name="Y_[08-18]_kiku3">
            <a:hlinkClick r:id="" action="ppaction://media"/>
            <a:extLst>
              <a:ext uri="{FF2B5EF4-FFF2-40B4-BE49-F238E27FC236}">
                <a16:creationId xmlns:a16="http://schemas.microsoft.com/office/drawing/2014/main" id="{365ADF38-7551-67E6-5074-F7E27C3643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19789" y="3749228"/>
            <a:ext cx="383773" cy="383773"/>
          </a:xfrm>
          <a:prstGeom prst="rect">
            <a:avLst/>
          </a:prstGeom>
        </p:spPr>
      </p:pic>
      <p:pic>
        <p:nvPicPr>
          <p:cNvPr id="8" name="Y_[08-19]_kiku4">
            <a:hlinkClick r:id="" action="ppaction://media"/>
            <a:extLst>
              <a:ext uri="{FF2B5EF4-FFF2-40B4-BE49-F238E27FC236}">
                <a16:creationId xmlns:a16="http://schemas.microsoft.com/office/drawing/2014/main" id="{9D0454B4-7E59-98B5-939B-77DB6362747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8904166" y="3769548"/>
            <a:ext cx="309880" cy="3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9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3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33C4D39-FF7A-7A22-F803-829DF2B7044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A47AB7-92BA-DF45-0C50-3E10CD0EA3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0"/>
            <a:ext cx="3466619" cy="89718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6EEE313-B6E2-1778-7470-6CD971EEA45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755540"/>
            <a:ext cx="8528615" cy="85938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13AF382-C6A1-27BA-1D86-68409F04116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79" y="1940771"/>
            <a:ext cx="8209125" cy="8593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4D6CCA-A665-B11E-EC87-16EE0B7E568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98" y="2995869"/>
            <a:ext cx="11033113" cy="1640798"/>
          </a:xfrm>
          <a:prstGeom prst="rect">
            <a:avLst/>
          </a:prstGeom>
        </p:spPr>
      </p:pic>
      <p:pic>
        <p:nvPicPr>
          <p:cNvPr id="2" name="Y_[08-16]_kiku1">
            <a:hlinkClick r:id="" action="ppaction://media"/>
            <a:extLst>
              <a:ext uri="{FF2B5EF4-FFF2-40B4-BE49-F238E27FC236}">
                <a16:creationId xmlns:a16="http://schemas.microsoft.com/office/drawing/2014/main" id="{B4DDD90B-9428-CC77-B1BC-7035FB0F9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78475" y="2395660"/>
            <a:ext cx="378558" cy="390281"/>
          </a:xfrm>
          <a:prstGeom prst="rect">
            <a:avLst/>
          </a:prstGeom>
        </p:spPr>
      </p:pic>
      <p:pic>
        <p:nvPicPr>
          <p:cNvPr id="5" name="Y_[08-17]_kiku2">
            <a:hlinkClick r:id="" action="ppaction://media"/>
            <a:extLst>
              <a:ext uri="{FF2B5EF4-FFF2-40B4-BE49-F238E27FC236}">
                <a16:creationId xmlns:a16="http://schemas.microsoft.com/office/drawing/2014/main" id="{730DEC12-4C1E-8989-96EC-EF83F0E397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05306" y="2395660"/>
            <a:ext cx="366835" cy="402004"/>
          </a:xfrm>
          <a:prstGeom prst="rect">
            <a:avLst/>
          </a:prstGeom>
        </p:spPr>
      </p:pic>
      <p:pic>
        <p:nvPicPr>
          <p:cNvPr id="8" name="Y_[08-18]_kiku3">
            <a:hlinkClick r:id="" action="ppaction://media"/>
            <a:extLst>
              <a:ext uri="{FF2B5EF4-FFF2-40B4-BE49-F238E27FC236}">
                <a16:creationId xmlns:a16="http://schemas.microsoft.com/office/drawing/2014/main" id="{0E74FE06-7282-1D9E-C62B-B53B521444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14198" y="2407383"/>
            <a:ext cx="343389" cy="390281"/>
          </a:xfrm>
          <a:prstGeom prst="rect">
            <a:avLst/>
          </a:prstGeom>
        </p:spPr>
      </p:pic>
      <p:pic>
        <p:nvPicPr>
          <p:cNvPr id="9" name="Y_[08-19]_kiku4">
            <a:hlinkClick r:id="" action="ppaction://media"/>
            <a:extLst>
              <a:ext uri="{FF2B5EF4-FFF2-40B4-BE49-F238E27FC236}">
                <a16:creationId xmlns:a16="http://schemas.microsoft.com/office/drawing/2014/main" id="{813D5DAB-3C70-C5C8-7406-71B9BF813F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99644" y="2372214"/>
            <a:ext cx="355112" cy="3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041EE29-873E-2D90-C7E5-B829ABD2F3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55" y="2045649"/>
            <a:ext cx="8489032" cy="296658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193011" y="2095986"/>
            <a:ext cx="350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かわいかった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3451977" y="2680761"/>
            <a:ext cx="367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むずかしかった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5726049" y="3203981"/>
            <a:ext cx="279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おもしろかった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CAC1E13-801B-51BC-70B0-83A94B0522D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C67EA2E-7BF3-6AB7-A9DB-1FEC9848C3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91404"/>
            <a:ext cx="6961836" cy="9275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B60237-65A8-3B9F-EE4C-AF7A5735DD7F}"/>
              </a:ext>
            </a:extLst>
          </p:cNvPr>
          <p:cNvSpPr txBox="1"/>
          <p:nvPr/>
        </p:nvSpPr>
        <p:spPr>
          <a:xfrm>
            <a:off x="2348170" y="3846497"/>
            <a:ext cx="279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すごかった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BC8AE5-A9C4-5A02-E75D-7792C33F79F0}"/>
              </a:ext>
            </a:extLst>
          </p:cNvPr>
          <p:cNvSpPr txBox="1"/>
          <p:nvPr/>
        </p:nvSpPr>
        <p:spPr>
          <a:xfrm>
            <a:off x="2950613" y="4407551"/>
            <a:ext cx="279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すばらしかった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6B05032-4C50-8D36-6384-F61E93A8F7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250" y="5260243"/>
            <a:ext cx="5991673" cy="900401"/>
          </a:xfrm>
          <a:prstGeom prst="rect">
            <a:avLst/>
          </a:prstGeom>
        </p:spPr>
      </p:pic>
      <p:pic>
        <p:nvPicPr>
          <p:cNvPr id="3" name="Y_[08-20]_katachi">
            <a:hlinkClick r:id="" action="ppaction://media"/>
            <a:extLst>
              <a:ext uri="{FF2B5EF4-FFF2-40B4-BE49-F238E27FC236}">
                <a16:creationId xmlns:a16="http://schemas.microsoft.com/office/drawing/2014/main" id="{DF233D3A-F694-C4B6-8A9A-541B2DB1C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18444" y="1047506"/>
            <a:ext cx="448896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5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CAC1E13-801B-51BC-70B0-83A94B0522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07C6CB-868C-55A8-9511-836187BCE3B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61" y="999204"/>
            <a:ext cx="7529865" cy="9559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E27CF4D-828C-06CE-D7C2-41A06D51680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2365231"/>
            <a:ext cx="11756523" cy="3407543"/>
          </a:xfrm>
          <a:prstGeom prst="rect">
            <a:avLst/>
          </a:prstGeom>
        </p:spPr>
      </p:pic>
      <p:pic>
        <p:nvPicPr>
          <p:cNvPr id="3" name="Y_[08-16]_kiku1">
            <a:hlinkClick r:id="" action="ppaction://media"/>
            <a:extLst>
              <a:ext uri="{FF2B5EF4-FFF2-40B4-BE49-F238E27FC236}">
                <a16:creationId xmlns:a16="http://schemas.microsoft.com/office/drawing/2014/main" id="{8F21ECCE-662F-9B36-FDFF-10B7FEBDD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16075" y="2489444"/>
            <a:ext cx="355112" cy="343389"/>
          </a:xfrm>
          <a:prstGeom prst="rect">
            <a:avLst/>
          </a:prstGeom>
        </p:spPr>
      </p:pic>
      <p:pic>
        <p:nvPicPr>
          <p:cNvPr id="6" name="Y_[08-17]_kiku2">
            <a:hlinkClick r:id="" action="ppaction://media"/>
            <a:extLst>
              <a:ext uri="{FF2B5EF4-FFF2-40B4-BE49-F238E27FC236}">
                <a16:creationId xmlns:a16="http://schemas.microsoft.com/office/drawing/2014/main" id="{9B87954D-2396-A298-18D2-3D47D553F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0290" y="2465998"/>
            <a:ext cx="390281" cy="378558"/>
          </a:xfrm>
          <a:prstGeom prst="rect">
            <a:avLst/>
          </a:prstGeom>
        </p:spPr>
      </p:pic>
      <p:pic>
        <p:nvPicPr>
          <p:cNvPr id="7" name="Y_[08-18]_kiku3">
            <a:hlinkClick r:id="" action="ppaction://media"/>
            <a:extLst>
              <a:ext uri="{FF2B5EF4-FFF2-40B4-BE49-F238E27FC236}">
                <a16:creationId xmlns:a16="http://schemas.microsoft.com/office/drawing/2014/main" id="{E8411602-82E4-02CA-6111-3C09A6D9C2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12783" y="2477721"/>
            <a:ext cx="378558" cy="378558"/>
          </a:xfrm>
          <a:prstGeom prst="rect">
            <a:avLst/>
          </a:prstGeom>
        </p:spPr>
      </p:pic>
      <p:pic>
        <p:nvPicPr>
          <p:cNvPr id="9" name="Y_[08-19]_kiku4">
            <a:hlinkClick r:id="" action="ppaction://media"/>
            <a:extLst>
              <a:ext uri="{FF2B5EF4-FFF2-40B4-BE49-F238E27FC236}">
                <a16:creationId xmlns:a16="http://schemas.microsoft.com/office/drawing/2014/main" id="{67301FC6-4317-C5C1-0D74-C0BE9C35C2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91152" y="2465998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A6FCA7-1841-9DAF-3A26-63C641D27D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3809E0-5661-DD02-8A5A-E032C31BCB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750715" cy="8365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9BDC8E1-5F98-230C-F434-2171AA6E5C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73" y="801592"/>
            <a:ext cx="4699322" cy="8631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631DE56-DEBA-E666-DC00-1631B8B3F6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74" y="1999168"/>
            <a:ext cx="10340051" cy="4301393"/>
          </a:xfrm>
          <a:prstGeom prst="rect">
            <a:avLst/>
          </a:prstGeom>
        </p:spPr>
      </p:pic>
      <p:pic>
        <p:nvPicPr>
          <p:cNvPr id="3" name="Y_[08-21]_hanasu1">
            <a:hlinkClick r:id="" action="ppaction://media"/>
            <a:extLst>
              <a:ext uri="{FF2B5EF4-FFF2-40B4-BE49-F238E27FC236}">
                <a16:creationId xmlns:a16="http://schemas.microsoft.com/office/drawing/2014/main" id="{FD90C1D1-C340-EC97-BAC5-1ADB37B47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71152" y="848214"/>
            <a:ext cx="378558" cy="378558"/>
          </a:xfrm>
          <a:prstGeom prst="rect">
            <a:avLst/>
          </a:prstGeom>
        </p:spPr>
      </p:pic>
      <p:pic>
        <p:nvPicPr>
          <p:cNvPr id="4" name="Y_[08-22]_hanasu2">
            <a:hlinkClick r:id="" action="ppaction://media"/>
            <a:extLst>
              <a:ext uri="{FF2B5EF4-FFF2-40B4-BE49-F238E27FC236}">
                <a16:creationId xmlns:a16="http://schemas.microsoft.com/office/drawing/2014/main" id="{F50740EA-A7A9-C058-A9B3-E2C057C397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2444" y="836491"/>
            <a:ext cx="425450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A6FCA7-1841-9DAF-3A26-63C641D27D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3809E0-5661-DD02-8A5A-E032C31BCB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750715" cy="83650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631DE56-DEBA-E666-DC00-1631B8B3F60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74" y="1999168"/>
            <a:ext cx="10340051" cy="43013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1C4576-B3EE-79EB-077C-DDB057B59E6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8" y="1009249"/>
            <a:ext cx="5397662" cy="76870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B78C0E-3C95-0699-CCEA-BC898A60D8E8}"/>
              </a:ext>
            </a:extLst>
          </p:cNvPr>
          <p:cNvSpPr/>
          <p:nvPr/>
        </p:nvSpPr>
        <p:spPr>
          <a:xfrm>
            <a:off x="3590572" y="2237980"/>
            <a:ext cx="3225367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83143FD-7B43-472B-738C-6AE40B35D939}"/>
              </a:ext>
            </a:extLst>
          </p:cNvPr>
          <p:cNvSpPr/>
          <p:nvPr/>
        </p:nvSpPr>
        <p:spPr>
          <a:xfrm>
            <a:off x="1583572" y="4813352"/>
            <a:ext cx="1564234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F2547CF-8B34-E375-96E5-17A7A37D8EC3}"/>
              </a:ext>
            </a:extLst>
          </p:cNvPr>
          <p:cNvSpPr/>
          <p:nvPr/>
        </p:nvSpPr>
        <p:spPr>
          <a:xfrm>
            <a:off x="1773893" y="3425296"/>
            <a:ext cx="2925590" cy="92721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600113-5B76-D745-326C-35CA0BCAA7BD}"/>
              </a:ext>
            </a:extLst>
          </p:cNvPr>
          <p:cNvSpPr/>
          <p:nvPr/>
        </p:nvSpPr>
        <p:spPr>
          <a:xfrm>
            <a:off x="6221643" y="3427651"/>
            <a:ext cx="2430570" cy="49968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C94E8C2-7111-CB99-323C-EEF0CE3EE06A}"/>
              </a:ext>
            </a:extLst>
          </p:cNvPr>
          <p:cNvSpPr/>
          <p:nvPr/>
        </p:nvSpPr>
        <p:spPr>
          <a:xfrm>
            <a:off x="6252759" y="5654963"/>
            <a:ext cx="2519215" cy="4844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F3700E5-1FA1-4B92-3159-14E94DFB28F0}"/>
              </a:ext>
            </a:extLst>
          </p:cNvPr>
          <p:cNvSpPr/>
          <p:nvPr/>
        </p:nvSpPr>
        <p:spPr>
          <a:xfrm>
            <a:off x="6018034" y="4842751"/>
            <a:ext cx="1175232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B5132E8-4ACA-31B2-E855-E0BD78219DE5}"/>
              </a:ext>
            </a:extLst>
          </p:cNvPr>
          <p:cNvSpPr/>
          <p:nvPr/>
        </p:nvSpPr>
        <p:spPr>
          <a:xfrm>
            <a:off x="1826499" y="5667425"/>
            <a:ext cx="2209609" cy="49968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Y_[08-21]_hanasu1">
            <a:hlinkClick r:id="" action="ppaction://media"/>
            <a:extLst>
              <a:ext uri="{FF2B5EF4-FFF2-40B4-BE49-F238E27FC236}">
                <a16:creationId xmlns:a16="http://schemas.microsoft.com/office/drawing/2014/main" id="{2A15AFE2-1302-0F07-E070-56E5E2A6F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4537" y="1176460"/>
            <a:ext cx="308220" cy="425450"/>
          </a:xfrm>
          <a:prstGeom prst="rect">
            <a:avLst/>
          </a:prstGeom>
        </p:spPr>
      </p:pic>
      <p:pic>
        <p:nvPicPr>
          <p:cNvPr id="8" name="Y_[08-22]_hanasu2">
            <a:hlinkClick r:id="" action="ppaction://media"/>
            <a:extLst>
              <a:ext uri="{FF2B5EF4-FFF2-40B4-BE49-F238E27FC236}">
                <a16:creationId xmlns:a16="http://schemas.microsoft.com/office/drawing/2014/main" id="{B2FD8D5A-62E7-619B-E75B-9D76571EFD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7214" y="1176460"/>
            <a:ext cx="425449" cy="3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A6FCA7-1841-9DAF-3A26-63C641D27D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3809E0-5661-DD02-8A5A-E032C31BCBD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750715" cy="83650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631DE56-DEBA-E666-DC00-1631B8B3F60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127" y="2339634"/>
            <a:ext cx="8204417" cy="34129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B2AF75B-2BF3-BCFA-61DE-51E479D58CF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503"/>
            <a:ext cx="5023413" cy="90025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0902FA-FAE4-42F5-45E1-5DDDAA28B80B}"/>
              </a:ext>
            </a:extLst>
          </p:cNvPr>
          <p:cNvSpPr/>
          <p:nvPr/>
        </p:nvSpPr>
        <p:spPr>
          <a:xfrm>
            <a:off x="5803142" y="2492650"/>
            <a:ext cx="1218467" cy="38564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327C2BB-37CE-99F0-BC64-AD1E107D9D2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413" y="853750"/>
            <a:ext cx="7126320" cy="104521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83D836-3A59-E748-F71D-2B95B9345D7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56" y="2108141"/>
            <a:ext cx="3162474" cy="391335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FF6A76F-8DC1-CF0A-2FF7-96E0FC70FA9C}"/>
              </a:ext>
            </a:extLst>
          </p:cNvPr>
          <p:cNvSpPr/>
          <p:nvPr/>
        </p:nvSpPr>
        <p:spPr>
          <a:xfrm>
            <a:off x="4425754" y="3469679"/>
            <a:ext cx="1218467" cy="35058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CB3BB9C-B869-E310-F86F-BE61CB070A7C}"/>
              </a:ext>
            </a:extLst>
          </p:cNvPr>
          <p:cNvSpPr/>
          <p:nvPr/>
        </p:nvSpPr>
        <p:spPr>
          <a:xfrm>
            <a:off x="4407472" y="3863093"/>
            <a:ext cx="2158589" cy="35058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ACA56D9-1BC4-30A6-2A4A-4DE609D85063}"/>
              </a:ext>
            </a:extLst>
          </p:cNvPr>
          <p:cNvSpPr/>
          <p:nvPr/>
        </p:nvSpPr>
        <p:spPr>
          <a:xfrm>
            <a:off x="7826080" y="3481871"/>
            <a:ext cx="1962354" cy="35058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5C0A73F-9C4B-8F87-F944-559C7FCEDDBF}"/>
              </a:ext>
            </a:extLst>
          </p:cNvPr>
          <p:cNvSpPr/>
          <p:nvPr/>
        </p:nvSpPr>
        <p:spPr>
          <a:xfrm>
            <a:off x="7826080" y="5266137"/>
            <a:ext cx="1962354" cy="35058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E616F51-78C3-1355-EA32-C9DB5AD71615}"/>
              </a:ext>
            </a:extLst>
          </p:cNvPr>
          <p:cNvSpPr/>
          <p:nvPr/>
        </p:nvSpPr>
        <p:spPr>
          <a:xfrm>
            <a:off x="4435159" y="5267373"/>
            <a:ext cx="1474345" cy="35058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Y_[08-16]_kiku1">
            <a:hlinkClick r:id="" action="ppaction://media"/>
            <a:extLst>
              <a:ext uri="{FF2B5EF4-FFF2-40B4-BE49-F238E27FC236}">
                <a16:creationId xmlns:a16="http://schemas.microsoft.com/office/drawing/2014/main" id="{8257992B-211A-B4B3-1713-CE7E62AA1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20" y="2166914"/>
            <a:ext cx="345440" cy="345440"/>
          </a:xfrm>
          <a:prstGeom prst="rect">
            <a:avLst/>
          </a:prstGeom>
        </p:spPr>
      </p:pic>
      <p:pic>
        <p:nvPicPr>
          <p:cNvPr id="8" name="Y_[08-17]_kiku2">
            <a:hlinkClick r:id="" action="ppaction://media"/>
            <a:extLst>
              <a:ext uri="{FF2B5EF4-FFF2-40B4-BE49-F238E27FC236}">
                <a16:creationId xmlns:a16="http://schemas.microsoft.com/office/drawing/2014/main" id="{87943693-BC7A-4EA8-B9E4-5C808AA406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4320" y="2234747"/>
            <a:ext cx="209774" cy="209774"/>
          </a:xfrm>
          <a:prstGeom prst="rect">
            <a:avLst/>
          </a:prstGeom>
        </p:spPr>
      </p:pic>
      <p:pic>
        <p:nvPicPr>
          <p:cNvPr id="9" name="Y_[08-18]_kiku3">
            <a:hlinkClick r:id="" action="ppaction://media"/>
            <a:extLst>
              <a:ext uri="{FF2B5EF4-FFF2-40B4-BE49-F238E27FC236}">
                <a16:creationId xmlns:a16="http://schemas.microsoft.com/office/drawing/2014/main" id="{C12AE2ED-AF88-0A92-B882-306A175218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7440" y="4110539"/>
            <a:ext cx="325120" cy="325120"/>
          </a:xfrm>
          <a:prstGeom prst="rect">
            <a:avLst/>
          </a:prstGeom>
        </p:spPr>
      </p:pic>
      <p:pic>
        <p:nvPicPr>
          <p:cNvPr id="17" name="Y_[08-19]_kiku4">
            <a:hlinkClick r:id="" action="ppaction://media"/>
            <a:extLst>
              <a:ext uri="{FF2B5EF4-FFF2-40B4-BE49-F238E27FC236}">
                <a16:creationId xmlns:a16="http://schemas.microsoft.com/office/drawing/2014/main" id="{9BBB160D-1F72-C13D-C986-52839DB7A18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05967" y="4137698"/>
            <a:ext cx="313240" cy="3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6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3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8A6FCA7-1841-9DAF-3A26-63C641D27D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874" y="54864"/>
            <a:ext cx="5177742" cy="5256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3809E0-5661-DD02-8A5A-E032C31BCB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6750715" cy="83650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631DE56-DEBA-E666-DC00-1631B8B3F6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627" y="1882925"/>
            <a:ext cx="6332551" cy="26342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EEB6C06-1914-71BF-2DFE-919DB8AAA7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86" y="836503"/>
            <a:ext cx="6597688" cy="1404620"/>
          </a:xfrm>
          <a:prstGeom prst="rect">
            <a:avLst/>
          </a:prstGeom>
        </p:spPr>
      </p:pic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862DBCFA-0762-E3C3-AFED-3BC1C89A9753}"/>
              </a:ext>
            </a:extLst>
          </p:cNvPr>
          <p:cNvSpPr/>
          <p:nvPr/>
        </p:nvSpPr>
        <p:spPr>
          <a:xfrm>
            <a:off x="276959" y="2435974"/>
            <a:ext cx="5401062" cy="274259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7" name="Picture 2" descr="世間話をする女性のイラスト | かわいいフリー素材集 いらすとや">
            <a:extLst>
              <a:ext uri="{FF2B5EF4-FFF2-40B4-BE49-F238E27FC236}">
                <a16:creationId xmlns:a16="http://schemas.microsoft.com/office/drawing/2014/main" id="{86B76A0F-6661-3C67-2B74-38BC240D6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393" y="4712074"/>
            <a:ext cx="2286194" cy="22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東京スカイツリーのイラスト">
            <a:extLst>
              <a:ext uri="{FF2B5EF4-FFF2-40B4-BE49-F238E27FC236}">
                <a16:creationId xmlns:a16="http://schemas.microsoft.com/office/drawing/2014/main" id="{5811DF62-27BD-6BA8-7953-4FB0D27E9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0688" y="2667472"/>
            <a:ext cx="987164" cy="18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映画館のイラスト">
            <a:extLst>
              <a:ext uri="{FF2B5EF4-FFF2-40B4-BE49-F238E27FC236}">
                <a16:creationId xmlns:a16="http://schemas.microsoft.com/office/drawing/2014/main" id="{693238F0-53B7-573B-2745-91A9BA9A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38" y="3043958"/>
            <a:ext cx="1392573" cy="11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滝のイラスト">
            <a:extLst>
              <a:ext uri="{FF2B5EF4-FFF2-40B4-BE49-F238E27FC236}">
                <a16:creationId xmlns:a16="http://schemas.microsoft.com/office/drawing/2014/main" id="{B4562C15-7E0F-C788-5018-BBD46E54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125" y="2357825"/>
            <a:ext cx="1308572" cy="13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沢山の魚が入った水族館の大きな水槽のイラスト">
            <a:extLst>
              <a:ext uri="{FF2B5EF4-FFF2-40B4-BE49-F238E27FC236}">
                <a16:creationId xmlns:a16="http://schemas.microsoft.com/office/drawing/2014/main" id="{64E41195-CF61-6BE4-9694-E3B7D8AA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088" y="3729053"/>
            <a:ext cx="1616803" cy="10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33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1BFDD2-80BB-3F4F-1875-A82612448A6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4" y="4074463"/>
            <a:ext cx="12056298" cy="126170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0954FC-F3F5-D4D4-4D86-460B7FDE4452}"/>
              </a:ext>
            </a:extLst>
          </p:cNvPr>
          <p:cNvSpPr txBox="1"/>
          <p:nvPr/>
        </p:nvSpPr>
        <p:spPr>
          <a:xfrm>
            <a:off x="2183987" y="4705316"/>
            <a:ext cx="600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76A17A-4AE2-3672-FF26-8D51A3EB313F}"/>
              </a:ext>
            </a:extLst>
          </p:cNvPr>
          <p:cNvSpPr txBox="1"/>
          <p:nvPr/>
        </p:nvSpPr>
        <p:spPr>
          <a:xfrm>
            <a:off x="3870048" y="4700619"/>
            <a:ext cx="224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1F6CE9D-9EAA-714D-668B-15AA73E787F2}"/>
              </a:ext>
            </a:extLst>
          </p:cNvPr>
          <p:cNvSpPr txBox="1"/>
          <p:nvPr/>
        </p:nvSpPr>
        <p:spPr>
          <a:xfrm>
            <a:off x="5545227" y="4744213"/>
            <a:ext cx="1323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97630D-3B45-ACC6-6CA3-F799C150B27F}"/>
              </a:ext>
            </a:extLst>
          </p:cNvPr>
          <p:cNvSpPr txBox="1"/>
          <p:nvPr/>
        </p:nvSpPr>
        <p:spPr>
          <a:xfrm>
            <a:off x="7173097" y="4742578"/>
            <a:ext cx="118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6E7E69-FA57-3EBE-98B7-7202CE6E0E9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887621-110F-A1C9-2064-FB98CBC127D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35" y="866609"/>
            <a:ext cx="4221480" cy="794839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C15013C-F6F2-1D7A-5FAE-7FDB9C92C458}"/>
              </a:ext>
            </a:extLst>
          </p:cNvPr>
          <p:cNvSpPr txBox="1"/>
          <p:nvPr/>
        </p:nvSpPr>
        <p:spPr>
          <a:xfrm>
            <a:off x="8903995" y="4743149"/>
            <a:ext cx="112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0FC9AED-13F5-E483-7660-0BCF4D83D26C}"/>
              </a:ext>
            </a:extLst>
          </p:cNvPr>
          <p:cNvSpPr txBox="1"/>
          <p:nvPr/>
        </p:nvSpPr>
        <p:spPr>
          <a:xfrm>
            <a:off x="10686208" y="4742578"/>
            <a:ext cx="112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A2036D-4F85-3A19-B355-575AB95F569A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4" y="2321213"/>
            <a:ext cx="8229749" cy="1424995"/>
          </a:xfrm>
          <a:prstGeom prst="rect">
            <a:avLst/>
          </a:prstGeom>
        </p:spPr>
      </p:pic>
      <p:pic>
        <p:nvPicPr>
          <p:cNvPr id="2" name="Y_[08-01]_kiku1">
            <a:hlinkClick r:id="" action="ppaction://media"/>
            <a:extLst>
              <a:ext uri="{FF2B5EF4-FFF2-40B4-BE49-F238E27FC236}">
                <a16:creationId xmlns:a16="http://schemas.microsoft.com/office/drawing/2014/main" id="{13CD4963-FFFC-B039-396A-66AEDCD8B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7768" y="4201014"/>
            <a:ext cx="402004" cy="355112"/>
          </a:xfrm>
          <a:prstGeom prst="rect">
            <a:avLst/>
          </a:prstGeom>
        </p:spPr>
      </p:pic>
      <p:pic>
        <p:nvPicPr>
          <p:cNvPr id="5" name="Y_[08-02]_kiku2">
            <a:hlinkClick r:id="" action="ppaction://media"/>
            <a:extLst>
              <a:ext uri="{FF2B5EF4-FFF2-40B4-BE49-F238E27FC236}">
                <a16:creationId xmlns:a16="http://schemas.microsoft.com/office/drawing/2014/main" id="{45B7AAF3-A907-371B-A6C3-7584825340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02783" y="4224460"/>
            <a:ext cx="343389" cy="331666"/>
          </a:xfrm>
          <a:prstGeom prst="rect">
            <a:avLst/>
          </a:prstGeom>
        </p:spPr>
      </p:pic>
      <p:pic>
        <p:nvPicPr>
          <p:cNvPr id="9" name="Y_[08-03]_kiku3">
            <a:hlinkClick r:id="" action="ppaction://media"/>
            <a:extLst>
              <a:ext uri="{FF2B5EF4-FFF2-40B4-BE49-F238E27FC236}">
                <a16:creationId xmlns:a16="http://schemas.microsoft.com/office/drawing/2014/main" id="{5F62F168-AC55-5AE8-C33E-2652F2F74F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43306" y="4201014"/>
            <a:ext cx="366835" cy="448896"/>
          </a:xfrm>
          <a:prstGeom prst="rect">
            <a:avLst/>
          </a:prstGeom>
        </p:spPr>
      </p:pic>
      <p:pic>
        <p:nvPicPr>
          <p:cNvPr id="10" name="Y_[08-04]_kiku4">
            <a:hlinkClick r:id="" action="ppaction://media"/>
            <a:extLst>
              <a:ext uri="{FF2B5EF4-FFF2-40B4-BE49-F238E27FC236}">
                <a16:creationId xmlns:a16="http://schemas.microsoft.com/office/drawing/2014/main" id="{E47ECCC9-C547-21E1-9C6C-CF1510A74D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72814" y="4212737"/>
            <a:ext cx="437173" cy="425450"/>
          </a:xfrm>
          <a:prstGeom prst="rect">
            <a:avLst/>
          </a:prstGeom>
        </p:spPr>
      </p:pic>
      <p:pic>
        <p:nvPicPr>
          <p:cNvPr id="11" name="Y_[08-05]_kiku5">
            <a:hlinkClick r:id="" action="ppaction://media"/>
            <a:extLst>
              <a:ext uri="{FF2B5EF4-FFF2-40B4-BE49-F238E27FC236}">
                <a16:creationId xmlns:a16="http://schemas.microsoft.com/office/drawing/2014/main" id="{C56DAFF0-1220-22E4-CA87-88EFB3093E0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978167" y="4236183"/>
            <a:ext cx="495789" cy="390282"/>
          </a:xfrm>
          <a:prstGeom prst="rect">
            <a:avLst/>
          </a:prstGeom>
        </p:spPr>
      </p:pic>
      <p:pic>
        <p:nvPicPr>
          <p:cNvPr id="12" name="Y_[08-06]_kiku6">
            <a:hlinkClick r:id="" action="ppaction://media"/>
            <a:extLst>
              <a:ext uri="{FF2B5EF4-FFF2-40B4-BE49-F238E27FC236}">
                <a16:creationId xmlns:a16="http://schemas.microsoft.com/office/drawing/2014/main" id="{A113648B-EF59-A895-4B14-6D9AE5ED82D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724906" y="4212737"/>
            <a:ext cx="530958" cy="4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9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5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7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E893829-095B-31B5-D810-D1D7813EC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61" y="1188770"/>
            <a:ext cx="11759878" cy="537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1F4719-5C06-C62C-91B0-C8673C1EBF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743" y="1592593"/>
            <a:ext cx="9333053" cy="52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D0DD1C6-E3D9-0E55-3771-3040E3402C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85353"/>
            <a:ext cx="10001634" cy="50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C69AAC8-50DD-3952-9BF5-CD2472A2CD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12" y="1027906"/>
            <a:ext cx="8459109" cy="42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06E7E69-FA57-3EBE-98B7-7202CE6E0E9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887621-110F-A1C9-2064-FB98CBC127D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35" y="866609"/>
            <a:ext cx="4221480" cy="79483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F933F0-1C3E-43E7-CB46-19EB6C8760F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4" y="2168580"/>
            <a:ext cx="9250326" cy="9881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77DC921-9885-0DD8-B560-23DDC90C5AF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4" y="3358702"/>
            <a:ext cx="11842201" cy="1899404"/>
          </a:xfrm>
          <a:prstGeom prst="rect">
            <a:avLst/>
          </a:prstGeom>
        </p:spPr>
      </p:pic>
      <p:pic>
        <p:nvPicPr>
          <p:cNvPr id="2" name="Y_[08-01]_kiku1">
            <a:hlinkClick r:id="" action="ppaction://media"/>
            <a:extLst>
              <a:ext uri="{FF2B5EF4-FFF2-40B4-BE49-F238E27FC236}">
                <a16:creationId xmlns:a16="http://schemas.microsoft.com/office/drawing/2014/main" id="{59689C32-37F5-15F8-9DCA-53071BC3F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63921" y="1786060"/>
            <a:ext cx="378558" cy="378558"/>
          </a:xfrm>
          <a:prstGeom prst="rect">
            <a:avLst/>
          </a:prstGeom>
        </p:spPr>
      </p:pic>
      <p:pic>
        <p:nvPicPr>
          <p:cNvPr id="3" name="Y_[08-02]_kiku2">
            <a:hlinkClick r:id="" action="ppaction://media"/>
            <a:extLst>
              <a:ext uri="{FF2B5EF4-FFF2-40B4-BE49-F238E27FC236}">
                <a16:creationId xmlns:a16="http://schemas.microsoft.com/office/drawing/2014/main" id="{A541EAD2-C202-D6B2-C0AE-02061F75CC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25921" y="1786060"/>
            <a:ext cx="366835" cy="366835"/>
          </a:xfrm>
          <a:prstGeom prst="rect">
            <a:avLst/>
          </a:prstGeom>
        </p:spPr>
      </p:pic>
      <p:pic>
        <p:nvPicPr>
          <p:cNvPr id="6" name="Y_[08-03]_kiku3">
            <a:hlinkClick r:id="" action="ppaction://media"/>
            <a:extLst>
              <a:ext uri="{FF2B5EF4-FFF2-40B4-BE49-F238E27FC236}">
                <a16:creationId xmlns:a16="http://schemas.microsoft.com/office/drawing/2014/main" id="{3BFC1E5F-F464-8096-01E0-8231E76066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852752" y="1786060"/>
            <a:ext cx="390281" cy="390281"/>
          </a:xfrm>
          <a:prstGeom prst="rect">
            <a:avLst/>
          </a:prstGeom>
        </p:spPr>
      </p:pic>
      <p:pic>
        <p:nvPicPr>
          <p:cNvPr id="9" name="Y_[08-04]_kiku4">
            <a:hlinkClick r:id="" action="ppaction://media"/>
            <a:extLst>
              <a:ext uri="{FF2B5EF4-FFF2-40B4-BE49-F238E27FC236}">
                <a16:creationId xmlns:a16="http://schemas.microsoft.com/office/drawing/2014/main" id="{8C996828-0E79-64C7-0A50-B8677D0A6EC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91306" y="1809506"/>
            <a:ext cx="366836" cy="366836"/>
          </a:xfrm>
          <a:prstGeom prst="rect">
            <a:avLst/>
          </a:prstGeom>
        </p:spPr>
      </p:pic>
      <p:pic>
        <p:nvPicPr>
          <p:cNvPr id="11" name="Y_[08-05]_kiku5">
            <a:hlinkClick r:id="" action="ppaction://media"/>
            <a:extLst>
              <a:ext uri="{FF2B5EF4-FFF2-40B4-BE49-F238E27FC236}">
                <a16:creationId xmlns:a16="http://schemas.microsoft.com/office/drawing/2014/main" id="{71F6A203-EC55-8063-BCE2-7E808EF31F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18137" y="1809506"/>
            <a:ext cx="378558" cy="378558"/>
          </a:xfrm>
          <a:prstGeom prst="rect">
            <a:avLst/>
          </a:prstGeom>
        </p:spPr>
      </p:pic>
      <p:pic>
        <p:nvPicPr>
          <p:cNvPr id="12" name="Y_[08-06]_kiku6">
            <a:hlinkClick r:id="" action="ppaction://media"/>
            <a:extLst>
              <a:ext uri="{FF2B5EF4-FFF2-40B4-BE49-F238E27FC236}">
                <a16:creationId xmlns:a16="http://schemas.microsoft.com/office/drawing/2014/main" id="{680E21EF-A50C-9D84-26D5-8F46BC3A33A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068414" y="1797783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3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7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2B8C80A-8358-C8EC-4DB3-1388EBB303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25" y="1760199"/>
            <a:ext cx="6634716" cy="49897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356171" y="1803389"/>
            <a:ext cx="215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もう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1788000" y="2161099"/>
            <a:ext cx="31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まだ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4702827" y="3804057"/>
            <a:ext cx="379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ことが あります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AF726A-394B-A233-2869-D3B710228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86" y="931925"/>
            <a:ext cx="6421809" cy="8282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47ADF05-43C5-F473-C616-102AACFE00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567" y="92769"/>
            <a:ext cx="6095995" cy="64558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36ADE55-F18F-4284-8EA6-0D0B8A472FD0}"/>
              </a:ext>
            </a:extLst>
          </p:cNvPr>
          <p:cNvSpPr txBox="1"/>
          <p:nvPr/>
        </p:nvSpPr>
        <p:spPr>
          <a:xfrm>
            <a:off x="2550412" y="2766761"/>
            <a:ext cx="215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もう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D5F9D8F-3D10-1545-EDC4-B7DF8E7D37B0}"/>
              </a:ext>
            </a:extLst>
          </p:cNvPr>
          <p:cNvSpPr txBox="1"/>
          <p:nvPr/>
        </p:nvSpPr>
        <p:spPr>
          <a:xfrm>
            <a:off x="1766802" y="4195221"/>
            <a:ext cx="274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ありません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1FC63BA-675B-91F7-6FA3-140B4E4FB53A}"/>
              </a:ext>
            </a:extLst>
          </p:cNvPr>
          <p:cNvSpPr txBox="1"/>
          <p:nvPr/>
        </p:nvSpPr>
        <p:spPr>
          <a:xfrm>
            <a:off x="2093557" y="4826953"/>
            <a:ext cx="244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ことが あります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CA13430-B05E-2350-9C38-B43269A7362C}"/>
              </a:ext>
            </a:extLst>
          </p:cNvPr>
          <p:cNvSpPr txBox="1"/>
          <p:nvPr/>
        </p:nvSpPr>
        <p:spPr>
          <a:xfrm>
            <a:off x="2244536" y="5255798"/>
            <a:ext cx="139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ことない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98C58AB-A9C8-9B13-8BB6-EF8FD555D9D0}"/>
              </a:ext>
            </a:extLst>
          </p:cNvPr>
          <p:cNvSpPr txBox="1"/>
          <p:nvPr/>
        </p:nvSpPr>
        <p:spPr>
          <a:xfrm>
            <a:off x="1919944" y="5848800"/>
            <a:ext cx="244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ことある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F6EC1A-7631-CAA6-246C-3E5B6FE18BAC}"/>
              </a:ext>
            </a:extLst>
          </p:cNvPr>
          <p:cNvSpPr txBox="1"/>
          <p:nvPr/>
        </p:nvSpPr>
        <p:spPr>
          <a:xfrm>
            <a:off x="1397744" y="6294158"/>
            <a:ext cx="139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37F325DD-1099-A834-AF58-303BD9B7FB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545" y="4930271"/>
            <a:ext cx="6509823" cy="874454"/>
          </a:xfrm>
          <a:prstGeom prst="rect">
            <a:avLst/>
          </a:prstGeom>
        </p:spPr>
      </p:pic>
      <p:pic>
        <p:nvPicPr>
          <p:cNvPr id="2" name="Y_[08-07]_katachi1">
            <a:hlinkClick r:id="" action="ppaction://media"/>
            <a:extLst>
              <a:ext uri="{FF2B5EF4-FFF2-40B4-BE49-F238E27FC236}">
                <a16:creationId xmlns:a16="http://schemas.microsoft.com/office/drawing/2014/main" id="{4E0D2B45-4D37-B30B-B3EA-F3AD3AB96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08137" y="1047506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82D9416-C97E-C699-DBCB-7A44EA9D8B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04" y="410845"/>
            <a:ext cx="11564888" cy="479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DBAF3E-E681-B862-5453-3255B8F988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39" y="1027906"/>
            <a:ext cx="11202427" cy="38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C373997-2F53-EC2A-4021-92CCD043DD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457" y="66678"/>
            <a:ext cx="10758983" cy="67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23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6615</TotalTime>
  <Words>155</Words>
  <Application>Microsoft Office PowerPoint</Application>
  <PresentationFormat>Widescreen</PresentationFormat>
  <Paragraphs>76</Paragraphs>
  <Slides>43</Slides>
  <Notes>29</Notes>
  <HiddenSlides>0</HiddenSlides>
  <MMClips>61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446</cp:revision>
  <dcterms:created xsi:type="dcterms:W3CDTF">2025-03-04T06:27:47Z</dcterms:created>
  <dcterms:modified xsi:type="dcterms:W3CDTF">2025-10-06T08:30:48Z</dcterms:modified>
</cp:coreProperties>
</file>