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7" r:id="rId2"/>
    <p:sldId id="368" r:id="rId3"/>
    <p:sldId id="587" r:id="rId4"/>
    <p:sldId id="628" r:id="rId5"/>
    <p:sldId id="629" r:id="rId6"/>
    <p:sldId id="604" r:id="rId7"/>
    <p:sldId id="605" r:id="rId8"/>
    <p:sldId id="610" r:id="rId9"/>
    <p:sldId id="609" r:id="rId10"/>
    <p:sldId id="585" r:id="rId11"/>
    <p:sldId id="630" r:id="rId12"/>
    <p:sldId id="631" r:id="rId13"/>
    <p:sldId id="586" r:id="rId14"/>
    <p:sldId id="617" r:id="rId15"/>
    <p:sldId id="632" r:id="rId16"/>
    <p:sldId id="633" r:id="rId17"/>
    <p:sldId id="634" r:id="rId18"/>
    <p:sldId id="635" r:id="rId19"/>
    <p:sldId id="636" r:id="rId20"/>
    <p:sldId id="440" r:id="rId21"/>
    <p:sldId id="441" r:id="rId22"/>
    <p:sldId id="568" r:id="rId23"/>
    <p:sldId id="637" r:id="rId24"/>
    <p:sldId id="619" r:id="rId25"/>
    <p:sldId id="452" r:id="rId26"/>
    <p:sldId id="591" r:id="rId27"/>
    <p:sldId id="638" r:id="rId28"/>
    <p:sldId id="639" r:id="rId29"/>
    <p:sldId id="640" r:id="rId30"/>
    <p:sldId id="641" r:id="rId31"/>
    <p:sldId id="296" r:id="rId32"/>
    <p:sldId id="642" r:id="rId33"/>
    <p:sldId id="527" r:id="rId34"/>
    <p:sldId id="599" r:id="rId35"/>
    <p:sldId id="643" r:id="rId36"/>
    <p:sldId id="644" r:id="rId37"/>
    <p:sldId id="624" r:id="rId38"/>
    <p:sldId id="602" r:id="rId39"/>
    <p:sldId id="645" r:id="rId40"/>
    <p:sldId id="646" r:id="rId41"/>
    <p:sldId id="647" r:id="rId42"/>
    <p:sldId id="648" r:id="rId43"/>
    <p:sldId id="650" r:id="rId44"/>
    <p:sldId id="651" r:id="rId45"/>
    <p:sldId id="652" r:id="rId46"/>
    <p:sldId id="653" r:id="rId47"/>
    <p:sldId id="654" r:id="rId48"/>
    <p:sldId id="655" r:id="rId49"/>
    <p:sldId id="656" r:id="rId50"/>
    <p:sldId id="365" r:id="rId51"/>
    <p:sldId id="400" r:id="rId52"/>
    <p:sldId id="438" r:id="rId53"/>
    <p:sldId id="402" r:id="rId5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EAF4E4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A77FCD-AA4C-B80F-56AE-7F38B1AA200A}" v="207" dt="2025-09-26T08:04:50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1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B7A77FCD-AA4C-B80F-56AE-7F38B1AA200A}"/>
    <pc:docChg chg="modSld">
      <pc:chgData name="Viriyaphone Phamavanh" userId="S::viriyaphone@jpf.go.jp::46221b0b-3b8f-4bcc-b119-ca33b88f9adb" providerId="AD" clId="Web-{B7A77FCD-AA4C-B80F-56AE-7F38B1AA200A}" dt="2025-09-26T08:04:50.364" v="206" actId="1076"/>
      <pc:docMkLst>
        <pc:docMk/>
      </pc:docMkLst>
      <pc:sldChg chg="addSp modSp modMedia addAnim">
        <pc:chgData name="Viriyaphone Phamavanh" userId="S::viriyaphone@jpf.go.jp::46221b0b-3b8f-4bcc-b119-ca33b88f9adb" providerId="AD" clId="Web-{B7A77FCD-AA4C-B80F-56AE-7F38B1AA200A}" dt="2025-09-26T07:52:18.490" v="104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B7A77FCD-AA4C-B80F-56AE-7F38B1AA200A}" dt="2025-09-26T07:52:18.490" v="104" actId="1076"/>
          <ac:picMkLst>
            <pc:docMk/>
            <pc:sldMk cId="2091162764" sldId="440"/>
            <ac:picMk id="3" creationId="{F189D4D7-D909-BA84-36FD-5F28EA5B20CD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53:48.991" v="130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B7A77FCD-AA4C-B80F-56AE-7F38B1AA200A}" dt="2025-09-26T07:53:08.256" v="118" actId="1076"/>
          <ac:picMkLst>
            <pc:docMk/>
            <pc:sldMk cId="3449334576" sldId="452"/>
            <ac:picMk id="3" creationId="{21A73581-CBE0-6071-B869-AD9EEEB071AE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3:19.444" v="122" actId="1076"/>
          <ac:picMkLst>
            <pc:docMk/>
            <pc:sldMk cId="3449334576" sldId="452"/>
            <ac:picMk id="6" creationId="{3F7558D0-94A1-83DF-EA6D-F92DBDBF4DA8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3:32.288" v="126" actId="1076"/>
          <ac:picMkLst>
            <pc:docMk/>
            <pc:sldMk cId="3449334576" sldId="452"/>
            <ac:picMk id="7" creationId="{B1A6C2E9-9349-0016-B76E-37F070D5D332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3:48.991" v="130" actId="1076"/>
          <ac:picMkLst>
            <pc:docMk/>
            <pc:sldMk cId="3449334576" sldId="452"/>
            <ac:picMk id="8" creationId="{B282C0FF-4F81-580A-A69D-D04B4E623D23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2:34.298" v="180" actId="1076"/>
        <pc:sldMkLst>
          <pc:docMk/>
          <pc:sldMk cId="3485813394" sldId="527"/>
        </pc:sldMkLst>
        <pc:picChg chg="add mod">
          <ac:chgData name="Viriyaphone Phamavanh" userId="S::viriyaphone@jpf.go.jp::46221b0b-3b8f-4bcc-b119-ca33b88f9adb" providerId="AD" clId="Web-{B7A77FCD-AA4C-B80F-56AE-7F38B1AA200A}" dt="2025-09-26T08:02:30.408" v="179" actId="1076"/>
          <ac:picMkLst>
            <pc:docMk/>
            <pc:sldMk cId="3485813394" sldId="527"/>
            <ac:picMk id="2" creationId="{D7568347-3449-94D3-C8F7-B825F525F133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2:34.298" v="180" actId="1076"/>
          <ac:picMkLst>
            <pc:docMk/>
            <pc:sldMk cId="3485813394" sldId="527"/>
            <ac:picMk id="4" creationId="{1DBCBD75-0F96-807E-1BD4-DD85A6498BF3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5:19.717" v="58" actId="1076"/>
        <pc:sldMkLst>
          <pc:docMk/>
          <pc:sldMk cId="2027848527" sldId="585"/>
        </pc:sldMkLst>
        <pc:picChg chg="add mod">
          <ac:chgData name="Viriyaphone Phamavanh" userId="S::viriyaphone@jpf.go.jp::46221b0b-3b8f-4bcc-b119-ca33b88f9adb" providerId="AD" clId="Web-{B7A77FCD-AA4C-B80F-56AE-7F38B1AA200A}" dt="2025-09-26T07:45:19.717" v="58" actId="1076"/>
          <ac:picMkLst>
            <pc:docMk/>
            <pc:sldMk cId="2027848527" sldId="585"/>
            <ac:picMk id="2" creationId="{34BA43A2-3D6C-30F8-1733-1D166D33E16A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28:34.324" v="11" actId="1076"/>
        <pc:sldMkLst>
          <pc:docMk/>
          <pc:sldMk cId="1285990210" sldId="587"/>
        </pc:sldMkLst>
        <pc:picChg chg="add mod">
          <ac:chgData name="Viriyaphone Phamavanh" userId="S::viriyaphone@jpf.go.jp::46221b0b-3b8f-4bcc-b119-ca33b88f9adb" providerId="AD" clId="Web-{B7A77FCD-AA4C-B80F-56AE-7F38B1AA200A}" dt="2025-09-26T07:27:43.651" v="2" actId="1076"/>
          <ac:picMkLst>
            <pc:docMk/>
            <pc:sldMk cId="1285990210" sldId="587"/>
            <ac:picMk id="2" creationId="{5850F3A4-C211-1EE7-B72E-9A028BDEF000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27:56.964" v="5" actId="1076"/>
          <ac:picMkLst>
            <pc:docMk/>
            <pc:sldMk cId="1285990210" sldId="587"/>
            <ac:picMk id="4" creationId="{0580CF3B-D28E-E018-C6FE-31C39DF61CD5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28:14.121" v="8" actId="1076"/>
          <ac:picMkLst>
            <pc:docMk/>
            <pc:sldMk cId="1285990210" sldId="587"/>
            <ac:picMk id="5" creationId="{18B99E20-992D-DA00-2C4C-9E8404F0DEC5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28:34.324" v="11" actId="1076"/>
          <ac:picMkLst>
            <pc:docMk/>
            <pc:sldMk cId="1285990210" sldId="587"/>
            <ac:picMk id="7" creationId="{E525F897-1611-5F6A-1F79-CAFC467ACABA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58:46.509" v="136" actId="1076"/>
        <pc:sldMkLst>
          <pc:docMk/>
          <pc:sldMk cId="3193905112" sldId="591"/>
        </pc:sldMkLst>
        <pc:picChg chg="add mod">
          <ac:chgData name="Viriyaphone Phamavanh" userId="S::viriyaphone@jpf.go.jp::46221b0b-3b8f-4bcc-b119-ca33b88f9adb" providerId="AD" clId="Web-{B7A77FCD-AA4C-B80F-56AE-7F38B1AA200A}" dt="2025-09-26T07:58:32.118" v="133" actId="1076"/>
          <ac:picMkLst>
            <pc:docMk/>
            <pc:sldMk cId="3193905112" sldId="591"/>
            <ac:picMk id="2" creationId="{EB4C9CF5-A881-32BA-9F93-61BA85886762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8:46.509" v="136" actId="1076"/>
          <ac:picMkLst>
            <pc:docMk/>
            <pc:sldMk cId="3193905112" sldId="591"/>
            <ac:picMk id="4" creationId="{30A57EF9-A0E2-9717-7C79-F1B2921C5C49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2:51.174" v="183" actId="1076"/>
        <pc:sldMkLst>
          <pc:docMk/>
          <pc:sldMk cId="2282430761" sldId="599"/>
        </pc:sldMkLst>
        <pc:picChg chg="add mod">
          <ac:chgData name="Viriyaphone Phamavanh" userId="S::viriyaphone@jpf.go.jp::46221b0b-3b8f-4bcc-b119-ca33b88f9adb" providerId="AD" clId="Web-{B7A77FCD-AA4C-B80F-56AE-7F38B1AA200A}" dt="2025-09-26T08:02:51.174" v="183" actId="1076"/>
          <ac:picMkLst>
            <pc:docMk/>
            <pc:sldMk cId="2282430761" sldId="599"/>
            <ac:picMk id="2" creationId="{7C3C59F4-1FBF-C5D2-5D20-1D45758ED0B1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4:33.082" v="203" actId="1076"/>
        <pc:sldMkLst>
          <pc:docMk/>
          <pc:sldMk cId="1835380246" sldId="602"/>
        </pc:sldMkLst>
        <pc:picChg chg="add mod">
          <ac:chgData name="Viriyaphone Phamavanh" userId="S::viriyaphone@jpf.go.jp::46221b0b-3b8f-4bcc-b119-ca33b88f9adb" providerId="AD" clId="Web-{B7A77FCD-AA4C-B80F-56AE-7F38B1AA200A}" dt="2025-09-26T08:04:33.082" v="203" actId="1076"/>
          <ac:picMkLst>
            <pc:docMk/>
            <pc:sldMk cId="1835380246" sldId="602"/>
            <ac:picMk id="2" creationId="{8651ADE9-BC25-879C-F547-82C5939AED2C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34:55.221" v="41" actId="1076"/>
        <pc:sldMkLst>
          <pc:docMk/>
          <pc:sldMk cId="3961807181" sldId="604"/>
        </pc:sldMkLst>
        <pc:picChg chg="add mod">
          <ac:chgData name="Viriyaphone Phamavanh" userId="S::viriyaphone@jpf.go.jp::46221b0b-3b8f-4bcc-b119-ca33b88f9adb" providerId="AD" clId="Web-{B7A77FCD-AA4C-B80F-56AE-7F38B1AA200A}" dt="2025-09-26T07:34:55.221" v="41" actId="1076"/>
          <ac:picMkLst>
            <pc:docMk/>
            <pc:sldMk cId="3961807181" sldId="604"/>
            <ac:picMk id="3" creationId="{C8B9FB57-CCD5-70FB-F3EE-2AE8BCC2250C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5:03.342" v="55" actId="1076"/>
        <pc:sldMkLst>
          <pc:docMk/>
          <pc:sldMk cId="1769643980" sldId="609"/>
        </pc:sldMkLst>
        <pc:picChg chg="add mod">
          <ac:chgData name="Viriyaphone Phamavanh" userId="S::viriyaphone@jpf.go.jp::46221b0b-3b8f-4bcc-b119-ca33b88f9adb" providerId="AD" clId="Web-{B7A77FCD-AA4C-B80F-56AE-7F38B1AA200A}" dt="2025-09-26T07:44:16.059" v="44" actId="1076"/>
          <ac:picMkLst>
            <pc:docMk/>
            <pc:sldMk cId="1769643980" sldId="609"/>
            <ac:picMk id="2" creationId="{3722A81B-C74D-A7D8-ED1E-547DAE632771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4:30.200" v="47" actId="1076"/>
          <ac:picMkLst>
            <pc:docMk/>
            <pc:sldMk cId="1769643980" sldId="609"/>
            <ac:picMk id="3" creationId="{2D7F3E49-80F3-19DE-4392-44BBB63E7127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4:48.326" v="52" actId="1076"/>
          <ac:picMkLst>
            <pc:docMk/>
            <pc:sldMk cId="1769643980" sldId="609"/>
            <ac:picMk id="7" creationId="{C5B78C63-D7D9-41FB-87A2-5ECD74103913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5:03.342" v="55" actId="1076"/>
          <ac:picMkLst>
            <pc:docMk/>
            <pc:sldMk cId="1769643980" sldId="609"/>
            <ac:picMk id="8" creationId="{44BB7DD6-F75A-5B6E-3A9F-D53CF696A75B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5:55.671" v="64" actId="1076"/>
        <pc:sldMkLst>
          <pc:docMk/>
          <pc:sldMk cId="91259371" sldId="617"/>
        </pc:sldMkLst>
        <pc:picChg chg="add mod">
          <ac:chgData name="Viriyaphone Phamavanh" userId="S::viriyaphone@jpf.go.jp::46221b0b-3b8f-4bcc-b119-ca33b88f9adb" providerId="AD" clId="Web-{B7A77FCD-AA4C-B80F-56AE-7F38B1AA200A}" dt="2025-09-26T07:45:55.671" v="64" actId="1076"/>
          <ac:picMkLst>
            <pc:docMk/>
            <pc:sldMk cId="91259371" sldId="617"/>
            <ac:picMk id="2" creationId="{22697865-8902-B16B-A90A-2E20732DF987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B7A77FCD-AA4C-B80F-56AE-7F38B1AA200A}" dt="2025-09-26T08:04:17.207" v="200" actId="1076"/>
        <pc:sldMkLst>
          <pc:docMk/>
          <pc:sldMk cId="3172215190" sldId="624"/>
        </pc:sldMkLst>
        <pc:picChg chg="add mod">
          <ac:chgData name="Viriyaphone Phamavanh" userId="S::viriyaphone@jpf.go.jp::46221b0b-3b8f-4bcc-b119-ca33b88f9adb" providerId="AD" clId="Web-{B7A77FCD-AA4C-B80F-56AE-7F38B1AA200A}" dt="2025-09-26T08:03:11.799" v="186" actId="1076"/>
          <ac:picMkLst>
            <pc:docMk/>
            <pc:sldMk cId="3172215190" sldId="624"/>
            <ac:picMk id="2" creationId="{3C177CBF-7792-8BAC-71E5-F38DDD7BEEB3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3:37.753" v="192" actId="1076"/>
          <ac:picMkLst>
            <pc:docMk/>
            <pc:sldMk cId="3172215190" sldId="624"/>
            <ac:picMk id="5" creationId="{BBB38055-B7C6-EF82-8B82-CC42D8A26C41}"/>
          </ac:picMkLst>
        </pc:picChg>
        <pc:picChg chg="add del mod">
          <ac:chgData name="Viriyaphone Phamavanh" userId="S::viriyaphone@jpf.go.jp::46221b0b-3b8f-4bcc-b119-ca33b88f9adb" providerId="AD" clId="Web-{B7A77FCD-AA4C-B80F-56AE-7F38B1AA200A}" dt="2025-09-26T08:03:50.722" v="194"/>
          <ac:picMkLst>
            <pc:docMk/>
            <pc:sldMk cId="3172215190" sldId="624"/>
            <ac:picMk id="6" creationId="{775E4282-3C15-A09D-05E3-CCBD62F82238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4:04.332" v="197" actId="1076"/>
          <ac:picMkLst>
            <pc:docMk/>
            <pc:sldMk cId="3172215190" sldId="624"/>
            <ac:picMk id="8" creationId="{6C44832B-9444-2EE1-F597-3A5248344F39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4:17.207" v="200" actId="1076"/>
          <ac:picMkLst>
            <pc:docMk/>
            <pc:sldMk cId="3172215190" sldId="624"/>
            <ac:picMk id="10" creationId="{825AF260-67A7-0291-4D12-C58CB2840236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32:01.688" v="25" actId="1076"/>
        <pc:sldMkLst>
          <pc:docMk/>
          <pc:sldMk cId="4097852328" sldId="628"/>
        </pc:sldMkLst>
        <pc:picChg chg="add mod">
          <ac:chgData name="Viriyaphone Phamavanh" userId="S::viriyaphone@jpf.go.jp::46221b0b-3b8f-4bcc-b119-ca33b88f9adb" providerId="AD" clId="Web-{B7A77FCD-AA4C-B80F-56AE-7F38B1AA200A}" dt="2025-09-26T07:31:07.609" v="14" actId="1076"/>
          <ac:picMkLst>
            <pc:docMk/>
            <pc:sldMk cId="4097852328" sldId="628"/>
            <ac:picMk id="2" creationId="{E062DC50-4EBB-A7B8-F2E3-AAD261F3094C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1:21.374" v="17" actId="1076"/>
          <ac:picMkLst>
            <pc:docMk/>
            <pc:sldMk cId="4097852328" sldId="628"/>
            <ac:picMk id="4" creationId="{0F775C29-56F1-57C0-504F-D998DD24C28A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1:47.547" v="22" actId="1076"/>
          <ac:picMkLst>
            <pc:docMk/>
            <pc:sldMk cId="4097852328" sldId="628"/>
            <ac:picMk id="5" creationId="{9D03DD56-85CC-7132-45E9-AD1451FE5EFE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2:01.688" v="25" actId="1076"/>
          <ac:picMkLst>
            <pc:docMk/>
            <pc:sldMk cId="4097852328" sldId="628"/>
            <ac:picMk id="9" creationId="{54F305C8-8A9E-B9D6-18CD-C429E107B1A6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34:23.924" v="38" actId="1076"/>
        <pc:sldMkLst>
          <pc:docMk/>
          <pc:sldMk cId="3113877725" sldId="629"/>
        </pc:sldMkLst>
        <pc:picChg chg="add mod">
          <ac:chgData name="Viriyaphone Phamavanh" userId="S::viriyaphone@jpf.go.jp::46221b0b-3b8f-4bcc-b119-ca33b88f9adb" providerId="AD" clId="Web-{B7A77FCD-AA4C-B80F-56AE-7F38B1AA200A}" dt="2025-09-26T07:33:54.002" v="30" actId="1076"/>
          <ac:picMkLst>
            <pc:docMk/>
            <pc:sldMk cId="3113877725" sldId="629"/>
            <ac:picMk id="2" creationId="{3E819D5A-1C26-31B0-5F67-BE8E4C3ED4C2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3:58.220" v="32" actId="1076"/>
          <ac:picMkLst>
            <pc:docMk/>
            <pc:sldMk cId="3113877725" sldId="629"/>
            <ac:picMk id="5" creationId="{A6D3BAC4-F496-05F2-B2CB-B3BDEB1B5B1D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4:10.893" v="35" actId="1076"/>
          <ac:picMkLst>
            <pc:docMk/>
            <pc:sldMk cId="3113877725" sldId="629"/>
            <ac:picMk id="7" creationId="{437AE683-1F08-E524-328D-037F80F45EDF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34:23.924" v="38" actId="1076"/>
          <ac:picMkLst>
            <pc:docMk/>
            <pc:sldMk cId="3113877725" sldId="629"/>
            <ac:picMk id="10" creationId="{F2ACF7AE-5657-3B8E-12E4-70055EC5A9EE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5:35.108" v="61" actId="1076"/>
        <pc:sldMkLst>
          <pc:docMk/>
          <pc:sldMk cId="1079377861" sldId="630"/>
        </pc:sldMkLst>
        <pc:picChg chg="add mod">
          <ac:chgData name="Viriyaphone Phamavanh" userId="S::viriyaphone@jpf.go.jp::46221b0b-3b8f-4bcc-b119-ca33b88f9adb" providerId="AD" clId="Web-{B7A77FCD-AA4C-B80F-56AE-7F38B1AA200A}" dt="2025-09-26T07:45:35.108" v="61" actId="1076"/>
          <ac:picMkLst>
            <pc:docMk/>
            <pc:sldMk cId="1079377861" sldId="630"/>
            <ac:picMk id="4" creationId="{2AB8BDC8-4EB7-0D72-EF73-E591F27EB784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6:13.437" v="68" actId="1076"/>
        <pc:sldMkLst>
          <pc:docMk/>
          <pc:sldMk cId="4028434862" sldId="632"/>
        </pc:sldMkLst>
        <pc:picChg chg="add mod">
          <ac:chgData name="Viriyaphone Phamavanh" userId="S::viriyaphone@jpf.go.jp::46221b0b-3b8f-4bcc-b119-ca33b88f9adb" providerId="AD" clId="Web-{B7A77FCD-AA4C-B80F-56AE-7F38B1AA200A}" dt="2025-09-26T07:46:13.437" v="68" actId="1076"/>
          <ac:picMkLst>
            <pc:docMk/>
            <pc:sldMk cId="4028434862" sldId="632"/>
            <ac:picMk id="2" creationId="{694BACCA-C730-C4DD-BF0F-15140BDF8BB7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6:30.437" v="72" actId="1076"/>
        <pc:sldMkLst>
          <pc:docMk/>
          <pc:sldMk cId="831128644" sldId="633"/>
        </pc:sldMkLst>
        <pc:picChg chg="add mod">
          <ac:chgData name="Viriyaphone Phamavanh" userId="S::viriyaphone@jpf.go.jp::46221b0b-3b8f-4bcc-b119-ca33b88f9adb" providerId="AD" clId="Web-{B7A77FCD-AA4C-B80F-56AE-7F38B1AA200A}" dt="2025-09-26T07:46:30.437" v="72" actId="1076"/>
          <ac:picMkLst>
            <pc:docMk/>
            <pc:sldMk cId="831128644" sldId="633"/>
            <ac:picMk id="2" creationId="{E702D437-7F83-DAE3-0FAA-3ADB13F2B997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49:08.362" v="87" actId="1076"/>
        <pc:sldMkLst>
          <pc:docMk/>
          <pc:sldMk cId="4147984353" sldId="634"/>
        </pc:sldMkLst>
        <pc:picChg chg="add mod">
          <ac:chgData name="Viriyaphone Phamavanh" userId="S::viriyaphone@jpf.go.jp::46221b0b-3b8f-4bcc-b119-ca33b88f9adb" providerId="AD" clId="Web-{B7A77FCD-AA4C-B80F-56AE-7F38B1AA200A}" dt="2025-09-26T07:48:05.158" v="75" actId="1076"/>
          <ac:picMkLst>
            <pc:docMk/>
            <pc:sldMk cId="4147984353" sldId="634"/>
            <ac:picMk id="2" creationId="{8DE12E9B-4F10-B0C4-114D-3659CD781DAF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8:29.330" v="79" actId="14100"/>
          <ac:picMkLst>
            <pc:docMk/>
            <pc:sldMk cId="4147984353" sldId="634"/>
            <ac:picMk id="5" creationId="{497544D3-D6E0-B384-A284-2088A2EBBC28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8:50.065" v="84" actId="14100"/>
          <ac:picMkLst>
            <pc:docMk/>
            <pc:sldMk cId="4147984353" sldId="634"/>
            <ac:picMk id="6" creationId="{01AB1C8F-D0D3-304D-B28C-D94CC188E344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9:08.362" v="87" actId="1076"/>
          <ac:picMkLst>
            <pc:docMk/>
            <pc:sldMk cId="4147984353" sldId="634"/>
            <ac:picMk id="7" creationId="{ED151228-DC9A-938A-3D9D-AF58DDAA59B3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B7A77FCD-AA4C-B80F-56AE-7F38B1AA200A}" dt="2025-09-26T07:50:22.723" v="101" actId="1076"/>
        <pc:sldMkLst>
          <pc:docMk/>
          <pc:sldMk cId="1528337401" sldId="636"/>
        </pc:sldMkLst>
        <pc:picChg chg="add mod">
          <ac:chgData name="Viriyaphone Phamavanh" userId="S::viriyaphone@jpf.go.jp::46221b0b-3b8f-4bcc-b119-ca33b88f9adb" providerId="AD" clId="Web-{B7A77FCD-AA4C-B80F-56AE-7F38B1AA200A}" dt="2025-09-26T07:49:26.519" v="90" actId="1076"/>
          <ac:picMkLst>
            <pc:docMk/>
            <pc:sldMk cId="1528337401" sldId="636"/>
            <ac:picMk id="2" creationId="{FC38B317-5D46-57D5-A4EE-A044F09978BC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49:39.363" v="93" actId="1076"/>
          <ac:picMkLst>
            <pc:docMk/>
            <pc:sldMk cId="1528337401" sldId="636"/>
            <ac:picMk id="5" creationId="{B2E2408D-10E6-8CBF-B37F-9FBBBAF8EE36}"/>
          </ac:picMkLst>
        </pc:picChg>
        <pc:picChg chg="add del mod">
          <ac:chgData name="Viriyaphone Phamavanh" userId="S::viriyaphone@jpf.go.jp::46221b0b-3b8f-4bcc-b119-ca33b88f9adb" providerId="AD" clId="Web-{B7A77FCD-AA4C-B80F-56AE-7F38B1AA200A}" dt="2025-09-26T07:49:49.441" v="95"/>
          <ac:picMkLst>
            <pc:docMk/>
            <pc:sldMk cId="1528337401" sldId="636"/>
            <ac:picMk id="7" creationId="{8C57F3E3-90FA-A9D7-7207-2108ADAD83C5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0:06.957" v="98" actId="1076"/>
          <ac:picMkLst>
            <pc:docMk/>
            <pc:sldMk cId="1528337401" sldId="636"/>
            <ac:picMk id="9" creationId="{B37A7AF0-584E-4124-FE59-51B62605C43A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0:22.723" v="101" actId="1076"/>
          <ac:picMkLst>
            <pc:docMk/>
            <pc:sldMk cId="1528337401" sldId="636"/>
            <ac:picMk id="10" creationId="{0E5FAC1A-AE4C-C0B5-6E97-42EE7CAFD4A8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52:47.975" v="113" actId="1076"/>
        <pc:sldMkLst>
          <pc:docMk/>
          <pc:sldMk cId="1923389791" sldId="637"/>
        </pc:sldMkLst>
        <pc:picChg chg="add mod">
          <ac:chgData name="Viriyaphone Phamavanh" userId="S::viriyaphone@jpf.go.jp::46221b0b-3b8f-4bcc-b119-ca33b88f9adb" providerId="AD" clId="Web-{B7A77FCD-AA4C-B80F-56AE-7F38B1AA200A}" dt="2025-09-26T07:52:47.975" v="113" actId="1076"/>
          <ac:picMkLst>
            <pc:docMk/>
            <pc:sldMk cId="1923389791" sldId="637"/>
            <ac:picMk id="3" creationId="{B617E828-98B5-4D91-2F2A-A20A4AF4B870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59:15.714" v="142" actId="1076"/>
        <pc:sldMkLst>
          <pc:docMk/>
          <pc:sldMk cId="4240425932" sldId="638"/>
        </pc:sldMkLst>
        <pc:picChg chg="add mod">
          <ac:chgData name="Viriyaphone Phamavanh" userId="S::viriyaphone@jpf.go.jp::46221b0b-3b8f-4bcc-b119-ca33b88f9adb" providerId="AD" clId="Web-{B7A77FCD-AA4C-B80F-56AE-7F38B1AA200A}" dt="2025-09-26T07:59:02.494" v="139" actId="1076"/>
          <ac:picMkLst>
            <pc:docMk/>
            <pc:sldMk cId="4240425932" sldId="638"/>
            <ac:picMk id="2" creationId="{F2D392AD-6D90-838F-622B-D64F728BAE91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9:15.714" v="142" actId="1076"/>
          <ac:picMkLst>
            <pc:docMk/>
            <pc:sldMk cId="4240425932" sldId="638"/>
            <ac:picMk id="5" creationId="{6DD522F2-F8CF-CC55-D167-64E4E1F7B3A4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7:59:48.340" v="148" actId="1076"/>
        <pc:sldMkLst>
          <pc:docMk/>
          <pc:sldMk cId="3044264809" sldId="639"/>
        </pc:sldMkLst>
        <pc:picChg chg="add mod">
          <ac:chgData name="Viriyaphone Phamavanh" userId="S::viriyaphone@jpf.go.jp::46221b0b-3b8f-4bcc-b119-ca33b88f9adb" providerId="AD" clId="Web-{B7A77FCD-AA4C-B80F-56AE-7F38B1AA200A}" dt="2025-09-26T07:59:35.011" v="145" actId="1076"/>
          <ac:picMkLst>
            <pc:docMk/>
            <pc:sldMk cId="3044264809" sldId="639"/>
            <ac:picMk id="2" creationId="{ADA59A88-12B9-B4DD-601A-54EEF3049D84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7:59:48.340" v="148" actId="1076"/>
          <ac:picMkLst>
            <pc:docMk/>
            <pc:sldMk cId="3044264809" sldId="639"/>
            <ac:picMk id="4" creationId="{107D8CBE-8E79-A84F-3A60-8238F4921E95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0:34.264" v="155" actId="1076"/>
        <pc:sldMkLst>
          <pc:docMk/>
          <pc:sldMk cId="2182360049" sldId="640"/>
        </pc:sldMkLst>
        <pc:picChg chg="add mod">
          <ac:chgData name="Viriyaphone Phamavanh" userId="S::viriyaphone@jpf.go.jp::46221b0b-3b8f-4bcc-b119-ca33b88f9adb" providerId="AD" clId="Web-{B7A77FCD-AA4C-B80F-56AE-7F38B1AA200A}" dt="2025-09-26T08:00:20.122" v="152" actId="14100"/>
          <ac:picMkLst>
            <pc:docMk/>
            <pc:sldMk cId="2182360049" sldId="640"/>
            <ac:picMk id="2" creationId="{BCA6FD22-5050-80DD-457E-76ACF0A49381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0:34.264" v="155" actId="1076"/>
          <ac:picMkLst>
            <pc:docMk/>
            <pc:sldMk cId="2182360049" sldId="640"/>
            <ac:picMk id="7" creationId="{257FD9EA-49E4-DBD1-666A-91D8C3EC9ABB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1:48.391" v="167" actId="1076"/>
        <pc:sldMkLst>
          <pc:docMk/>
          <pc:sldMk cId="3821976600" sldId="642"/>
        </pc:sldMkLst>
        <pc:picChg chg="add mod">
          <ac:chgData name="Viriyaphone Phamavanh" userId="S::viriyaphone@jpf.go.jp::46221b0b-3b8f-4bcc-b119-ca33b88f9adb" providerId="AD" clId="Web-{B7A77FCD-AA4C-B80F-56AE-7F38B1AA200A}" dt="2025-09-26T08:00:56.749" v="158" actId="1076"/>
          <ac:picMkLst>
            <pc:docMk/>
            <pc:sldMk cId="3821976600" sldId="642"/>
            <ac:picMk id="2" creationId="{874A78F7-D194-1925-0FBB-0A5E052A17AD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1:11.077" v="161" actId="1076"/>
          <ac:picMkLst>
            <pc:docMk/>
            <pc:sldMk cId="3821976600" sldId="642"/>
            <ac:picMk id="4" creationId="{53CA5BF9-9D06-CF05-6C1B-617872ADCD56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1:26.750" v="164" actId="1076"/>
          <ac:picMkLst>
            <pc:docMk/>
            <pc:sldMk cId="3821976600" sldId="642"/>
            <ac:picMk id="5" creationId="{5C952010-4C53-259D-AAEF-E89A7D2CB4C3}"/>
          </ac:picMkLst>
        </pc:picChg>
        <pc:picChg chg="add mod">
          <ac:chgData name="Viriyaphone Phamavanh" userId="S::viriyaphone@jpf.go.jp::46221b0b-3b8f-4bcc-b119-ca33b88f9adb" providerId="AD" clId="Web-{B7A77FCD-AA4C-B80F-56AE-7F38B1AA200A}" dt="2025-09-26T08:01:48.391" v="167" actId="1076"/>
          <ac:picMkLst>
            <pc:docMk/>
            <pc:sldMk cId="3821976600" sldId="642"/>
            <ac:picMk id="7" creationId="{C55E818D-87A1-FB78-5E79-D308EE4479CF}"/>
          </ac:picMkLst>
        </pc:picChg>
      </pc:sldChg>
      <pc:sldChg chg="addSp modSp modMedia addAnim">
        <pc:chgData name="Viriyaphone Phamavanh" userId="S::viriyaphone@jpf.go.jp::46221b0b-3b8f-4bcc-b119-ca33b88f9adb" providerId="AD" clId="Web-{B7A77FCD-AA4C-B80F-56AE-7F38B1AA200A}" dt="2025-09-26T08:04:50.364" v="206" actId="1076"/>
        <pc:sldMkLst>
          <pc:docMk/>
          <pc:sldMk cId="2935820808" sldId="645"/>
        </pc:sldMkLst>
        <pc:picChg chg="add mod">
          <ac:chgData name="Viriyaphone Phamavanh" userId="S::viriyaphone@jpf.go.jp::46221b0b-3b8f-4bcc-b119-ca33b88f9adb" providerId="AD" clId="Web-{B7A77FCD-AA4C-B80F-56AE-7F38B1AA200A}" dt="2025-09-26T08:04:50.364" v="206" actId="1076"/>
          <ac:picMkLst>
            <pc:docMk/>
            <pc:sldMk cId="2935820808" sldId="645"/>
            <ac:picMk id="2" creationId="{F8FD985A-C6C5-D651-9C41-A20FBFE6836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922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923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195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495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097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39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964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33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017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896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126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322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8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04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6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73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802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282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762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04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321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6561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846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7023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22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618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816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308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11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46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6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163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4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3.png"/><Relationship Id="rId17" Type="http://schemas.openxmlformats.org/officeDocument/2006/relationships/image" Target="../media/image10.png"/><Relationship Id="rId2" Type="http://schemas.openxmlformats.org/officeDocument/2006/relationships/audio" Target="../media/media9.mp3"/><Relationship Id="rId16" Type="http://schemas.openxmlformats.org/officeDocument/2006/relationships/image" Target="../media/image4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6.png"/><Relationship Id="rId5" Type="http://schemas.microsoft.com/office/2007/relationships/media" Target="../media/media11.mp3"/><Relationship Id="rId15" Type="http://schemas.openxmlformats.org/officeDocument/2006/relationships/image" Target="../media/image46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4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openxmlformats.org/officeDocument/2006/relationships/audio" Target="../media/media9.mp3"/><Relationship Id="rId16" Type="http://schemas.openxmlformats.org/officeDocument/2006/relationships/image" Target="../media/image10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6.png"/><Relationship Id="rId5" Type="http://schemas.microsoft.com/office/2007/relationships/media" Target="../media/media11.mp3"/><Relationship Id="rId15" Type="http://schemas.openxmlformats.org/officeDocument/2006/relationships/image" Target="../media/image51.png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10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6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63.png"/><Relationship Id="rId5" Type="http://schemas.microsoft.com/office/2007/relationships/media" Target="../media/media11.mp3"/><Relationship Id="rId10" Type="http://schemas.openxmlformats.org/officeDocument/2006/relationships/image" Target="../media/image15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6.mp3"/><Relationship Id="rId7" Type="http://schemas.openxmlformats.org/officeDocument/2006/relationships/image" Target="../media/image3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7.png"/><Relationship Id="rId4" Type="http://schemas.openxmlformats.org/officeDocument/2006/relationships/audio" Target="../media/media16.mp3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8.mp3"/><Relationship Id="rId7" Type="http://schemas.openxmlformats.org/officeDocument/2006/relationships/image" Target="../media/image3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18.mp3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6.mp3"/><Relationship Id="rId7" Type="http://schemas.openxmlformats.org/officeDocument/2006/relationships/image" Target="../media/image3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0.png"/><Relationship Id="rId4" Type="http://schemas.openxmlformats.org/officeDocument/2006/relationships/audio" Target="../media/media16.mp3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8.mp3"/><Relationship Id="rId7" Type="http://schemas.openxmlformats.org/officeDocument/2006/relationships/image" Target="../media/image3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audio" Target="../media/media18.mp3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9.png"/><Relationship Id="rId3" Type="http://schemas.openxmlformats.org/officeDocument/2006/relationships/image" Target="../media/image36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65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84.pn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83.png"/><Relationship Id="rId17" Type="http://schemas.openxmlformats.org/officeDocument/2006/relationships/image" Target="../media/image10.png"/><Relationship Id="rId2" Type="http://schemas.openxmlformats.org/officeDocument/2006/relationships/audio" Target="../media/media19.mp3"/><Relationship Id="rId16" Type="http://schemas.openxmlformats.org/officeDocument/2006/relationships/image" Target="../media/image87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82.png"/><Relationship Id="rId5" Type="http://schemas.microsoft.com/office/2007/relationships/media" Target="../media/media21.mp3"/><Relationship Id="rId15" Type="http://schemas.openxmlformats.org/officeDocument/2006/relationships/image" Target="../media/image86.png"/><Relationship Id="rId10" Type="http://schemas.openxmlformats.org/officeDocument/2006/relationships/notesSlide" Target="../notesSlides/notesSlide26.xml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22.mp3"/><Relationship Id="rId7" Type="http://schemas.openxmlformats.org/officeDocument/2006/relationships/image" Target="../media/image83.png"/><Relationship Id="rId12" Type="http://schemas.openxmlformats.org/officeDocument/2006/relationships/image" Target="../media/image10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8.png"/><Relationship Id="rId4" Type="http://schemas.openxmlformats.org/officeDocument/2006/relationships/audio" Target="../media/media22.mp3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98.pn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8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15.png"/><Relationship Id="rId5" Type="http://schemas.microsoft.com/office/2007/relationships/media" Target="../media/media21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9.xml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00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00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8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8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openxmlformats.org/officeDocument/2006/relationships/image" Target="../media/image123.png"/><Relationship Id="rId4" Type="http://schemas.openxmlformats.org/officeDocument/2006/relationships/image" Target="../media/image109.png"/><Relationship Id="rId9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8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0.png"/><Relationship Id="rId10" Type="http://schemas.openxmlformats.org/officeDocument/2006/relationships/image" Target="../media/image125.png"/><Relationship Id="rId4" Type="http://schemas.openxmlformats.org/officeDocument/2006/relationships/image" Target="../media/image109.png"/><Relationship Id="rId9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C6123A-A5C7-66AA-BE3C-8F5F1C4CBC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0" y="1105550"/>
            <a:ext cx="11643360" cy="28827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9DE431-ACF3-8BBE-EA08-CC1008146F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" y="4545673"/>
            <a:ext cx="11750040" cy="12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1FE22E-73ED-5A3E-8BDD-35905CC570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92491"/>
            <a:ext cx="5264562" cy="8199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925515-BD0B-A3B1-64AB-C5ADAA5F551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" y="951637"/>
            <a:ext cx="4191000" cy="8739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ADDA8C-3C39-2000-841C-B9D86A52E1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359" y="1547648"/>
            <a:ext cx="7743027" cy="53103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257071-BD0E-2E10-34BE-7BCA4C8734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2" name="Y_[09-06]_hanasu">
            <a:hlinkClick r:id="" action="ppaction://media"/>
            <a:extLst>
              <a:ext uri="{FF2B5EF4-FFF2-40B4-BE49-F238E27FC236}">
                <a16:creationId xmlns:a16="http://schemas.microsoft.com/office/drawing/2014/main" id="{34BA43A2-3D6C-30F8-1733-1D166D33E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57306" y="1000614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1FE22E-73ED-5A3E-8BDD-35905CC570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92491"/>
            <a:ext cx="5264562" cy="8199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ADDA8C-3C39-2000-841C-B9D86A52E1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319" y="1547648"/>
            <a:ext cx="7743027" cy="53103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9BD85FF-A981-A53E-396B-FC0A4F27E4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40E7D24-9A50-09C9-E252-6A0C95D314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880138"/>
            <a:ext cx="4785360" cy="91954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136EBC-9FA7-42F6-869E-980AB4A04B55}"/>
              </a:ext>
            </a:extLst>
          </p:cNvPr>
          <p:cNvSpPr/>
          <p:nvPr/>
        </p:nvSpPr>
        <p:spPr>
          <a:xfrm>
            <a:off x="4199573" y="1760989"/>
            <a:ext cx="2002699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DBB085-5A5D-578D-38AE-D0B6DC5703B6}"/>
              </a:ext>
            </a:extLst>
          </p:cNvPr>
          <p:cNvSpPr/>
          <p:nvPr/>
        </p:nvSpPr>
        <p:spPr>
          <a:xfrm>
            <a:off x="5582926" y="4324294"/>
            <a:ext cx="3558598" cy="45425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0C96A73-948C-6345-50F2-637552595BDA}"/>
              </a:ext>
            </a:extLst>
          </p:cNvPr>
          <p:cNvSpPr/>
          <p:nvPr/>
        </p:nvSpPr>
        <p:spPr>
          <a:xfrm>
            <a:off x="5442481" y="6125884"/>
            <a:ext cx="1720657" cy="4844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1680859-4533-4E97-A8FB-6BB2150DF53F}"/>
              </a:ext>
            </a:extLst>
          </p:cNvPr>
          <p:cNvSpPr/>
          <p:nvPr/>
        </p:nvSpPr>
        <p:spPr>
          <a:xfrm>
            <a:off x="5541945" y="2541427"/>
            <a:ext cx="1299059" cy="38087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D0AF2DC-FA3C-2689-1731-E47279D1F067}"/>
              </a:ext>
            </a:extLst>
          </p:cNvPr>
          <p:cNvSpPr/>
          <p:nvPr/>
        </p:nvSpPr>
        <p:spPr>
          <a:xfrm>
            <a:off x="4190897" y="3573546"/>
            <a:ext cx="2519215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3DDDB92-92AC-1208-CA93-51D69F06C39D}"/>
              </a:ext>
            </a:extLst>
          </p:cNvPr>
          <p:cNvSpPr/>
          <p:nvPr/>
        </p:nvSpPr>
        <p:spPr>
          <a:xfrm>
            <a:off x="4312817" y="5343048"/>
            <a:ext cx="2519215" cy="47581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Y_[09-06]_hanasu">
            <a:hlinkClick r:id="" action="ppaction://media"/>
            <a:extLst>
              <a:ext uri="{FF2B5EF4-FFF2-40B4-BE49-F238E27FC236}">
                <a16:creationId xmlns:a16="http://schemas.microsoft.com/office/drawing/2014/main" id="{2AB8BDC8-4EB7-0D72-EF73-E591F27EB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14506" y="953721"/>
            <a:ext cx="484066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1FE22E-73ED-5A3E-8BDD-35905CC570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92491"/>
            <a:ext cx="5264562" cy="8199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ADDA8C-3C39-2000-841C-B9D86A52E1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146" y="1458806"/>
            <a:ext cx="5745480" cy="39403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257071-BD0E-2E10-34BE-7BCA4C8734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30CA48-FDC5-E864-F481-82FB33E578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38" y="901327"/>
            <a:ext cx="4038600" cy="865575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DC1A1C25-8E5F-64D9-556B-91C82545E036}"/>
              </a:ext>
            </a:extLst>
          </p:cNvPr>
          <p:cNvSpPr/>
          <p:nvPr/>
        </p:nvSpPr>
        <p:spPr>
          <a:xfrm>
            <a:off x="410374" y="2575738"/>
            <a:ext cx="5264562" cy="274259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8" name="Picture 2" descr="自己紹介のイラスト（男性）">
            <a:extLst>
              <a:ext uri="{FF2B5EF4-FFF2-40B4-BE49-F238E27FC236}">
                <a16:creationId xmlns:a16="http://schemas.microsoft.com/office/drawing/2014/main" id="{3D79BE62-F9E7-F937-46E0-F078B5FB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676" y="4609100"/>
            <a:ext cx="2281762" cy="22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インターナショナルスクールのイラスト（留学） | かわいいフリー素材集 いらすとや">
            <a:extLst>
              <a:ext uri="{FF2B5EF4-FFF2-40B4-BE49-F238E27FC236}">
                <a16:creationId xmlns:a16="http://schemas.microsoft.com/office/drawing/2014/main" id="{0ACA88F4-70CE-4791-A613-38CBCFA9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121" y="3681079"/>
            <a:ext cx="1478280" cy="12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授業の検索結果 | かわいいフリー素材集 いらすとや">
            <a:extLst>
              <a:ext uri="{FF2B5EF4-FFF2-40B4-BE49-F238E27FC236}">
                <a16:creationId xmlns:a16="http://schemas.microsoft.com/office/drawing/2014/main" id="{ABBEB2F8-D20B-B218-308E-7CE92E3D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138" y="2575738"/>
            <a:ext cx="1387662" cy="13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外国語を学ぶ人のイラスト（男性） | かわいいフリー素材集 いらすとや">
            <a:extLst>
              <a:ext uri="{FF2B5EF4-FFF2-40B4-BE49-F238E27FC236}">
                <a16:creationId xmlns:a16="http://schemas.microsoft.com/office/drawing/2014/main" id="{2AE36B04-A83D-124E-99A9-9B4CBE3F4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276" y="3411538"/>
            <a:ext cx="930279" cy="141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3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EE765C5-5C25-2B6A-54F4-ED85AD77A1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2025262"/>
            <a:ext cx="11856720" cy="28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BE2584-0C66-8BCB-16E7-C5C04295E6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7" y="24439"/>
            <a:ext cx="2472158" cy="8003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6A607A-4E99-3F0C-6327-5A571D6E35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7" y="1869326"/>
            <a:ext cx="1989378" cy="7010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BE921A1-0A4C-7A34-E6C6-1EB1EBCF07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2" y="2595176"/>
            <a:ext cx="11676341" cy="3700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007ED7B-F962-F29F-2B00-ECA6C6C1B70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6" y="1032145"/>
            <a:ext cx="4654097" cy="812351"/>
          </a:xfrm>
          <a:prstGeom prst="rect">
            <a:avLst/>
          </a:prstGeom>
        </p:spPr>
      </p:pic>
      <p:pic>
        <p:nvPicPr>
          <p:cNvPr id="2" name="Y_[09-07]_kotoba1">
            <a:hlinkClick r:id="" action="ppaction://media"/>
            <a:extLst>
              <a:ext uri="{FF2B5EF4-FFF2-40B4-BE49-F238E27FC236}">
                <a16:creationId xmlns:a16="http://schemas.microsoft.com/office/drawing/2014/main" id="{22697865-8902-B16B-A90A-2E20732DF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4167" y="1035783"/>
            <a:ext cx="448897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BE2584-0C66-8BCB-16E7-C5C04295E6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7" y="24439"/>
            <a:ext cx="2472158" cy="8003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6A607A-4E99-3F0C-6327-5A571D6E35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7" y="1869326"/>
            <a:ext cx="1989378" cy="7010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BE921A1-0A4C-7A34-E6C6-1EB1EBCF07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2" y="2595176"/>
            <a:ext cx="11676341" cy="3700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5EE8D73-345C-5A28-1D44-FCAB52FA8F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7" y="906947"/>
            <a:ext cx="3960414" cy="829318"/>
          </a:xfrm>
          <a:prstGeom prst="rect">
            <a:avLst/>
          </a:prstGeom>
        </p:spPr>
      </p:pic>
      <p:pic>
        <p:nvPicPr>
          <p:cNvPr id="2" name="Y_[09-07]_kotoba1">
            <a:hlinkClick r:id="" action="ppaction://media"/>
            <a:extLst>
              <a:ext uri="{FF2B5EF4-FFF2-40B4-BE49-F238E27FC236}">
                <a16:creationId xmlns:a16="http://schemas.microsoft.com/office/drawing/2014/main" id="{694BACCA-C730-C4DD-BF0F-15140BDF8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8721" y="941998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BE2584-0C66-8BCB-16E7-C5C04295E6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7" y="24439"/>
            <a:ext cx="2472158" cy="80033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6A607A-4E99-3F0C-6327-5A571D6E35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7" y="1869326"/>
            <a:ext cx="1989378" cy="7010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BE921A1-0A4C-7A34-E6C6-1EB1EBCF07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2" y="2595176"/>
            <a:ext cx="11676341" cy="3700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E098532-1351-87E1-FF78-9FE749BFC5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52" y="824778"/>
            <a:ext cx="4593056" cy="994886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5C25B1D-CBD0-7328-EAC0-EB01DDB9BF9E}"/>
              </a:ext>
            </a:extLst>
          </p:cNvPr>
          <p:cNvSpPr/>
          <p:nvPr/>
        </p:nvSpPr>
        <p:spPr>
          <a:xfrm>
            <a:off x="459081" y="2948152"/>
            <a:ext cx="1467685" cy="3977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243A5F-312A-DF2C-35D9-8566B8EEA73F}"/>
              </a:ext>
            </a:extLst>
          </p:cNvPr>
          <p:cNvSpPr txBox="1"/>
          <p:nvPr/>
        </p:nvSpPr>
        <p:spPr>
          <a:xfrm>
            <a:off x="4950372" y="1608083"/>
            <a:ext cx="64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FF6969"/>
                </a:solidFill>
                <a:latin typeface="+mj-ea"/>
                <a:ea typeface="+mj-ea"/>
              </a:rPr>
              <a:t>  </a:t>
            </a:r>
            <a:endParaRPr kumimoji="1" lang="ja-JP" altLang="en-US" sz="40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77735C-CF16-EAB5-5F20-8A4F751FB5DF}"/>
              </a:ext>
            </a:extLst>
          </p:cNvPr>
          <p:cNvSpPr txBox="1"/>
          <p:nvPr/>
        </p:nvSpPr>
        <p:spPr>
          <a:xfrm>
            <a:off x="1784881" y="264334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72EE9F1-112D-32BD-ED59-B21E91D4472D}"/>
              </a:ext>
            </a:extLst>
          </p:cNvPr>
          <p:cNvSpPr/>
          <p:nvPr/>
        </p:nvSpPr>
        <p:spPr>
          <a:xfrm>
            <a:off x="4459100" y="2948152"/>
            <a:ext cx="1137659" cy="3977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FC2E7E-FEB9-1163-CA2E-D37526C82AF0}"/>
              </a:ext>
            </a:extLst>
          </p:cNvPr>
          <p:cNvSpPr txBox="1"/>
          <p:nvPr/>
        </p:nvSpPr>
        <p:spPr>
          <a:xfrm>
            <a:off x="5596759" y="264334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704966C-5B7A-9AC3-008C-13FCB18C3DDF}"/>
              </a:ext>
            </a:extLst>
          </p:cNvPr>
          <p:cNvSpPr/>
          <p:nvPr/>
        </p:nvSpPr>
        <p:spPr>
          <a:xfrm>
            <a:off x="6432884" y="2607591"/>
            <a:ext cx="1840143" cy="172377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4914C0-5927-5A85-F6F5-F91F8586BDF7}"/>
              </a:ext>
            </a:extLst>
          </p:cNvPr>
          <p:cNvSpPr txBox="1"/>
          <p:nvPr/>
        </p:nvSpPr>
        <p:spPr>
          <a:xfrm>
            <a:off x="7943001" y="230278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10ED21B-5C37-0DFA-E182-1647B046AA3E}"/>
              </a:ext>
            </a:extLst>
          </p:cNvPr>
          <p:cNvSpPr/>
          <p:nvPr/>
        </p:nvSpPr>
        <p:spPr>
          <a:xfrm>
            <a:off x="4474369" y="3307231"/>
            <a:ext cx="1137659" cy="3977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0FD137C-6D8D-F4BE-4A16-91D6BEB621DF}"/>
              </a:ext>
            </a:extLst>
          </p:cNvPr>
          <p:cNvSpPr txBox="1"/>
          <p:nvPr/>
        </p:nvSpPr>
        <p:spPr>
          <a:xfrm>
            <a:off x="5596758" y="343389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BDA24A61-9127-2751-20B3-B368932C937B}"/>
              </a:ext>
            </a:extLst>
          </p:cNvPr>
          <p:cNvSpPr/>
          <p:nvPr/>
        </p:nvSpPr>
        <p:spPr>
          <a:xfrm>
            <a:off x="86623" y="4460215"/>
            <a:ext cx="1840143" cy="172377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44B8CB-7F34-29CB-37E1-967678B53EBE}"/>
              </a:ext>
            </a:extLst>
          </p:cNvPr>
          <p:cNvSpPr txBox="1"/>
          <p:nvPr/>
        </p:nvSpPr>
        <p:spPr>
          <a:xfrm>
            <a:off x="1596740" y="415541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69895AA-F004-BF4C-57A0-BD7CCB0A668C}"/>
              </a:ext>
            </a:extLst>
          </p:cNvPr>
          <p:cNvSpPr/>
          <p:nvPr/>
        </p:nvSpPr>
        <p:spPr>
          <a:xfrm>
            <a:off x="9528517" y="2582760"/>
            <a:ext cx="1840143" cy="172377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07D61F3-1B95-CF74-ABEB-5AF2CC95AF42}"/>
              </a:ext>
            </a:extLst>
          </p:cNvPr>
          <p:cNvSpPr txBox="1"/>
          <p:nvPr/>
        </p:nvSpPr>
        <p:spPr>
          <a:xfrm>
            <a:off x="11038634" y="227795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A65C505-8370-78E4-CC94-C2AE29C803E0}"/>
              </a:ext>
            </a:extLst>
          </p:cNvPr>
          <p:cNvSpPr/>
          <p:nvPr/>
        </p:nvSpPr>
        <p:spPr>
          <a:xfrm>
            <a:off x="3078006" y="4426172"/>
            <a:ext cx="1840143" cy="172377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788E268-9957-3839-BF40-4C287CD25881}"/>
              </a:ext>
            </a:extLst>
          </p:cNvPr>
          <p:cNvSpPr txBox="1"/>
          <p:nvPr/>
        </p:nvSpPr>
        <p:spPr>
          <a:xfrm>
            <a:off x="4588123" y="412136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2681A0D-B124-24C0-F51E-A2C66F5439DE}"/>
              </a:ext>
            </a:extLst>
          </p:cNvPr>
          <p:cNvSpPr/>
          <p:nvPr/>
        </p:nvSpPr>
        <p:spPr>
          <a:xfrm>
            <a:off x="2445340" y="2991970"/>
            <a:ext cx="1467685" cy="3977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C90430-CF31-DDB9-1779-C13C56BEE129}"/>
              </a:ext>
            </a:extLst>
          </p:cNvPr>
          <p:cNvSpPr txBox="1"/>
          <p:nvPr/>
        </p:nvSpPr>
        <p:spPr>
          <a:xfrm>
            <a:off x="3771140" y="268716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CA3B79D1-DF41-8A71-77E5-A60339686BE4}"/>
              </a:ext>
            </a:extLst>
          </p:cNvPr>
          <p:cNvSpPr/>
          <p:nvPr/>
        </p:nvSpPr>
        <p:spPr>
          <a:xfrm>
            <a:off x="510382" y="3319646"/>
            <a:ext cx="1467685" cy="3977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DA7D48-DC84-F048-E163-50B7FE7946BD}"/>
              </a:ext>
            </a:extLst>
          </p:cNvPr>
          <p:cNvSpPr txBox="1"/>
          <p:nvPr/>
        </p:nvSpPr>
        <p:spPr>
          <a:xfrm>
            <a:off x="1914759" y="3495964"/>
            <a:ext cx="89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10 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Y_[09-08]_kotoba2">
            <a:hlinkClick r:id="" action="ppaction://media"/>
            <a:extLst>
              <a:ext uri="{FF2B5EF4-FFF2-40B4-BE49-F238E27FC236}">
                <a16:creationId xmlns:a16="http://schemas.microsoft.com/office/drawing/2014/main" id="{E702D437-7F83-DAE3-0FAA-3ADB13F2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02783" y="941998"/>
            <a:ext cx="413727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6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3E070-E473-9C70-F833-8F9C5F75FF2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14002"/>
            <a:ext cx="3299332" cy="82027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A12ADCE-2ED7-A87A-6B07-D3452FC92D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934278"/>
            <a:ext cx="5493026" cy="92494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077297D-B3A8-0779-02E7-8909EB67BDE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2460255"/>
            <a:ext cx="7520609" cy="1135186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B796C22-E0D0-64C1-F02D-3B5B4A65F58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04" y="3789777"/>
            <a:ext cx="9024730" cy="102053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BBEB15A-3E79-AA20-E05D-84B9B564D5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87" y="5121418"/>
            <a:ext cx="11766469" cy="1241688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9C489EA-B251-9A00-E91F-C8B28CD8E46D}"/>
              </a:ext>
            </a:extLst>
          </p:cNvPr>
          <p:cNvSpPr txBox="1"/>
          <p:nvPr/>
        </p:nvSpPr>
        <p:spPr>
          <a:xfrm>
            <a:off x="3024809" y="5792899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0CC3BC8-7F63-907F-9184-9495C6276F41}"/>
              </a:ext>
            </a:extLst>
          </p:cNvPr>
          <p:cNvSpPr txBox="1"/>
          <p:nvPr/>
        </p:nvSpPr>
        <p:spPr>
          <a:xfrm>
            <a:off x="5598019" y="5743629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A571927-9861-587C-21DE-CEA6A928768E}"/>
              </a:ext>
            </a:extLst>
          </p:cNvPr>
          <p:cNvSpPr txBox="1"/>
          <p:nvPr/>
        </p:nvSpPr>
        <p:spPr>
          <a:xfrm>
            <a:off x="7980667" y="5813069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AD00FF2-27DC-A6AA-AAB2-B80BC4368C77}"/>
              </a:ext>
            </a:extLst>
          </p:cNvPr>
          <p:cNvSpPr txBox="1"/>
          <p:nvPr/>
        </p:nvSpPr>
        <p:spPr>
          <a:xfrm>
            <a:off x="10448757" y="5743629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pic>
        <p:nvPicPr>
          <p:cNvPr id="2" name="Y_[09-09]_kiku1">
            <a:hlinkClick r:id="" action="ppaction://media"/>
            <a:extLst>
              <a:ext uri="{FF2B5EF4-FFF2-40B4-BE49-F238E27FC236}">
                <a16:creationId xmlns:a16="http://schemas.microsoft.com/office/drawing/2014/main" id="{8DE12E9B-4F10-B0C4-114D-3659CD781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82167" y="5396767"/>
            <a:ext cx="331666" cy="343389"/>
          </a:xfrm>
          <a:prstGeom prst="rect">
            <a:avLst/>
          </a:prstGeom>
        </p:spPr>
      </p:pic>
      <p:pic>
        <p:nvPicPr>
          <p:cNvPr id="5" name="Y_[09-10]_kiku2">
            <a:hlinkClick r:id="" action="ppaction://media"/>
            <a:extLst>
              <a:ext uri="{FF2B5EF4-FFF2-40B4-BE49-F238E27FC236}">
                <a16:creationId xmlns:a16="http://schemas.microsoft.com/office/drawing/2014/main" id="{497544D3-D6E0-B384-A284-2088A2EBBC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61952" y="5279537"/>
            <a:ext cx="484065" cy="460619"/>
          </a:xfrm>
          <a:prstGeom prst="rect">
            <a:avLst/>
          </a:prstGeom>
        </p:spPr>
      </p:pic>
      <p:pic>
        <p:nvPicPr>
          <p:cNvPr id="6" name="Y_[09-11]_kiku3">
            <a:hlinkClick r:id="" action="ppaction://media"/>
            <a:extLst>
              <a:ext uri="{FF2B5EF4-FFF2-40B4-BE49-F238E27FC236}">
                <a16:creationId xmlns:a16="http://schemas.microsoft.com/office/drawing/2014/main" id="{01AB1C8F-D0D3-304D-B28C-D94CC188E3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05860" y="5302983"/>
            <a:ext cx="460619" cy="484065"/>
          </a:xfrm>
          <a:prstGeom prst="rect">
            <a:avLst/>
          </a:prstGeom>
        </p:spPr>
      </p:pic>
      <p:pic>
        <p:nvPicPr>
          <p:cNvPr id="7" name="Y_[09-12]_kiku4">
            <a:hlinkClick r:id="" action="ppaction://media"/>
            <a:extLst>
              <a:ext uri="{FF2B5EF4-FFF2-40B4-BE49-F238E27FC236}">
                <a16:creationId xmlns:a16="http://schemas.microsoft.com/office/drawing/2014/main" id="{ED151228-DC9A-938A-3D9D-AF58DDAA59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84937" y="5338152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EFEEF81-1C3F-666A-031F-C1341A2740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0" y="3429000"/>
            <a:ext cx="12136239" cy="23146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3E070-E473-9C70-F833-8F9C5F75FF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14002"/>
            <a:ext cx="3299332" cy="82027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A12ADCE-2ED7-A87A-6B07-D3452FC92D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934278"/>
            <a:ext cx="5493026" cy="924942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9C489EA-B251-9A00-E91F-C8B28CD8E46D}"/>
              </a:ext>
            </a:extLst>
          </p:cNvPr>
          <p:cNvSpPr txBox="1"/>
          <p:nvPr/>
        </p:nvSpPr>
        <p:spPr>
          <a:xfrm>
            <a:off x="1555820" y="4655047"/>
            <a:ext cx="134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むずかしい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0CC3BC8-7F63-907F-9184-9495C6276F41}"/>
              </a:ext>
            </a:extLst>
          </p:cNvPr>
          <p:cNvSpPr txBox="1"/>
          <p:nvPr/>
        </p:nvSpPr>
        <p:spPr>
          <a:xfrm>
            <a:off x="2897444" y="4626537"/>
            <a:ext cx="1341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すき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かわいい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A571927-9861-587C-21DE-CEA6A928768E}"/>
              </a:ext>
            </a:extLst>
          </p:cNvPr>
          <p:cNvSpPr txBox="1"/>
          <p:nvPr/>
        </p:nvSpPr>
        <p:spPr>
          <a:xfrm>
            <a:off x="4424127" y="4623701"/>
            <a:ext cx="1342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すこし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むずかしい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AD00FF2-27DC-A6AA-AAB2-B80BC4368C77}"/>
              </a:ext>
            </a:extLst>
          </p:cNvPr>
          <p:cNvSpPr txBox="1"/>
          <p:nvPr/>
        </p:nvSpPr>
        <p:spPr>
          <a:xfrm>
            <a:off x="6074042" y="4655047"/>
            <a:ext cx="909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とくい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A57CD4-466E-CFB9-7FC5-871E8EFFE4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2122869"/>
            <a:ext cx="7980667" cy="89650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6FFA87B-21BF-66FF-98C9-4E7073556F03}"/>
              </a:ext>
            </a:extLst>
          </p:cNvPr>
          <p:cNvSpPr txBox="1"/>
          <p:nvPr/>
        </p:nvSpPr>
        <p:spPr>
          <a:xfrm>
            <a:off x="7015895" y="4657883"/>
            <a:ext cx="1341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かんたん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B8A024D-9889-7E13-0731-16B19942C7B9}"/>
              </a:ext>
            </a:extLst>
          </p:cNvPr>
          <p:cNvSpPr txBox="1"/>
          <p:nvPr/>
        </p:nvSpPr>
        <p:spPr>
          <a:xfrm>
            <a:off x="8135374" y="4655047"/>
            <a:ext cx="1341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たいへん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C9CCC39-9D11-14A5-8E61-D88C8321F205}"/>
              </a:ext>
            </a:extLst>
          </p:cNvPr>
          <p:cNvSpPr txBox="1"/>
          <p:nvPr/>
        </p:nvSpPr>
        <p:spPr>
          <a:xfrm>
            <a:off x="9325198" y="4652211"/>
            <a:ext cx="105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にがて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74CDA1-E185-DDC1-4BEB-6A17B3AF4A19}"/>
              </a:ext>
            </a:extLst>
          </p:cNvPr>
          <p:cNvSpPr txBox="1"/>
          <p:nvPr/>
        </p:nvSpPr>
        <p:spPr>
          <a:xfrm>
            <a:off x="10524886" y="4652211"/>
            <a:ext cx="1341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おもしろい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18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15BA34-D35C-A74E-1C71-A542D3AC219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983E070-E473-9C70-F833-8F9C5F75FF2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14002"/>
            <a:ext cx="3299332" cy="82027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A12ADCE-2ED7-A87A-6B07-D3452FC92DC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934278"/>
            <a:ext cx="5493026" cy="9249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99C1C0-568B-9992-FA71-E0C764402B1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2326431"/>
            <a:ext cx="8336315" cy="9960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1A74D5-1A33-6493-EBFA-53B020A68ED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05" y="3521132"/>
            <a:ext cx="5771322" cy="1190837"/>
          </a:xfrm>
          <a:prstGeom prst="rect">
            <a:avLst/>
          </a:prstGeom>
        </p:spPr>
      </p:pic>
      <p:pic>
        <p:nvPicPr>
          <p:cNvPr id="2" name="Y_[09-09]_kiku1">
            <a:hlinkClick r:id="" action="ppaction://media"/>
            <a:extLst>
              <a:ext uri="{FF2B5EF4-FFF2-40B4-BE49-F238E27FC236}">
                <a16:creationId xmlns:a16="http://schemas.microsoft.com/office/drawing/2014/main" id="{FC38B317-5D46-57D5-A4EE-A044F0997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3614" y="1856398"/>
            <a:ext cx="413728" cy="460620"/>
          </a:xfrm>
          <a:prstGeom prst="rect">
            <a:avLst/>
          </a:prstGeom>
        </p:spPr>
      </p:pic>
      <p:pic>
        <p:nvPicPr>
          <p:cNvPr id="5" name="Y_[09-10]_kiku2">
            <a:hlinkClick r:id="" action="ppaction://media"/>
            <a:extLst>
              <a:ext uri="{FF2B5EF4-FFF2-40B4-BE49-F238E27FC236}">
                <a16:creationId xmlns:a16="http://schemas.microsoft.com/office/drawing/2014/main" id="{B2E2408D-10E6-8CBF-B37F-9FBBBAF8EE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80444" y="1856398"/>
            <a:ext cx="413728" cy="460620"/>
          </a:xfrm>
          <a:prstGeom prst="rect">
            <a:avLst/>
          </a:prstGeom>
        </p:spPr>
      </p:pic>
      <p:pic>
        <p:nvPicPr>
          <p:cNvPr id="9" name="Y_[09-11]_kiku3">
            <a:hlinkClick r:id="" action="ppaction://media"/>
            <a:extLst>
              <a:ext uri="{FF2B5EF4-FFF2-40B4-BE49-F238E27FC236}">
                <a16:creationId xmlns:a16="http://schemas.microsoft.com/office/drawing/2014/main" id="{B37A7AF0-584E-4124-FE59-51B62605C4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07275" y="1856398"/>
            <a:ext cx="425451" cy="402004"/>
          </a:xfrm>
          <a:prstGeom prst="rect">
            <a:avLst/>
          </a:prstGeom>
        </p:spPr>
      </p:pic>
      <p:pic>
        <p:nvPicPr>
          <p:cNvPr id="7" name="Y_[09-12]_kiku4">
            <a:hlinkClick r:id="" action="ppaction://media"/>
            <a:extLst>
              <a:ext uri="{FF2B5EF4-FFF2-40B4-BE49-F238E27FC236}">
                <a16:creationId xmlns:a16="http://schemas.microsoft.com/office/drawing/2014/main" id="{2F6F0BA5-6ABA-639E-272F-7E25C0BBD82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08211" y="18563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51556D-7CC4-600E-504E-B21A3DB77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" y="2032683"/>
            <a:ext cx="11673840" cy="27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4CE9AC16-BA04-7911-1572-3EB6EB7BE9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33" y="1964201"/>
            <a:ext cx="8441803" cy="29295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1567619" y="2005835"/>
            <a:ext cx="820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2781183" y="2005835"/>
            <a:ext cx="58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2903438" y="2576968"/>
            <a:ext cx="85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78AF3A-2E5A-0991-FEA4-A01E00BCA9FE}"/>
              </a:ext>
            </a:extLst>
          </p:cNvPr>
          <p:cNvSpPr txBox="1"/>
          <p:nvPr/>
        </p:nvSpPr>
        <p:spPr>
          <a:xfrm>
            <a:off x="1567618" y="3704287"/>
            <a:ext cx="8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393B650-1310-6DDE-2277-D070297E05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2AB98F-C7A1-503F-0C90-4CC60E56B7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86" y="1019986"/>
            <a:ext cx="5877536" cy="79576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E29020-2695-70DA-4D2D-1BFAC7884F76}"/>
              </a:ext>
            </a:extLst>
          </p:cNvPr>
          <p:cNvSpPr txBox="1"/>
          <p:nvPr/>
        </p:nvSpPr>
        <p:spPr>
          <a:xfrm>
            <a:off x="2814543" y="3735383"/>
            <a:ext cx="8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93BE8C-246A-680C-B358-9E24138575A4}"/>
              </a:ext>
            </a:extLst>
          </p:cNvPr>
          <p:cNvSpPr txBox="1"/>
          <p:nvPr/>
        </p:nvSpPr>
        <p:spPr>
          <a:xfrm>
            <a:off x="5070868" y="3704287"/>
            <a:ext cx="33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にています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AD449A1-C681-F9F7-AA64-AC6D4941A887}"/>
              </a:ext>
            </a:extLst>
          </p:cNvPr>
          <p:cNvSpPr txBox="1"/>
          <p:nvPr/>
        </p:nvSpPr>
        <p:spPr>
          <a:xfrm>
            <a:off x="1567618" y="4315866"/>
            <a:ext cx="8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74CB8DE-5BBA-6FC9-F112-04D6E304A7EC}"/>
              </a:ext>
            </a:extLst>
          </p:cNvPr>
          <p:cNvSpPr txBox="1"/>
          <p:nvPr/>
        </p:nvSpPr>
        <p:spPr>
          <a:xfrm>
            <a:off x="2814543" y="4346962"/>
            <a:ext cx="82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246FA0-9C84-E7D7-BB03-CAE42C3F4780}"/>
              </a:ext>
            </a:extLst>
          </p:cNvPr>
          <p:cNvSpPr txBox="1"/>
          <p:nvPr/>
        </p:nvSpPr>
        <p:spPr>
          <a:xfrm>
            <a:off x="5786290" y="4322509"/>
            <a:ext cx="2641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ちがいます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7D6EDEA-9D32-CDC6-DC74-48D1054A4E9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953" y="5132324"/>
            <a:ext cx="8441802" cy="967803"/>
          </a:xfrm>
          <a:prstGeom prst="rect">
            <a:avLst/>
          </a:prstGeom>
        </p:spPr>
      </p:pic>
      <p:pic>
        <p:nvPicPr>
          <p:cNvPr id="3" name="Y_[09-13]_katachi1">
            <a:hlinkClick r:id="" action="ppaction://media"/>
            <a:extLst>
              <a:ext uri="{FF2B5EF4-FFF2-40B4-BE49-F238E27FC236}">
                <a16:creationId xmlns:a16="http://schemas.microsoft.com/office/drawing/2014/main" id="{F189D4D7-D909-BA84-36FD-5F28EA5B2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26783" y="1082675"/>
            <a:ext cx="343389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1" grpId="0"/>
      <p:bldP spid="18" grpId="0"/>
      <p:bldP spid="19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0340DD-C310-9BFD-E208-67EC693D79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9" y="517070"/>
            <a:ext cx="11464943" cy="5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4CF349-4B82-4B66-5919-B9885DF65C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1027906"/>
            <a:ext cx="7154779" cy="29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0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78503F3-8DA2-724E-091E-EAFEDA8210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42" y="2150845"/>
            <a:ext cx="7186863" cy="8977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1567619" y="2338097"/>
            <a:ext cx="820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5580177" y="2338097"/>
            <a:ext cx="58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393B650-1310-6DDE-2277-D070297E05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BE591D4-DC37-7E02-03EB-431655DF22B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52768"/>
            <a:ext cx="7315200" cy="90977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FA8F5EF-79EC-C83C-29D2-D9BD0A44EE3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421" y="3182581"/>
            <a:ext cx="7684168" cy="1036753"/>
          </a:xfrm>
          <a:prstGeom prst="rect">
            <a:avLst/>
          </a:prstGeom>
        </p:spPr>
      </p:pic>
      <p:pic>
        <p:nvPicPr>
          <p:cNvPr id="3" name="Y_[09-14]_katachi2">
            <a:hlinkClick r:id="" action="ppaction://media"/>
            <a:extLst>
              <a:ext uri="{FF2B5EF4-FFF2-40B4-BE49-F238E27FC236}">
                <a16:creationId xmlns:a16="http://schemas.microsoft.com/office/drawing/2014/main" id="{B617E828-98B5-4D91-2F2A-A20A4AF4B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4630" y="1047506"/>
            <a:ext cx="495788" cy="5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662D103-6FA0-BFCC-FD7F-596588F845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25" y="473409"/>
            <a:ext cx="11486147" cy="40777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1295179-AB11-311B-8FE1-A4726510C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136" y="4659418"/>
            <a:ext cx="7828547" cy="21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7073CB2-947A-97A2-417D-D952549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302DE0F-7F01-83F5-B727-A10FE2AC8B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982" y="49134"/>
            <a:ext cx="5617580" cy="4827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6B67695-7172-DB6E-2AAF-08318E47DA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20" y="1178426"/>
            <a:ext cx="7150060" cy="840944"/>
          </a:xfrm>
          <a:prstGeom prst="rect">
            <a:avLst/>
          </a:prstGeom>
        </p:spPr>
      </p:pic>
      <p:pic>
        <p:nvPicPr>
          <p:cNvPr id="3" name="Y_[09-09]_kiku1">
            <a:hlinkClick r:id="" action="ppaction://media"/>
            <a:extLst>
              <a:ext uri="{FF2B5EF4-FFF2-40B4-BE49-F238E27FC236}">
                <a16:creationId xmlns:a16="http://schemas.microsoft.com/office/drawing/2014/main" id="{21A73581-CBE0-6071-B869-AD9EEEB07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44014" y="848214"/>
            <a:ext cx="425450" cy="425450"/>
          </a:xfrm>
          <a:prstGeom prst="rect">
            <a:avLst/>
          </a:prstGeom>
        </p:spPr>
      </p:pic>
      <p:pic>
        <p:nvPicPr>
          <p:cNvPr id="6" name="Y_[09-10]_kiku2">
            <a:hlinkClick r:id="" action="ppaction://media"/>
            <a:extLst>
              <a:ext uri="{FF2B5EF4-FFF2-40B4-BE49-F238E27FC236}">
                <a16:creationId xmlns:a16="http://schemas.microsoft.com/office/drawing/2014/main" id="{3F7558D0-94A1-83DF-EA6D-F92DBDBF4D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70844" y="848214"/>
            <a:ext cx="437174" cy="425450"/>
          </a:xfrm>
          <a:prstGeom prst="rect">
            <a:avLst/>
          </a:prstGeom>
        </p:spPr>
      </p:pic>
      <p:pic>
        <p:nvPicPr>
          <p:cNvPr id="7" name="Y_[09-11]_kiku3">
            <a:hlinkClick r:id="" action="ppaction://media"/>
            <a:extLst>
              <a:ext uri="{FF2B5EF4-FFF2-40B4-BE49-F238E27FC236}">
                <a16:creationId xmlns:a16="http://schemas.microsoft.com/office/drawing/2014/main" id="{B1A6C2E9-9349-0016-B76E-37F070D5D3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9398" y="848214"/>
            <a:ext cx="460620" cy="460620"/>
          </a:xfrm>
          <a:prstGeom prst="rect">
            <a:avLst/>
          </a:prstGeom>
        </p:spPr>
      </p:pic>
      <p:pic>
        <p:nvPicPr>
          <p:cNvPr id="8" name="Y_[09-12]_kiku4">
            <a:hlinkClick r:id="" action="ppaction://media"/>
            <a:extLst>
              <a:ext uri="{FF2B5EF4-FFF2-40B4-BE49-F238E27FC236}">
                <a16:creationId xmlns:a16="http://schemas.microsoft.com/office/drawing/2014/main" id="{B282C0FF-4F81-580A-A69D-D04B4E623D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18290" y="824767"/>
            <a:ext cx="519235" cy="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51A38-137B-CED3-FBA4-D90472E033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67D605-CF50-6476-B720-2855B5BDCE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14003"/>
            <a:ext cx="5007980" cy="7952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579CB57-318C-E990-F90E-4E5962DF15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4" y="2065985"/>
            <a:ext cx="10363200" cy="44742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2EA5E3-A0CE-E71B-5270-F30513A3111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02" y="1082635"/>
            <a:ext cx="5307093" cy="837962"/>
          </a:xfrm>
          <a:prstGeom prst="rect">
            <a:avLst/>
          </a:prstGeom>
        </p:spPr>
      </p:pic>
      <p:pic>
        <p:nvPicPr>
          <p:cNvPr id="2" name="Y_[09-15]_hanasu1">
            <a:hlinkClick r:id="" action="ppaction://media"/>
            <a:extLst>
              <a:ext uri="{FF2B5EF4-FFF2-40B4-BE49-F238E27FC236}">
                <a16:creationId xmlns:a16="http://schemas.microsoft.com/office/drawing/2014/main" id="{EB4C9CF5-A881-32BA-9F93-61BA85886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5583" y="1153014"/>
            <a:ext cx="355112" cy="343389"/>
          </a:xfrm>
          <a:prstGeom prst="rect">
            <a:avLst/>
          </a:prstGeom>
        </p:spPr>
      </p:pic>
      <p:pic>
        <p:nvPicPr>
          <p:cNvPr id="4" name="Y_[09-16]_hanasu2">
            <a:hlinkClick r:id="" action="ppaction://media"/>
            <a:extLst>
              <a:ext uri="{FF2B5EF4-FFF2-40B4-BE49-F238E27FC236}">
                <a16:creationId xmlns:a16="http://schemas.microsoft.com/office/drawing/2014/main" id="{30A57EF9-A0E2-9717-7C79-F1B2921C5C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93737" y="1153014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51A38-137B-CED3-FBA4-D90472E033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67D605-CF50-6476-B720-2855B5BDCE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14003"/>
            <a:ext cx="5007980" cy="7952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CA6CF9B-B220-F5BD-8763-06A790CE3F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3" y="2017018"/>
            <a:ext cx="9320463" cy="48409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57F134-4052-75BF-DD47-0E323BC8E2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26" y="1000340"/>
            <a:ext cx="5197642" cy="925608"/>
          </a:xfrm>
          <a:prstGeom prst="rect">
            <a:avLst/>
          </a:prstGeom>
        </p:spPr>
      </p:pic>
      <p:pic>
        <p:nvPicPr>
          <p:cNvPr id="2" name="Y_[09-17]_hanasu3-1">
            <a:hlinkClick r:id="" action="ppaction://media"/>
            <a:extLst>
              <a:ext uri="{FF2B5EF4-FFF2-40B4-BE49-F238E27FC236}">
                <a16:creationId xmlns:a16="http://schemas.microsoft.com/office/drawing/2014/main" id="{F2D392AD-6D90-838F-622B-D64F728BA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9367" y="1082675"/>
            <a:ext cx="413727" cy="366835"/>
          </a:xfrm>
          <a:prstGeom prst="rect">
            <a:avLst/>
          </a:prstGeom>
        </p:spPr>
      </p:pic>
      <p:pic>
        <p:nvPicPr>
          <p:cNvPr id="5" name="Y_[09-18]_hanasu3-2">
            <a:hlinkClick r:id="" action="ppaction://media"/>
            <a:extLst>
              <a:ext uri="{FF2B5EF4-FFF2-40B4-BE49-F238E27FC236}">
                <a16:creationId xmlns:a16="http://schemas.microsoft.com/office/drawing/2014/main" id="{6DD522F2-F8CF-CC55-D167-64E4E1F7B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2721" y="1082675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51A38-137B-CED3-FBA4-D90472E033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67D605-CF50-6476-B720-2855B5BDCE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14003"/>
            <a:ext cx="5007980" cy="7952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579CB57-318C-E990-F90E-4E5962DF15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4" y="2065985"/>
            <a:ext cx="10363200" cy="44742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F277768-0F9B-87D6-5AA1-EEEB1574A1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993557"/>
            <a:ext cx="6307391" cy="88491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DB4D16D-623F-8A63-9AEC-EC8C2181D5F1}"/>
              </a:ext>
            </a:extLst>
          </p:cNvPr>
          <p:cNvSpPr/>
          <p:nvPr/>
        </p:nvSpPr>
        <p:spPr>
          <a:xfrm>
            <a:off x="1315941" y="2558390"/>
            <a:ext cx="2932152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29DAA45-F8B5-8095-1076-2960560F8321}"/>
              </a:ext>
            </a:extLst>
          </p:cNvPr>
          <p:cNvSpPr/>
          <p:nvPr/>
        </p:nvSpPr>
        <p:spPr>
          <a:xfrm>
            <a:off x="6677920" y="2594138"/>
            <a:ext cx="3048251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576897-92FD-196C-BF5B-21D7965FA5AA}"/>
              </a:ext>
            </a:extLst>
          </p:cNvPr>
          <p:cNvSpPr/>
          <p:nvPr/>
        </p:nvSpPr>
        <p:spPr>
          <a:xfrm>
            <a:off x="2260218" y="3402330"/>
            <a:ext cx="1364809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DA32E7-697F-62B6-BD14-AEEA27F9550E}"/>
              </a:ext>
            </a:extLst>
          </p:cNvPr>
          <p:cNvSpPr/>
          <p:nvPr/>
        </p:nvSpPr>
        <p:spPr>
          <a:xfrm>
            <a:off x="7034271" y="3338672"/>
            <a:ext cx="2940990" cy="9737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24B4C1-DA33-531E-8988-45C1F1C63E4B}"/>
              </a:ext>
            </a:extLst>
          </p:cNvPr>
          <p:cNvSpPr/>
          <p:nvPr/>
        </p:nvSpPr>
        <p:spPr>
          <a:xfrm>
            <a:off x="7034271" y="4412752"/>
            <a:ext cx="3048251" cy="94410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417DBE0-5D37-2828-C1C7-33CD8D166751}"/>
              </a:ext>
            </a:extLst>
          </p:cNvPr>
          <p:cNvSpPr/>
          <p:nvPr/>
        </p:nvSpPr>
        <p:spPr>
          <a:xfrm>
            <a:off x="6722897" y="5938550"/>
            <a:ext cx="1292755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95AA64C-49AD-1E1C-3D20-ECCA7335F91A}"/>
              </a:ext>
            </a:extLst>
          </p:cNvPr>
          <p:cNvSpPr/>
          <p:nvPr/>
        </p:nvSpPr>
        <p:spPr>
          <a:xfrm>
            <a:off x="1384855" y="4285591"/>
            <a:ext cx="1292755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844F3E6-393B-AF9F-9FFB-132C23E3AB78}"/>
              </a:ext>
            </a:extLst>
          </p:cNvPr>
          <p:cNvSpPr/>
          <p:nvPr/>
        </p:nvSpPr>
        <p:spPr>
          <a:xfrm>
            <a:off x="2260218" y="5216078"/>
            <a:ext cx="3048251" cy="53292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9-15]_hanasu1">
            <a:hlinkClick r:id="" action="ppaction://media"/>
            <a:extLst>
              <a:ext uri="{FF2B5EF4-FFF2-40B4-BE49-F238E27FC236}">
                <a16:creationId xmlns:a16="http://schemas.microsoft.com/office/drawing/2014/main" id="{ADA59A88-12B9-B4DD-601A-54EEF3049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31737" y="1047506"/>
            <a:ext cx="413727" cy="378558"/>
          </a:xfrm>
          <a:prstGeom prst="rect">
            <a:avLst/>
          </a:prstGeom>
        </p:spPr>
      </p:pic>
      <p:pic>
        <p:nvPicPr>
          <p:cNvPr id="4" name="Y_[09-16]_hanasu2">
            <a:hlinkClick r:id="" action="ppaction://media"/>
            <a:extLst>
              <a:ext uri="{FF2B5EF4-FFF2-40B4-BE49-F238E27FC236}">
                <a16:creationId xmlns:a16="http://schemas.microsoft.com/office/drawing/2014/main" id="{107D8CBE-8E79-A84F-3A60-8238F4921E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08844" y="1059229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51A38-137B-CED3-FBA4-D90472E033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67D605-CF50-6476-B720-2855B5BDCE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14003"/>
            <a:ext cx="5007980" cy="7952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CA6CF9B-B220-F5BD-8763-06A790CE3F8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283" y="2017018"/>
            <a:ext cx="9320463" cy="484098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5C08CD0-BB1F-3794-A1CF-18F70569E0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995969"/>
            <a:ext cx="6096000" cy="77629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A597D5-AE55-160D-BB86-6DBBA9A79250}"/>
              </a:ext>
            </a:extLst>
          </p:cNvPr>
          <p:cNvSpPr/>
          <p:nvPr/>
        </p:nvSpPr>
        <p:spPr>
          <a:xfrm>
            <a:off x="4699881" y="2379648"/>
            <a:ext cx="2423266" cy="39323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F317C10-0C57-4AF2-76F8-4F87B7C985DD}"/>
              </a:ext>
            </a:extLst>
          </p:cNvPr>
          <p:cNvSpPr/>
          <p:nvPr/>
        </p:nvSpPr>
        <p:spPr>
          <a:xfrm>
            <a:off x="2120915" y="6159819"/>
            <a:ext cx="1422031" cy="3574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0F0EA7-B70F-0893-97D5-0DA45ED22C53}"/>
              </a:ext>
            </a:extLst>
          </p:cNvPr>
          <p:cNvSpPr/>
          <p:nvPr/>
        </p:nvSpPr>
        <p:spPr>
          <a:xfrm>
            <a:off x="2537968" y="3310383"/>
            <a:ext cx="1127941" cy="43255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6B59117-022A-3A85-8204-937C2AD3C1BD}"/>
              </a:ext>
            </a:extLst>
          </p:cNvPr>
          <p:cNvSpPr/>
          <p:nvPr/>
        </p:nvSpPr>
        <p:spPr>
          <a:xfrm>
            <a:off x="7588838" y="3318770"/>
            <a:ext cx="1826123" cy="41296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5B182A4-E23A-DBBF-B34E-06E992E32C09}"/>
              </a:ext>
            </a:extLst>
          </p:cNvPr>
          <p:cNvSpPr/>
          <p:nvPr/>
        </p:nvSpPr>
        <p:spPr>
          <a:xfrm>
            <a:off x="6977773" y="4749186"/>
            <a:ext cx="3048251" cy="94410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78E2488-C143-F1D7-4031-9607FE956845}"/>
              </a:ext>
            </a:extLst>
          </p:cNvPr>
          <p:cNvSpPr/>
          <p:nvPr/>
        </p:nvSpPr>
        <p:spPr>
          <a:xfrm>
            <a:off x="7760226" y="4038530"/>
            <a:ext cx="1175232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D2A12A2-F908-0A8C-D2CB-26A5DCAF45B6}"/>
              </a:ext>
            </a:extLst>
          </p:cNvPr>
          <p:cNvSpPr/>
          <p:nvPr/>
        </p:nvSpPr>
        <p:spPr>
          <a:xfrm>
            <a:off x="1997184" y="4035048"/>
            <a:ext cx="1292755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854306E-A75D-8C42-73B5-275937192648}"/>
              </a:ext>
            </a:extLst>
          </p:cNvPr>
          <p:cNvSpPr/>
          <p:nvPr/>
        </p:nvSpPr>
        <p:spPr>
          <a:xfrm>
            <a:off x="2537968" y="4835014"/>
            <a:ext cx="2801260" cy="8582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F4AE11-6215-18C2-DC08-89F7441F0D90}"/>
              </a:ext>
            </a:extLst>
          </p:cNvPr>
          <p:cNvSpPr/>
          <p:nvPr/>
        </p:nvSpPr>
        <p:spPr>
          <a:xfrm>
            <a:off x="7721163" y="6114842"/>
            <a:ext cx="1422031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9-17]_hanasu3-1">
            <a:hlinkClick r:id="" action="ppaction://media"/>
            <a:extLst>
              <a:ext uri="{FF2B5EF4-FFF2-40B4-BE49-F238E27FC236}">
                <a16:creationId xmlns:a16="http://schemas.microsoft.com/office/drawing/2014/main" id="{BCA6FD22-5050-80DD-457E-76ACF0A49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7244" y="1000613"/>
            <a:ext cx="460619" cy="390281"/>
          </a:xfrm>
          <a:prstGeom prst="rect">
            <a:avLst/>
          </a:prstGeom>
        </p:spPr>
      </p:pic>
      <p:pic>
        <p:nvPicPr>
          <p:cNvPr id="7" name="Y_[09-18]_hanasu3-2">
            <a:hlinkClick r:id="" action="ppaction://media"/>
            <a:extLst>
              <a:ext uri="{FF2B5EF4-FFF2-40B4-BE49-F238E27FC236}">
                <a16:creationId xmlns:a16="http://schemas.microsoft.com/office/drawing/2014/main" id="{257FD9EA-49E4-DBD1-666A-91D8C3EC9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21275" y="930275"/>
            <a:ext cx="448897" cy="4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6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A712BA-1F55-DAA7-ABA0-B41FD662C7F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5701098"/>
            <a:ext cx="11055704" cy="10288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3113794" y="6156411"/>
            <a:ext cx="787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5222872" y="6156411"/>
            <a:ext cx="787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F6CE9D-9EAA-714D-668B-15AA73E787F2}"/>
              </a:ext>
            </a:extLst>
          </p:cNvPr>
          <p:cNvSpPr txBox="1"/>
          <p:nvPr/>
        </p:nvSpPr>
        <p:spPr>
          <a:xfrm>
            <a:off x="7621971" y="6206695"/>
            <a:ext cx="787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7630D-3B45-ACC6-6CA3-F799C150B27F}"/>
              </a:ext>
            </a:extLst>
          </p:cNvPr>
          <p:cNvSpPr txBox="1"/>
          <p:nvPr/>
        </p:nvSpPr>
        <p:spPr>
          <a:xfrm>
            <a:off x="10021072" y="6156411"/>
            <a:ext cx="10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62341F-C336-237A-9B29-EC2A16702E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93B4ED-08E0-019A-4789-8EDF02E995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" y="910203"/>
            <a:ext cx="5943600" cy="8451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E7824A6-21CA-2F25-405B-5780A3B2B6E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" y="1850404"/>
            <a:ext cx="6193089" cy="88256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7280CC-1CDB-87FF-C7DE-5BBB3196E76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39" y="2814266"/>
            <a:ext cx="9342246" cy="2697993"/>
          </a:xfrm>
          <a:prstGeom prst="rect">
            <a:avLst/>
          </a:prstGeom>
        </p:spPr>
      </p:pic>
      <p:pic>
        <p:nvPicPr>
          <p:cNvPr id="2" name="Y_[09-01]_kiku1">
            <a:hlinkClick r:id="" action="ppaction://media"/>
            <a:extLst>
              <a:ext uri="{FF2B5EF4-FFF2-40B4-BE49-F238E27FC236}">
                <a16:creationId xmlns:a16="http://schemas.microsoft.com/office/drawing/2014/main" id="{5850F3A4-C211-1EE7-B72E-9A028BDEF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70444" y="5795352"/>
            <a:ext cx="355112" cy="355112"/>
          </a:xfrm>
          <a:prstGeom prst="rect">
            <a:avLst/>
          </a:prstGeom>
        </p:spPr>
      </p:pic>
      <p:pic>
        <p:nvPicPr>
          <p:cNvPr id="4" name="Y_[09-02]_kiku2">
            <a:hlinkClick r:id="" action="ppaction://media"/>
            <a:extLst>
              <a:ext uri="{FF2B5EF4-FFF2-40B4-BE49-F238E27FC236}">
                <a16:creationId xmlns:a16="http://schemas.microsoft.com/office/drawing/2014/main" id="{0580CF3B-D28E-E018-C6FE-31C39DF61C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26783" y="5771906"/>
            <a:ext cx="378558" cy="378558"/>
          </a:xfrm>
          <a:prstGeom prst="rect">
            <a:avLst/>
          </a:prstGeom>
        </p:spPr>
      </p:pic>
      <p:pic>
        <p:nvPicPr>
          <p:cNvPr id="5" name="Y_[09-03]_kiku3">
            <a:hlinkClick r:id="" action="ppaction://media"/>
            <a:extLst>
              <a:ext uri="{FF2B5EF4-FFF2-40B4-BE49-F238E27FC236}">
                <a16:creationId xmlns:a16="http://schemas.microsoft.com/office/drawing/2014/main" id="{18B99E20-992D-DA00-2C4C-9E8404F0DE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94844" y="5795352"/>
            <a:ext cx="425450" cy="390281"/>
          </a:xfrm>
          <a:prstGeom prst="rect">
            <a:avLst/>
          </a:prstGeom>
        </p:spPr>
      </p:pic>
      <p:pic>
        <p:nvPicPr>
          <p:cNvPr id="7" name="Y_[09-04]_kiku4">
            <a:hlinkClick r:id="" action="ppaction://media"/>
            <a:extLst>
              <a:ext uri="{FF2B5EF4-FFF2-40B4-BE49-F238E27FC236}">
                <a16:creationId xmlns:a16="http://schemas.microsoft.com/office/drawing/2014/main" id="{E525F897-1611-5F6A-1F79-CAFC467ACA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10506" y="5771906"/>
            <a:ext cx="413727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1D51A38-137B-CED3-FBA4-D90472E033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22" y="114002"/>
            <a:ext cx="5958840" cy="5505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667D605-CF50-6476-B720-2855B5BDCE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14003"/>
            <a:ext cx="5007980" cy="79526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579CB57-318C-E990-F90E-4E5962DF15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619" y="2145520"/>
            <a:ext cx="4657190" cy="201069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D2FC665-3AA9-8F01-D2AE-B0A8205022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252" y="4439419"/>
            <a:ext cx="4612309" cy="23956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E02F7A-4E7B-5178-11FC-35DA906C0E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0" y="1082635"/>
            <a:ext cx="10475495" cy="893533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3D83AB4D-39DC-DB09-18F9-B6AB8A46413E}"/>
              </a:ext>
            </a:extLst>
          </p:cNvPr>
          <p:cNvSpPr/>
          <p:nvPr/>
        </p:nvSpPr>
        <p:spPr>
          <a:xfrm>
            <a:off x="487276" y="2248900"/>
            <a:ext cx="5264562" cy="274259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8" name="Picture 2" descr="自己紹介のイラスト（男性）">
            <a:extLst>
              <a:ext uri="{FF2B5EF4-FFF2-40B4-BE49-F238E27FC236}">
                <a16:creationId xmlns:a16="http://schemas.microsoft.com/office/drawing/2014/main" id="{ABF878EB-546C-8AE2-A5CD-3789C57B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676" y="4631272"/>
            <a:ext cx="2281762" cy="22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ひらがな あ イラスト文字">
            <a:extLst>
              <a:ext uri="{FF2B5EF4-FFF2-40B4-BE49-F238E27FC236}">
                <a16:creationId xmlns:a16="http://schemas.microsoft.com/office/drawing/2014/main" id="{D43CBB09-1BD9-BA7E-29C8-944D9B79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630" y="2858548"/>
            <a:ext cx="1028154" cy="96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ひらがな さ イラスト文字">
            <a:extLst>
              <a:ext uri="{FF2B5EF4-FFF2-40B4-BE49-F238E27FC236}">
                <a16:creationId xmlns:a16="http://schemas.microsoft.com/office/drawing/2014/main" id="{665C880A-414E-1E99-DFC8-4EB29644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869" y="3763477"/>
            <a:ext cx="1041334" cy="9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ひらがな く イラスト文字">
            <a:extLst>
              <a:ext uri="{FF2B5EF4-FFF2-40B4-BE49-F238E27FC236}">
                <a16:creationId xmlns:a16="http://schemas.microsoft.com/office/drawing/2014/main" id="{5458EF47-A303-26F8-13F3-05C3D25D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708" y="2935546"/>
            <a:ext cx="1080991" cy="101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社」のイラスト文字">
            <a:extLst>
              <a:ext uri="{FF2B5EF4-FFF2-40B4-BE49-F238E27FC236}">
                <a16:creationId xmlns:a16="http://schemas.microsoft.com/office/drawing/2014/main" id="{CFA5CA88-039A-0E11-0846-C832406D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286" y="2651314"/>
            <a:ext cx="890838" cy="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家」のイラスト文字">
            <a:extLst>
              <a:ext uri="{FF2B5EF4-FFF2-40B4-BE49-F238E27FC236}">
                <a16:creationId xmlns:a16="http://schemas.microsoft.com/office/drawing/2014/main" id="{69035FC4-87FA-EA8A-161D-53763788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440" y="3598693"/>
            <a:ext cx="890838" cy="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「屋」のイラスト文字">
            <a:extLst>
              <a:ext uri="{FF2B5EF4-FFF2-40B4-BE49-F238E27FC236}">
                <a16:creationId xmlns:a16="http://schemas.microsoft.com/office/drawing/2014/main" id="{16C9149F-9E0E-A6D6-7C12-8FB3A147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602" y="3456952"/>
            <a:ext cx="890838" cy="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778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B1C6EA-53A4-E933-25D2-01D4A9B2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2169139"/>
            <a:ext cx="11839074" cy="25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211E33B2-CD02-9C59-C1DB-ADE5F38F38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859" y="5683566"/>
            <a:ext cx="8775644" cy="10948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0"/>
            <a:ext cx="3466619" cy="89718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ECB96F-3DEE-AA12-C1DD-CE40EF985034}"/>
              </a:ext>
            </a:extLst>
          </p:cNvPr>
          <p:cNvSpPr txBox="1"/>
          <p:nvPr/>
        </p:nvSpPr>
        <p:spPr>
          <a:xfrm>
            <a:off x="2520294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AF66BE5-FEB8-A871-B2F0-E59079B59E37}"/>
              </a:ext>
            </a:extLst>
          </p:cNvPr>
          <p:cNvSpPr txBox="1"/>
          <p:nvPr/>
        </p:nvSpPr>
        <p:spPr>
          <a:xfrm>
            <a:off x="4687205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305684-8E44-D396-9508-214697F504C2}"/>
              </a:ext>
            </a:extLst>
          </p:cNvPr>
          <p:cNvSpPr txBox="1"/>
          <p:nvPr/>
        </p:nvSpPr>
        <p:spPr>
          <a:xfrm>
            <a:off x="6839140" y="6172623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14EDCFE-6703-D7ED-C369-5A731848EC39}"/>
              </a:ext>
            </a:extLst>
          </p:cNvPr>
          <p:cNvSpPr txBox="1"/>
          <p:nvPr/>
        </p:nvSpPr>
        <p:spPr>
          <a:xfrm>
            <a:off x="8991075" y="6156887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AEF8BC-DB07-9A3C-03C7-E48F8ECD10F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D6ADB81-C4AB-88CF-2C41-180A7C284DB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90" y="895729"/>
            <a:ext cx="3777259" cy="7450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401525A-7866-374E-95FA-3A16EA66BA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6" y="1553834"/>
            <a:ext cx="5796433" cy="8806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B2F38C4-0FC3-6B2A-8604-CBDCBADB970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923" y="2543302"/>
            <a:ext cx="6279152" cy="3165870"/>
          </a:xfrm>
          <a:prstGeom prst="rect">
            <a:avLst/>
          </a:prstGeom>
        </p:spPr>
      </p:pic>
      <p:pic>
        <p:nvPicPr>
          <p:cNvPr id="2" name="Y_[09-19]_kiku1">
            <a:hlinkClick r:id="" action="ppaction://media"/>
            <a:extLst>
              <a:ext uri="{FF2B5EF4-FFF2-40B4-BE49-F238E27FC236}">
                <a16:creationId xmlns:a16="http://schemas.microsoft.com/office/drawing/2014/main" id="{874A78F7-D194-1925-0FBB-0A5E052A1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31183" y="5842244"/>
            <a:ext cx="378558" cy="378558"/>
          </a:xfrm>
          <a:prstGeom prst="rect">
            <a:avLst/>
          </a:prstGeom>
        </p:spPr>
      </p:pic>
      <p:pic>
        <p:nvPicPr>
          <p:cNvPr id="4" name="Y_[09-20]_kiku2">
            <a:hlinkClick r:id="" action="ppaction://media"/>
            <a:extLst>
              <a:ext uri="{FF2B5EF4-FFF2-40B4-BE49-F238E27FC236}">
                <a16:creationId xmlns:a16="http://schemas.microsoft.com/office/drawing/2014/main" id="{53CA5BF9-9D06-CF05-6C1B-617872ADCD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99952" y="5842244"/>
            <a:ext cx="366835" cy="366835"/>
          </a:xfrm>
          <a:prstGeom prst="rect">
            <a:avLst/>
          </a:prstGeom>
        </p:spPr>
      </p:pic>
      <p:pic>
        <p:nvPicPr>
          <p:cNvPr id="5" name="Y_[09-21]_kiku3">
            <a:hlinkClick r:id="" action="ppaction://media"/>
            <a:extLst>
              <a:ext uri="{FF2B5EF4-FFF2-40B4-BE49-F238E27FC236}">
                <a16:creationId xmlns:a16="http://schemas.microsoft.com/office/drawing/2014/main" id="{5C952010-4C53-259D-AAEF-E89A7D2CB4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56998" y="5853967"/>
            <a:ext cx="366835" cy="366835"/>
          </a:xfrm>
          <a:prstGeom prst="rect">
            <a:avLst/>
          </a:prstGeom>
        </p:spPr>
      </p:pic>
      <p:pic>
        <p:nvPicPr>
          <p:cNvPr id="7" name="Y_[09-22]_kiku4">
            <a:hlinkClick r:id="" action="ppaction://media"/>
            <a:extLst>
              <a:ext uri="{FF2B5EF4-FFF2-40B4-BE49-F238E27FC236}">
                <a16:creationId xmlns:a16="http://schemas.microsoft.com/office/drawing/2014/main" id="{C55E818D-87A1-FB78-5E79-D308EE4479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25767" y="5853967"/>
            <a:ext cx="343389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5A47AB7-92BA-DF45-0C50-3E10CD0EA3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0"/>
            <a:ext cx="3466619" cy="8971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AEF8BC-DB07-9A3C-03C7-E48F8ECD10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D6ADB81-C4AB-88CF-2C41-180A7C284DB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90" y="895729"/>
            <a:ext cx="3777259" cy="74505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758DDEE-F273-6939-B326-A5E45988584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90" y="1848994"/>
            <a:ext cx="7482452" cy="99105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1AC23C9-F034-E5D9-3F0E-8D945BBD1C1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90" y="2969571"/>
            <a:ext cx="11341768" cy="1779844"/>
          </a:xfrm>
          <a:prstGeom prst="rect">
            <a:avLst/>
          </a:prstGeom>
        </p:spPr>
      </p:pic>
      <p:pic>
        <p:nvPicPr>
          <p:cNvPr id="2" name="Y_[09-19]_kiku1">
            <a:hlinkClick r:id="" action="ppaction://media"/>
            <a:extLst>
              <a:ext uri="{FF2B5EF4-FFF2-40B4-BE49-F238E27FC236}">
                <a16:creationId xmlns:a16="http://schemas.microsoft.com/office/drawing/2014/main" id="{D7568347-3449-94D3-C8F7-B825F525F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26783" y="1961906"/>
            <a:ext cx="366835" cy="402004"/>
          </a:xfrm>
          <a:prstGeom prst="rect">
            <a:avLst/>
          </a:prstGeom>
        </p:spPr>
      </p:pic>
      <p:pic>
        <p:nvPicPr>
          <p:cNvPr id="4" name="Y_[09-22]_kiku4">
            <a:hlinkClick r:id="" action="ppaction://media"/>
            <a:extLst>
              <a:ext uri="{FF2B5EF4-FFF2-40B4-BE49-F238E27FC236}">
                <a16:creationId xmlns:a16="http://schemas.microsoft.com/office/drawing/2014/main" id="{1DBCBD75-0F96-807E-1BD4-DD85A6498B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1491" y="1985352"/>
            <a:ext cx="355112" cy="37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ED6B825-A464-96ED-1E69-D7E762EBA8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74" y="1883157"/>
            <a:ext cx="9843830" cy="31648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4119810" y="1919190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よみ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6657474" y="1883157"/>
            <a:ext cx="320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もらえませんか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5347982" y="2562685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もらえませんか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6B60237-65A8-3B9F-EE4C-AF7A5735DD7F}"/>
              </a:ext>
            </a:extLst>
          </p:cNvPr>
          <p:cNvSpPr txBox="1"/>
          <p:nvPr/>
        </p:nvSpPr>
        <p:spPr>
          <a:xfrm>
            <a:off x="2327982" y="3203981"/>
            <a:ext cx="12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かき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BC8AE5-A9C4-5A02-E75D-7792C33F79F0}"/>
              </a:ext>
            </a:extLst>
          </p:cNvPr>
          <p:cNvSpPr txBox="1"/>
          <p:nvPr/>
        </p:nvSpPr>
        <p:spPr>
          <a:xfrm>
            <a:off x="3296054" y="3840084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もらえませんか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C81C7A-1FC6-4408-3B8C-4BE6D46BA0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0F40C0-11D6-1DA0-98AE-EC7982D128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74" y="909384"/>
            <a:ext cx="6096000" cy="78354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4CDD78-0D60-D6BB-4A59-ABDFC4C67EAB}"/>
              </a:ext>
            </a:extLst>
          </p:cNvPr>
          <p:cNvSpPr txBox="1"/>
          <p:nvPr/>
        </p:nvSpPr>
        <p:spPr>
          <a:xfrm>
            <a:off x="4876599" y="4399337"/>
            <a:ext cx="279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もらえませんか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504518E-8E28-2288-E832-7ADF5941CB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863" y="5004737"/>
            <a:ext cx="6332430" cy="79155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92392B4-5733-A242-45F5-42BE7F2461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863" y="5903099"/>
            <a:ext cx="5915428" cy="902978"/>
          </a:xfrm>
          <a:prstGeom prst="rect">
            <a:avLst/>
          </a:prstGeom>
        </p:spPr>
      </p:pic>
      <p:pic>
        <p:nvPicPr>
          <p:cNvPr id="2" name="Y_[09-23]_katachi">
            <a:hlinkClick r:id="" action="ppaction://media"/>
            <a:extLst>
              <a:ext uri="{FF2B5EF4-FFF2-40B4-BE49-F238E27FC236}">
                <a16:creationId xmlns:a16="http://schemas.microsoft.com/office/drawing/2014/main" id="{7C3C59F4-1FBF-C5D2-5D20-1D45758ED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0537" y="953721"/>
            <a:ext cx="390281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5" grpId="0"/>
      <p:bldP spid="18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ED384E-1A22-0DA0-2EDB-0F963B228D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357943" cy="41301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46DB4C-1402-850A-4E01-61F3DB1421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76" y="4130162"/>
            <a:ext cx="7283454" cy="25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F445726-A13B-F1D3-47A0-2364F483A6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72" y="365125"/>
            <a:ext cx="11353800" cy="3784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9783318-2EAF-000B-C7A3-9A5E5A63AF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686" y="4355703"/>
            <a:ext cx="6607628" cy="23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D022839-5577-46AC-3A36-883C4873A9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A5EB7C-2096-1268-E62D-EE46581921A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44" y="1057820"/>
            <a:ext cx="8693599" cy="11828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194D0B-17E3-CA20-4E58-76808302525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21" y="2240622"/>
            <a:ext cx="7992166" cy="4029550"/>
          </a:xfrm>
          <a:prstGeom prst="rect">
            <a:avLst/>
          </a:prstGeom>
        </p:spPr>
      </p:pic>
      <p:pic>
        <p:nvPicPr>
          <p:cNvPr id="2" name="Y_[09-19]_kiku1">
            <a:hlinkClick r:id="" action="ppaction://media"/>
            <a:extLst>
              <a:ext uri="{FF2B5EF4-FFF2-40B4-BE49-F238E27FC236}">
                <a16:creationId xmlns:a16="http://schemas.microsoft.com/office/drawing/2014/main" id="{3C177CBF-7792-8BAC-71E5-F38DDD7BE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99090" y="859937"/>
            <a:ext cx="378558" cy="378558"/>
          </a:xfrm>
          <a:prstGeom prst="rect">
            <a:avLst/>
          </a:prstGeom>
        </p:spPr>
      </p:pic>
      <p:pic>
        <p:nvPicPr>
          <p:cNvPr id="5" name="Y_[09-20]_kiku2">
            <a:hlinkClick r:id="" action="ppaction://media"/>
            <a:extLst>
              <a:ext uri="{FF2B5EF4-FFF2-40B4-BE49-F238E27FC236}">
                <a16:creationId xmlns:a16="http://schemas.microsoft.com/office/drawing/2014/main" id="{BBB38055-B7C6-EF82-8B82-CC42D8A26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84537" y="859936"/>
            <a:ext cx="402004" cy="390281"/>
          </a:xfrm>
          <a:prstGeom prst="rect">
            <a:avLst/>
          </a:prstGeom>
        </p:spPr>
      </p:pic>
      <p:pic>
        <p:nvPicPr>
          <p:cNvPr id="8" name="Y_[09-21]_kiku3">
            <a:hlinkClick r:id="" action="ppaction://media"/>
            <a:extLst>
              <a:ext uri="{FF2B5EF4-FFF2-40B4-BE49-F238E27FC236}">
                <a16:creationId xmlns:a16="http://schemas.microsoft.com/office/drawing/2014/main" id="{6C44832B-9444-2EE1-F597-3A5248344F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46537" y="859937"/>
            <a:ext cx="378558" cy="378558"/>
          </a:xfrm>
          <a:prstGeom prst="rect">
            <a:avLst/>
          </a:prstGeom>
        </p:spPr>
      </p:pic>
      <p:pic>
        <p:nvPicPr>
          <p:cNvPr id="10" name="Y_[09-22]_kiku4">
            <a:hlinkClick r:id="" action="ppaction://media"/>
            <a:extLst>
              <a:ext uri="{FF2B5EF4-FFF2-40B4-BE49-F238E27FC236}">
                <a16:creationId xmlns:a16="http://schemas.microsoft.com/office/drawing/2014/main" id="{825AF260-67A7-0291-4D12-C58CB28402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03029" y="859937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9E114B-3259-E716-03AF-230045350E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5DBBE2-01E9-1B3B-B5E0-D6341F23D1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43947"/>
            <a:ext cx="5625090" cy="8653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A347B8-43C0-7288-8831-B95EE147E3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921999"/>
            <a:ext cx="3929743" cy="7893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4243E79-816B-1097-59D6-23EB40FDFD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488" y="1447002"/>
            <a:ext cx="5237668" cy="5035441"/>
          </a:xfrm>
          <a:prstGeom prst="rect">
            <a:avLst/>
          </a:prstGeom>
        </p:spPr>
      </p:pic>
      <p:pic>
        <p:nvPicPr>
          <p:cNvPr id="2" name="Y_[09-24]_hanasu">
            <a:hlinkClick r:id="" action="ppaction://media"/>
            <a:extLst>
              <a:ext uri="{FF2B5EF4-FFF2-40B4-BE49-F238E27FC236}">
                <a16:creationId xmlns:a16="http://schemas.microsoft.com/office/drawing/2014/main" id="{8651ADE9-BC25-879C-F547-82C5939AE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2506" y="930275"/>
            <a:ext cx="366835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9E114B-3259-E716-03AF-230045350E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5DBBE2-01E9-1B3B-B5E0-D6341F23D17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43947"/>
            <a:ext cx="5625090" cy="8653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4243E79-816B-1097-59D6-23EB40FDFD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488" y="1447002"/>
            <a:ext cx="5237668" cy="50354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35FF8C-83E1-E59F-535F-F0D57F8268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3" y="909345"/>
            <a:ext cx="5458836" cy="97925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B49761-79C8-7C56-6CB2-211ECD26411C}"/>
              </a:ext>
            </a:extLst>
          </p:cNvPr>
          <p:cNvSpPr/>
          <p:nvPr/>
        </p:nvSpPr>
        <p:spPr>
          <a:xfrm>
            <a:off x="6523104" y="2920727"/>
            <a:ext cx="2290195" cy="47581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DFEA84-60EC-C637-3B9D-AA8BED3DC2F3}"/>
              </a:ext>
            </a:extLst>
          </p:cNvPr>
          <p:cNvSpPr/>
          <p:nvPr/>
        </p:nvSpPr>
        <p:spPr>
          <a:xfrm>
            <a:off x="5124735" y="1804956"/>
            <a:ext cx="2430570" cy="60461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C282B74-1F53-53AD-8569-818C9354B292}"/>
              </a:ext>
            </a:extLst>
          </p:cNvPr>
          <p:cNvSpPr/>
          <p:nvPr/>
        </p:nvSpPr>
        <p:spPr>
          <a:xfrm>
            <a:off x="5124735" y="3899850"/>
            <a:ext cx="4057222" cy="11423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7D2165A-CED6-E2AD-F148-8A71BD89A20E}"/>
              </a:ext>
            </a:extLst>
          </p:cNvPr>
          <p:cNvSpPr/>
          <p:nvPr/>
        </p:nvSpPr>
        <p:spPr>
          <a:xfrm>
            <a:off x="6707969" y="5682232"/>
            <a:ext cx="1292755" cy="40246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9-24]_hanasu">
            <a:hlinkClick r:id="" action="ppaction://media"/>
            <a:extLst>
              <a:ext uri="{FF2B5EF4-FFF2-40B4-BE49-F238E27FC236}">
                <a16:creationId xmlns:a16="http://schemas.microsoft.com/office/drawing/2014/main" id="{F8FD985A-C6C5-D651-9C41-A20FBFE68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8260" y="953721"/>
            <a:ext cx="507512" cy="4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4062D83-DF9F-C160-EC79-4C8D977A412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99" y="4012358"/>
            <a:ext cx="11680602" cy="11158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2702314" y="4604963"/>
            <a:ext cx="119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ねん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5560409" y="4604963"/>
            <a:ext cx="787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F6CE9D-9EAA-714D-668B-15AA73E787F2}"/>
              </a:ext>
            </a:extLst>
          </p:cNvPr>
          <p:cNvSpPr txBox="1"/>
          <p:nvPr/>
        </p:nvSpPr>
        <p:spPr>
          <a:xfrm>
            <a:off x="7704807" y="4624218"/>
            <a:ext cx="117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２ねん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7630D-3B45-ACC6-6CA3-F799C150B27F}"/>
              </a:ext>
            </a:extLst>
          </p:cNvPr>
          <p:cNvSpPr txBox="1"/>
          <p:nvPr/>
        </p:nvSpPr>
        <p:spPr>
          <a:xfrm>
            <a:off x="10307210" y="4604963"/>
            <a:ext cx="10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62341F-C336-237A-9B29-EC2A16702E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93B4ED-08E0-019A-4789-8EDF02E995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" y="910203"/>
            <a:ext cx="5943600" cy="8451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36A112-B7BA-C357-3AFF-C5990D0CF57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" y="2196802"/>
            <a:ext cx="9555538" cy="1567876"/>
          </a:xfrm>
          <a:prstGeom prst="rect">
            <a:avLst/>
          </a:prstGeom>
        </p:spPr>
      </p:pic>
      <p:pic>
        <p:nvPicPr>
          <p:cNvPr id="2" name="Y_[09-01]_kiku1">
            <a:hlinkClick r:id="" action="ppaction://media"/>
            <a:extLst>
              <a:ext uri="{FF2B5EF4-FFF2-40B4-BE49-F238E27FC236}">
                <a16:creationId xmlns:a16="http://schemas.microsoft.com/office/drawing/2014/main" id="{E062DC50-4EBB-A7B8-F2E3-AAD261F30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70444" y="4212737"/>
            <a:ext cx="366835" cy="343389"/>
          </a:xfrm>
          <a:prstGeom prst="rect">
            <a:avLst/>
          </a:prstGeom>
        </p:spPr>
      </p:pic>
      <p:pic>
        <p:nvPicPr>
          <p:cNvPr id="4" name="Y_[09-02]_kiku2">
            <a:hlinkClick r:id="" action="ppaction://media"/>
            <a:extLst>
              <a:ext uri="{FF2B5EF4-FFF2-40B4-BE49-F238E27FC236}">
                <a16:creationId xmlns:a16="http://schemas.microsoft.com/office/drawing/2014/main" id="{0F775C29-56F1-57C0-504F-D998DD24C2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67460" y="4201014"/>
            <a:ext cx="378558" cy="355112"/>
          </a:xfrm>
          <a:prstGeom prst="rect">
            <a:avLst/>
          </a:prstGeom>
        </p:spPr>
      </p:pic>
      <p:pic>
        <p:nvPicPr>
          <p:cNvPr id="5" name="Y_[09-03]_kiku3">
            <a:hlinkClick r:id="" action="ppaction://media"/>
            <a:extLst>
              <a:ext uri="{FF2B5EF4-FFF2-40B4-BE49-F238E27FC236}">
                <a16:creationId xmlns:a16="http://schemas.microsoft.com/office/drawing/2014/main" id="{9D03DD56-85CC-7132-45E9-AD1451FE5E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17583" y="4201014"/>
            <a:ext cx="355112" cy="343389"/>
          </a:xfrm>
          <a:prstGeom prst="rect">
            <a:avLst/>
          </a:prstGeom>
        </p:spPr>
      </p:pic>
      <p:pic>
        <p:nvPicPr>
          <p:cNvPr id="9" name="Y_[09-04]_kiku4">
            <a:hlinkClick r:id="" action="ppaction://media"/>
            <a:extLst>
              <a:ext uri="{FF2B5EF4-FFF2-40B4-BE49-F238E27FC236}">
                <a16:creationId xmlns:a16="http://schemas.microsoft.com/office/drawing/2014/main" id="{54F305C8-8A9E-B9D6-18CD-C429E107B1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02875" y="4177567"/>
            <a:ext cx="413727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B9E114B-3259-E716-03AF-230045350E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572" y="79617"/>
            <a:ext cx="5817043" cy="52614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5DBBE2-01E9-1B3B-B5E0-D6341F23D1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43947"/>
            <a:ext cx="5625090" cy="86539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4243E79-816B-1097-59D6-23EB40FDFD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405" y="909345"/>
            <a:ext cx="4089650" cy="39317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CEC975D-324C-5880-762D-1793B15982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9345"/>
            <a:ext cx="5237669" cy="8699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E545F3A-B9F3-C86E-AB61-C612DF5AC9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2644667"/>
            <a:ext cx="7513509" cy="378821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4BF97C-05E6-D380-2A94-204D8564CB4D}"/>
              </a:ext>
            </a:extLst>
          </p:cNvPr>
          <p:cNvSpPr/>
          <p:nvPr/>
        </p:nvSpPr>
        <p:spPr>
          <a:xfrm>
            <a:off x="8309811" y="2855495"/>
            <a:ext cx="2181726" cy="38501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332659-EDEF-03D6-1377-8C693F0093A4}"/>
              </a:ext>
            </a:extLst>
          </p:cNvPr>
          <p:cNvSpPr/>
          <p:nvPr/>
        </p:nvSpPr>
        <p:spPr>
          <a:xfrm>
            <a:off x="8328700" y="3304675"/>
            <a:ext cx="1231527" cy="38501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327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49819E-1C5D-93B1-98B9-D7B7832745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7" y="2369322"/>
            <a:ext cx="11935326" cy="21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9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74" y="840510"/>
            <a:ext cx="8560651" cy="8775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B3ACF2B-F1D6-5942-1D46-1EA4B8F785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1718975"/>
            <a:ext cx="4762707" cy="90491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9000E17-1062-B4C2-98DB-6F22D94AD9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262" y="2275378"/>
            <a:ext cx="7764378" cy="391746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783F993-13B1-4D9B-6F0E-E2D471F54FB2}"/>
              </a:ext>
            </a:extLst>
          </p:cNvPr>
          <p:cNvSpPr txBox="1"/>
          <p:nvPr/>
        </p:nvSpPr>
        <p:spPr>
          <a:xfrm>
            <a:off x="913789" y="6226028"/>
            <a:ext cx="9545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日本語を 聞くのがむずかしい。いい練習の しかたを しりたい。</a:t>
            </a:r>
            <a:endParaRPr kumimoji="1" lang="ja-JP" altLang="en-US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598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0BEAA3-C066-2854-366D-895D135E4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9" y="1813637"/>
            <a:ext cx="7603958" cy="8543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FB29E8-FF42-B255-D35C-B1CB43FB73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35" y="3216707"/>
            <a:ext cx="5448992" cy="29198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E7F054-A79C-82A8-1555-0BB1E663EA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29" y="2407845"/>
            <a:ext cx="4541932" cy="43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6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0BEAA3-C066-2854-366D-895D135E4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0" y="1718975"/>
            <a:ext cx="7603958" cy="8543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FB29E8-FF42-B255-D35C-B1CB43FB73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77" y="4432372"/>
            <a:ext cx="4378074" cy="23460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7F0EFAB-E7F7-843B-001F-7563CB0856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3885" y="4653654"/>
            <a:ext cx="2712679" cy="10748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BCFD28-FA6D-E63F-77B3-155B10A8C3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77" y="2681769"/>
            <a:ext cx="9849045" cy="14944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6E2B88-0444-C79F-9E14-927DDAA09F23}"/>
              </a:ext>
            </a:extLst>
          </p:cNvPr>
          <p:cNvSpPr txBox="1"/>
          <p:nvPr/>
        </p:nvSpPr>
        <p:spPr>
          <a:xfrm>
            <a:off x="8485147" y="5191065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ｇ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67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0BEAA3-C066-2854-366D-895D135E4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0" y="1718975"/>
            <a:ext cx="7603958" cy="8543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8EB0B3-5D48-79C1-5715-FBAF3267B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288" y="4671684"/>
            <a:ext cx="2712679" cy="10293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FB29E8-FF42-B255-D35C-B1CB43FB73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76" y="4354320"/>
            <a:ext cx="4523735" cy="24240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6E2B88-0444-C79F-9E14-927DDAA09F23}"/>
              </a:ext>
            </a:extLst>
          </p:cNvPr>
          <p:cNvSpPr txBox="1"/>
          <p:nvPr/>
        </p:nvSpPr>
        <p:spPr>
          <a:xfrm>
            <a:off x="8485147" y="5191065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38870D2-05A0-0E6A-5DFF-1CEC91F505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53" y="2699799"/>
            <a:ext cx="11325726" cy="15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0BEAA3-C066-2854-366D-895D135E4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0" y="1718975"/>
            <a:ext cx="7603958" cy="8543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8EB0B3-5D48-79C1-5715-FBAF3267B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288" y="4671684"/>
            <a:ext cx="2712679" cy="10293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FB29E8-FF42-B255-D35C-B1CB43FB73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76" y="4354320"/>
            <a:ext cx="4523735" cy="24240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6E2B88-0444-C79F-9E14-927DDAA09F23}"/>
              </a:ext>
            </a:extLst>
          </p:cNvPr>
          <p:cNvSpPr txBox="1"/>
          <p:nvPr/>
        </p:nvSpPr>
        <p:spPr>
          <a:xfrm>
            <a:off x="8485147" y="5191065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822D22-AB6D-1E38-8621-A6D19A05D4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788" y="4734764"/>
            <a:ext cx="611678" cy="3932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977DACC-E0E7-2FAA-79F1-A2E7745C87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05" y="2722949"/>
            <a:ext cx="11284519" cy="15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0BEAA3-C066-2854-366D-895D135E42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50" y="1718975"/>
            <a:ext cx="7603958" cy="85437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8EB0B3-5D48-79C1-5715-FBAF3267B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288" y="4671684"/>
            <a:ext cx="2712679" cy="10293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FB29E8-FF42-B255-D35C-B1CB43FB73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76" y="4354320"/>
            <a:ext cx="4523735" cy="24240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6E2B88-0444-C79F-9E14-927DDAA09F23}"/>
              </a:ext>
            </a:extLst>
          </p:cNvPr>
          <p:cNvSpPr txBox="1"/>
          <p:nvPr/>
        </p:nvSpPr>
        <p:spPr>
          <a:xfrm>
            <a:off x="8485147" y="5191065"/>
            <a:ext cx="590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11FF022-B3CA-A325-197A-97EE989D8F7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142" y="4743166"/>
            <a:ext cx="412830" cy="43347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60B4230-9EB0-84EF-2073-72CC09C9ECE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64" y="2759882"/>
            <a:ext cx="11020524" cy="15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25FE33-0F10-7C30-D967-7C033A261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5" y="79617"/>
            <a:ext cx="3994484" cy="73623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61CBA5-A9D5-A0C8-DBBE-079FC0DB38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721426"/>
            <a:ext cx="8560651" cy="8775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7D7BDD-2DB8-00A5-CE84-39F9A151EA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4" y="1540270"/>
            <a:ext cx="4317326" cy="96884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5EB83E-AD07-C2A9-33A2-877A05EC19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500" y="1669347"/>
            <a:ext cx="6933167" cy="340692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FCD0673-AB33-5F4D-6010-4A03FF28145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21" y="5076270"/>
            <a:ext cx="8105004" cy="165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2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C0A1F17-2C4F-B473-05B2-2AC7CFE56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669" y="79617"/>
            <a:ext cx="7218947" cy="5218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997321-882E-CC33-E666-74CC59C427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01468"/>
            <a:ext cx="8171190" cy="900761"/>
          </a:xfrm>
          <a:prstGeom prst="rect">
            <a:avLst/>
          </a:prstGeom>
        </p:spPr>
      </p:pic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65EC774C-1087-7999-3412-B74BE13519D9}"/>
              </a:ext>
            </a:extLst>
          </p:cNvPr>
          <p:cNvSpPr/>
          <p:nvPr/>
        </p:nvSpPr>
        <p:spPr>
          <a:xfrm>
            <a:off x="2367124" y="2108499"/>
            <a:ext cx="6940161" cy="32663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1" name="Picture 2" descr="話し合いのイラスト | かわいいフリー素材集 いらすとや">
            <a:extLst>
              <a:ext uri="{FF2B5EF4-FFF2-40B4-BE49-F238E27FC236}">
                <a16:creationId xmlns:a16="http://schemas.microsoft.com/office/drawing/2014/main" id="{1B876AAE-AF8F-A66E-DEDE-8719066B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669" y="4889610"/>
            <a:ext cx="2227315" cy="19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本を読む女性のイラスト">
            <a:extLst>
              <a:ext uri="{FF2B5EF4-FFF2-40B4-BE49-F238E27FC236}">
                <a16:creationId xmlns:a16="http://schemas.microsoft.com/office/drawing/2014/main" id="{86149CDA-E95C-67E2-6D34-C670D1DB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715" y="2924841"/>
            <a:ext cx="1589677" cy="15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6F6425-7EC6-2BF8-8D3D-C52AF398AE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57" y="2605108"/>
            <a:ext cx="1078719" cy="1259910"/>
          </a:xfrm>
          <a:prstGeom prst="rect">
            <a:avLst/>
          </a:prstGeom>
        </p:spPr>
      </p:pic>
      <p:pic>
        <p:nvPicPr>
          <p:cNvPr id="3076" name="Picture 4" descr="紙に何かを書く人のイラスト（男性）">
            <a:extLst>
              <a:ext uri="{FF2B5EF4-FFF2-40B4-BE49-F238E27FC236}">
                <a16:creationId xmlns:a16="http://schemas.microsoft.com/office/drawing/2014/main" id="{ABD75804-A40B-EB2C-9E10-31221829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196" y="3027313"/>
            <a:ext cx="1081088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話をする会社員のイラスト">
            <a:extLst>
              <a:ext uri="{FF2B5EF4-FFF2-40B4-BE49-F238E27FC236}">
                <a16:creationId xmlns:a16="http://schemas.microsoft.com/office/drawing/2014/main" id="{EB56FD60-E729-23DB-CE57-BB28F343B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718" y="3090671"/>
            <a:ext cx="1589678" cy="15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2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462341F-C336-237A-9B29-EC2A16702E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93B4ED-08E0-019A-4789-8EDF02E995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2" y="910203"/>
            <a:ext cx="5943600" cy="8451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76F1E8-C959-B777-DEE5-14B975B8D4F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99" y="2210893"/>
            <a:ext cx="8415861" cy="9126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EF40244-8AC8-D31F-62F4-058C23E65F0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305867"/>
            <a:ext cx="11506200" cy="2237451"/>
          </a:xfrm>
          <a:prstGeom prst="rect">
            <a:avLst/>
          </a:prstGeom>
        </p:spPr>
      </p:pic>
      <p:pic>
        <p:nvPicPr>
          <p:cNvPr id="2" name="Y_[09-01]_kiku1">
            <a:hlinkClick r:id="" action="ppaction://media"/>
            <a:extLst>
              <a:ext uri="{FF2B5EF4-FFF2-40B4-BE49-F238E27FC236}">
                <a16:creationId xmlns:a16="http://schemas.microsoft.com/office/drawing/2014/main" id="{3E819D5A-1C26-31B0-5F67-BE8E4C3ED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94290" y="1750890"/>
            <a:ext cx="343389" cy="343389"/>
          </a:xfrm>
          <a:prstGeom prst="rect">
            <a:avLst/>
          </a:prstGeom>
        </p:spPr>
      </p:pic>
      <p:pic>
        <p:nvPicPr>
          <p:cNvPr id="5" name="Y_[09-02]_kiku2">
            <a:hlinkClick r:id="" action="ppaction://media"/>
            <a:extLst>
              <a:ext uri="{FF2B5EF4-FFF2-40B4-BE49-F238E27FC236}">
                <a16:creationId xmlns:a16="http://schemas.microsoft.com/office/drawing/2014/main" id="{A6D3BAC4-F496-05F2-B2CB-B3BDEB1B5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74229" y="1750890"/>
            <a:ext cx="355112" cy="355112"/>
          </a:xfrm>
          <a:prstGeom prst="rect">
            <a:avLst/>
          </a:prstGeom>
        </p:spPr>
      </p:pic>
      <p:pic>
        <p:nvPicPr>
          <p:cNvPr id="7" name="Y_[09-03]_kiku3">
            <a:hlinkClick r:id="" action="ppaction://media"/>
            <a:extLst>
              <a:ext uri="{FF2B5EF4-FFF2-40B4-BE49-F238E27FC236}">
                <a16:creationId xmlns:a16="http://schemas.microsoft.com/office/drawing/2014/main" id="{437AE683-1F08-E524-328D-037F80F45E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42444" y="1739167"/>
            <a:ext cx="413727" cy="378558"/>
          </a:xfrm>
          <a:prstGeom prst="rect">
            <a:avLst/>
          </a:prstGeom>
        </p:spPr>
      </p:pic>
      <p:pic>
        <p:nvPicPr>
          <p:cNvPr id="10" name="Y_[09-04]_kiku4">
            <a:hlinkClick r:id="" action="ppaction://media"/>
            <a:extLst>
              <a:ext uri="{FF2B5EF4-FFF2-40B4-BE49-F238E27FC236}">
                <a16:creationId xmlns:a16="http://schemas.microsoft.com/office/drawing/2014/main" id="{F2ACF7AE-5657-3B8E-12E4-70055EC5A9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69275" y="1750890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912273-3685-12EC-6757-7FEC188AAC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55" y="1055019"/>
            <a:ext cx="11021788" cy="58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BC04AA1-1219-17E3-5124-02544A16F7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71" y="1510292"/>
            <a:ext cx="9252857" cy="51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8A4010-FA1D-69F8-536F-1F05CCFB92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929" y="1585353"/>
            <a:ext cx="8744565" cy="50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DADF51A-F215-7A4F-5C85-3D6ABC481E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39" y="683059"/>
            <a:ext cx="8377141" cy="4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35ABB5-6D4F-C487-8CA3-DC76CAA10C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07" y="1905935"/>
            <a:ext cx="5209469" cy="469690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1109508" y="2017102"/>
            <a:ext cx="21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どこで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2501978" y="2602397"/>
            <a:ext cx="31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1919944" y="3744463"/>
            <a:ext cx="379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36ADE55-F18F-4284-8EA6-0D0B8A472FD0}"/>
              </a:ext>
            </a:extLst>
          </p:cNvPr>
          <p:cNvSpPr txBox="1"/>
          <p:nvPr/>
        </p:nvSpPr>
        <p:spPr>
          <a:xfrm>
            <a:off x="2064021" y="3203227"/>
            <a:ext cx="215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D5F9D8F-3D10-1545-EDC4-B7DF8E7D37B0}"/>
              </a:ext>
            </a:extLst>
          </p:cNvPr>
          <p:cNvSpPr txBox="1"/>
          <p:nvPr/>
        </p:nvSpPr>
        <p:spPr>
          <a:xfrm>
            <a:off x="1178598" y="4848085"/>
            <a:ext cx="274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どれぐらい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1FC63BA-675B-91F7-6FA3-140B4E4FB53A}"/>
              </a:ext>
            </a:extLst>
          </p:cNvPr>
          <p:cNvSpPr txBox="1"/>
          <p:nvPr/>
        </p:nvSpPr>
        <p:spPr>
          <a:xfrm>
            <a:off x="1109508" y="5471824"/>
            <a:ext cx="244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１ねん ぐらい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CA13430-B05E-2350-9C38-B43269A7362C}"/>
              </a:ext>
            </a:extLst>
          </p:cNvPr>
          <p:cNvSpPr txBox="1"/>
          <p:nvPr/>
        </p:nvSpPr>
        <p:spPr>
          <a:xfrm>
            <a:off x="2154394" y="6057119"/>
            <a:ext cx="161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２ねんかん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48BC317-E269-0D5A-E89E-B540B7866B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01F3FDE-9AD0-74CD-D08A-81463B1B2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70" y="987096"/>
            <a:ext cx="6096000" cy="7515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DE4AB36-1D43-B5A8-26E5-83DC800BCF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619" y="4059466"/>
            <a:ext cx="5567809" cy="75150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C487959-0658-2C03-126B-5AB7E3DF44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114" y="5745791"/>
            <a:ext cx="5567809" cy="808158"/>
          </a:xfrm>
          <a:prstGeom prst="rect">
            <a:avLst/>
          </a:prstGeom>
        </p:spPr>
      </p:pic>
      <p:pic>
        <p:nvPicPr>
          <p:cNvPr id="3" name="Y_[09-05]_katachi">
            <a:hlinkClick r:id="" action="ppaction://media"/>
            <a:extLst>
              <a:ext uri="{FF2B5EF4-FFF2-40B4-BE49-F238E27FC236}">
                <a16:creationId xmlns:a16="http://schemas.microsoft.com/office/drawing/2014/main" id="{C8B9FB57-CCD5-70FB-F3EE-2AE8BCC22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4352" y="1047506"/>
            <a:ext cx="378558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2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1A073F-867C-6123-A229-739E5FDF6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783987"/>
            <a:ext cx="11864001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763514-EF8A-72E0-F716-F0DB05C060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160" y="874994"/>
            <a:ext cx="7595980" cy="55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5C4A5FD-3FA8-D978-1F13-1ECE518DCC2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98239"/>
            <a:ext cx="7513320" cy="8364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B6BD989-F7DF-7711-49B4-FA5CFBE7A6B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59" y="2279609"/>
            <a:ext cx="10629104" cy="30696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072D92C-16C5-1C92-3890-FB31E277856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21" y="128085"/>
            <a:ext cx="5349240" cy="532335"/>
          </a:xfrm>
          <a:prstGeom prst="rect">
            <a:avLst/>
          </a:prstGeom>
        </p:spPr>
      </p:pic>
      <p:pic>
        <p:nvPicPr>
          <p:cNvPr id="2" name="Y_[09-01]_kiku1">
            <a:hlinkClick r:id="" action="ppaction://media"/>
            <a:extLst>
              <a:ext uri="{FF2B5EF4-FFF2-40B4-BE49-F238E27FC236}">
                <a16:creationId xmlns:a16="http://schemas.microsoft.com/office/drawing/2014/main" id="{3722A81B-C74D-A7D8-ED1E-547DAE632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90906" y="1504706"/>
            <a:ext cx="402004" cy="402004"/>
          </a:xfrm>
          <a:prstGeom prst="rect">
            <a:avLst/>
          </a:prstGeom>
        </p:spPr>
      </p:pic>
      <p:pic>
        <p:nvPicPr>
          <p:cNvPr id="3" name="Y_[09-02]_kiku2">
            <a:hlinkClick r:id="" action="ppaction://media"/>
            <a:extLst>
              <a:ext uri="{FF2B5EF4-FFF2-40B4-BE49-F238E27FC236}">
                <a16:creationId xmlns:a16="http://schemas.microsoft.com/office/drawing/2014/main" id="{2D7F3E49-80F3-19DE-4392-44BBB63E71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4290" y="1504706"/>
            <a:ext cx="355112" cy="402004"/>
          </a:xfrm>
          <a:prstGeom prst="rect">
            <a:avLst/>
          </a:prstGeom>
        </p:spPr>
      </p:pic>
      <p:pic>
        <p:nvPicPr>
          <p:cNvPr id="7" name="Y_[09-03]_kiku3">
            <a:hlinkClick r:id="" action="ppaction://media"/>
            <a:extLst>
              <a:ext uri="{FF2B5EF4-FFF2-40B4-BE49-F238E27FC236}">
                <a16:creationId xmlns:a16="http://schemas.microsoft.com/office/drawing/2014/main" id="{C5B78C63-D7D9-41FB-87A2-5ECD741039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74229" y="1504706"/>
            <a:ext cx="484066" cy="425451"/>
          </a:xfrm>
          <a:prstGeom prst="rect">
            <a:avLst/>
          </a:prstGeom>
        </p:spPr>
      </p:pic>
      <p:pic>
        <p:nvPicPr>
          <p:cNvPr id="8" name="Y_[09-04]_kiku4">
            <a:hlinkClick r:id="" action="ppaction://media"/>
            <a:extLst>
              <a:ext uri="{FF2B5EF4-FFF2-40B4-BE49-F238E27FC236}">
                <a16:creationId xmlns:a16="http://schemas.microsoft.com/office/drawing/2014/main" id="{44BB7DD6-F75A-5B6E-3A9F-D53CF696A7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59675" y="1516429"/>
            <a:ext cx="484066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6746</TotalTime>
  <Words>221</Words>
  <Application>Microsoft Office PowerPoint</Application>
  <PresentationFormat>Widescreen</PresentationFormat>
  <Paragraphs>109</Paragraphs>
  <Slides>53</Slides>
  <Notes>43</Notes>
  <HiddenSlides>0</HiddenSlides>
  <MMClips>57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457</cp:revision>
  <dcterms:created xsi:type="dcterms:W3CDTF">2025-03-04T06:27:47Z</dcterms:created>
  <dcterms:modified xsi:type="dcterms:W3CDTF">2025-10-06T08:56:33Z</dcterms:modified>
</cp:coreProperties>
</file>