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471" r:id="rId3"/>
    <p:sldId id="370" r:id="rId4"/>
    <p:sldId id="472" r:id="rId5"/>
    <p:sldId id="473" r:id="rId6"/>
    <p:sldId id="475" r:id="rId7"/>
    <p:sldId id="369" r:id="rId8"/>
    <p:sldId id="476" r:id="rId9"/>
    <p:sldId id="477" r:id="rId10"/>
    <p:sldId id="440" r:id="rId11"/>
    <p:sldId id="443" r:id="rId12"/>
    <p:sldId id="441" r:id="rId13"/>
    <p:sldId id="478" r:id="rId14"/>
    <p:sldId id="444" r:id="rId15"/>
    <p:sldId id="289" r:id="rId16"/>
    <p:sldId id="479" r:id="rId17"/>
    <p:sldId id="480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3"/>
    <a:srgbClr val="FFFECA"/>
    <a:srgbClr val="FF6969"/>
    <a:srgbClr val="FFFBCC"/>
    <a:srgbClr val="E8E6ED"/>
    <a:srgbClr val="FDE0B0"/>
    <a:srgbClr val="FFF3F3"/>
    <a:srgbClr val="FF9900"/>
    <a:srgbClr val="FDD6BC"/>
    <a:srgbClr val="FEE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4" autoAdjust="0"/>
    <p:restoredTop sz="84589" autoAdjust="0"/>
  </p:normalViewPr>
  <p:slideViewPr>
    <p:cSldViewPr snapToGrid="0">
      <p:cViewPr varScale="1">
        <p:scale>
          <a:sx n="53" d="100"/>
          <a:sy n="53" d="100"/>
        </p:scale>
        <p:origin x="1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S::ningkham@jpf.go.jp::5cdccbc1-80d8-4943-a810-18429d6cdb14" providerId="AD" clId="Web-{DB792ECB-058D-2E33-FC79-846829D846CA}"/>
    <pc:docChg chg="delSld">
      <pc:chgData name="Ningkham Thongthimahaxay" userId="S::ningkham@jpf.go.jp::5cdccbc1-80d8-4943-a810-18429d6cdb14" providerId="AD" clId="Web-{DB792ECB-058D-2E33-FC79-846829D846CA}" dt="2026-01-08T07:27:16.291" v="1"/>
      <pc:docMkLst>
        <pc:docMk/>
      </pc:docMkLst>
      <pc:sldChg chg="del">
        <pc:chgData name="Ningkham Thongthimahaxay" userId="S::ningkham@jpf.go.jp::5cdccbc1-80d8-4943-a810-18429d6cdb14" providerId="AD" clId="Web-{DB792ECB-058D-2E33-FC79-846829D846CA}" dt="2026-01-08T07:23:36.830" v="0"/>
        <pc:sldMkLst>
          <pc:docMk/>
          <pc:sldMk cId="4184787285" sldId="474"/>
        </pc:sldMkLst>
      </pc:sldChg>
      <pc:sldChg chg="del">
        <pc:chgData name="Ningkham Thongthimahaxay" userId="S::ningkham@jpf.go.jp::5cdccbc1-80d8-4943-a810-18429d6cdb14" providerId="AD" clId="Web-{DB792ECB-058D-2E33-FC79-846829D846CA}" dt="2026-01-08T07:27:16.291" v="1"/>
        <pc:sldMkLst>
          <pc:docMk/>
          <pc:sldMk cId="674345640" sldId="486"/>
        </pc:sldMkLst>
      </pc:sldChg>
    </pc:docChg>
  </pc:docChgLst>
  <pc:docChgLst>
    <pc:chgData name="Ningkham Thongthimahaxay" userId="S::ningkham@jpf.go.jp::5cdccbc1-80d8-4943-a810-18429d6cdb14" providerId="AD" clId="Web-{1D7FA8E6-4093-5007-D671-500428A2DA40}"/>
    <pc:docChg chg="modSld">
      <pc:chgData name="Ningkham Thongthimahaxay" userId="S::ningkham@jpf.go.jp::5cdccbc1-80d8-4943-a810-18429d6cdb14" providerId="AD" clId="Web-{1D7FA8E6-4093-5007-D671-500428A2DA40}" dt="2026-01-07T03:48:11.196" v="17" actId="1076"/>
      <pc:docMkLst>
        <pc:docMk/>
      </pc:docMkLst>
      <pc:sldChg chg="modSp">
        <pc:chgData name="Ningkham Thongthimahaxay" userId="S::ningkham@jpf.go.jp::5cdccbc1-80d8-4943-a810-18429d6cdb14" providerId="AD" clId="Web-{1D7FA8E6-4093-5007-D671-500428A2DA40}" dt="2026-01-07T03:42:48.220" v="3" actId="1076"/>
        <pc:sldMkLst>
          <pc:docMk/>
          <pc:sldMk cId="326257626" sldId="444"/>
        </pc:sldMkLst>
        <pc:picChg chg="mod">
          <ac:chgData name="Ningkham Thongthimahaxay" userId="S::ningkham@jpf.go.jp::5cdccbc1-80d8-4943-a810-18429d6cdb14" providerId="AD" clId="Web-{1D7FA8E6-4093-5007-D671-500428A2DA40}" dt="2026-01-07T03:42:48.220" v="3" actId="1076"/>
          <ac:picMkLst>
            <pc:docMk/>
            <pc:sldMk cId="326257626" sldId="444"/>
            <ac:picMk id="2" creationId="{C0CAB8F9-EF55-7B20-A209-4A5A777A2A16}"/>
          </ac:picMkLst>
        </pc:picChg>
      </pc:sldChg>
      <pc:sldChg chg="addSp delSp modSp modMedia addAnim delAnim">
        <pc:chgData name="Ningkham Thongthimahaxay" userId="S::ningkham@jpf.go.jp::5cdccbc1-80d8-4943-a810-18429d6cdb14" providerId="AD" clId="Web-{1D7FA8E6-4093-5007-D671-500428A2DA40}" dt="2026-01-07T03:48:11.196" v="17" actId="1076"/>
        <pc:sldMkLst>
          <pc:docMk/>
          <pc:sldMk cId="3449334576" sldId="452"/>
        </pc:sldMkLst>
      </pc:sldChg>
      <pc:sldChg chg="modSp">
        <pc:chgData name="Ningkham Thongthimahaxay" userId="S::ningkham@jpf.go.jp::5cdccbc1-80d8-4943-a810-18429d6cdb14" providerId="AD" clId="Web-{1D7FA8E6-4093-5007-D671-500428A2DA40}" dt="2026-01-07T03:29:31.516" v="1" actId="1076"/>
        <pc:sldMkLst>
          <pc:docMk/>
          <pc:sldMk cId="1331062731" sldId="472"/>
        </pc:sldMkLst>
        <pc:picChg chg="mod">
          <ac:chgData name="Ningkham Thongthimahaxay" userId="S::ningkham@jpf.go.jp::5cdccbc1-80d8-4943-a810-18429d6cdb14" providerId="AD" clId="Web-{1D7FA8E6-4093-5007-D671-500428A2DA40}" dt="2026-01-07T03:29:31.516" v="1" actId="1076"/>
          <ac:picMkLst>
            <pc:docMk/>
            <pc:sldMk cId="1331062731" sldId="472"/>
            <ac:picMk id="4" creationId="{287CE823-645B-5609-F329-4E6DDDB542A5}"/>
          </ac:picMkLst>
        </pc:picChg>
      </pc:sldChg>
    </pc:docChg>
  </pc:docChgLst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06T04:05:18.336" v="25" actId="47"/>
      <pc:docMkLst>
        <pc:docMk/>
      </pc:docMkLst>
      <pc:sldChg chg="del">
        <pc:chgData name="Ningkham Thongthimahaxay" userId="5cdccbc1-80d8-4943-a810-18429d6cdb14" providerId="ADAL" clId="{68914001-3854-47A5-8B1B-D1578204552E}" dt="2026-02-06T04:05:18.336" v="25" actId="47"/>
        <pc:sldMkLst>
          <pc:docMk/>
          <pc:sldMk cId="3547906775" sldId="296"/>
        </pc:sldMkLst>
      </pc:sldChg>
      <pc:sldChg chg="del">
        <pc:chgData name="Ningkham Thongthimahaxay" userId="5cdccbc1-80d8-4943-a810-18429d6cdb14" providerId="ADAL" clId="{68914001-3854-47A5-8B1B-D1578204552E}" dt="2026-02-06T04:05:17.742" v="24" actId="47"/>
        <pc:sldMkLst>
          <pc:docMk/>
          <pc:sldMk cId="2257488280" sldId="297"/>
        </pc:sldMkLst>
      </pc:sldChg>
      <pc:sldChg chg="del">
        <pc:chgData name="Ningkham Thongthimahaxay" userId="5cdccbc1-80d8-4943-a810-18429d6cdb14" providerId="ADAL" clId="{68914001-3854-47A5-8B1B-D1578204552E}" dt="2026-02-06T04:05:14.516" v="11" actId="47"/>
        <pc:sldMkLst>
          <pc:docMk/>
          <pc:sldMk cId="1359983662" sldId="299"/>
        </pc:sldMkLst>
      </pc:sldChg>
      <pc:sldChg chg="del">
        <pc:chgData name="Ningkham Thongthimahaxay" userId="5cdccbc1-80d8-4943-a810-18429d6cdb14" providerId="ADAL" clId="{68914001-3854-47A5-8B1B-D1578204552E}" dt="2026-02-06T04:05:14.166" v="7" actId="47"/>
        <pc:sldMkLst>
          <pc:docMk/>
          <pc:sldMk cId="802530678" sldId="309"/>
        </pc:sldMkLst>
      </pc:sldChg>
      <pc:sldChg chg="del">
        <pc:chgData name="Ningkham Thongthimahaxay" userId="5cdccbc1-80d8-4943-a810-18429d6cdb14" providerId="ADAL" clId="{68914001-3854-47A5-8B1B-D1578204552E}" dt="2026-02-06T04:05:14.136" v="6" actId="47"/>
        <pc:sldMkLst>
          <pc:docMk/>
          <pc:sldMk cId="1989756784" sldId="323"/>
        </pc:sldMkLst>
      </pc:sldChg>
      <pc:sldChg chg="del">
        <pc:chgData name="Ningkham Thongthimahaxay" userId="5cdccbc1-80d8-4943-a810-18429d6cdb14" providerId="ADAL" clId="{68914001-3854-47A5-8B1B-D1578204552E}" dt="2026-02-06T04:05:13.249" v="3" actId="47"/>
        <pc:sldMkLst>
          <pc:docMk/>
          <pc:sldMk cId="3391700342" sldId="365"/>
        </pc:sldMkLst>
      </pc:sldChg>
      <pc:sldChg chg="del">
        <pc:chgData name="Ningkham Thongthimahaxay" userId="5cdccbc1-80d8-4943-a810-18429d6cdb14" providerId="ADAL" clId="{68914001-3854-47A5-8B1B-D1578204552E}" dt="2026-02-06T04:05:13.056" v="2" actId="47"/>
        <pc:sldMkLst>
          <pc:docMk/>
          <pc:sldMk cId="756299597" sldId="400"/>
        </pc:sldMkLst>
      </pc:sldChg>
      <pc:sldChg chg="del">
        <pc:chgData name="Ningkham Thongthimahaxay" userId="5cdccbc1-80d8-4943-a810-18429d6cdb14" providerId="ADAL" clId="{68914001-3854-47A5-8B1B-D1578204552E}" dt="2026-02-06T04:05:12.676" v="0" actId="47"/>
        <pc:sldMkLst>
          <pc:docMk/>
          <pc:sldMk cId="4212684179" sldId="402"/>
        </pc:sldMkLst>
      </pc:sldChg>
      <pc:sldChg chg="del">
        <pc:chgData name="Ningkham Thongthimahaxay" userId="5cdccbc1-80d8-4943-a810-18429d6cdb14" providerId="ADAL" clId="{68914001-3854-47A5-8B1B-D1578204552E}" dt="2026-02-06T04:05:12.866" v="1" actId="47"/>
        <pc:sldMkLst>
          <pc:docMk/>
          <pc:sldMk cId="288815665" sldId="438"/>
        </pc:sldMkLst>
      </pc:sldChg>
      <pc:sldChg chg="del">
        <pc:chgData name="Ningkham Thongthimahaxay" userId="5cdccbc1-80d8-4943-a810-18429d6cdb14" providerId="ADAL" clId="{68914001-3854-47A5-8B1B-D1578204552E}" dt="2026-02-06T04:05:15.684" v="17" actId="47"/>
        <pc:sldMkLst>
          <pc:docMk/>
          <pc:sldMk cId="205712454" sldId="449"/>
        </pc:sldMkLst>
      </pc:sldChg>
      <pc:sldChg chg="del">
        <pc:chgData name="Ningkham Thongthimahaxay" userId="5cdccbc1-80d8-4943-a810-18429d6cdb14" providerId="ADAL" clId="{68914001-3854-47A5-8B1B-D1578204552E}" dt="2026-02-06T04:05:15.666" v="16" actId="47"/>
        <pc:sldMkLst>
          <pc:docMk/>
          <pc:sldMk cId="3775175966" sldId="450"/>
        </pc:sldMkLst>
      </pc:sldChg>
      <pc:sldChg chg="del">
        <pc:chgData name="Ningkham Thongthimahaxay" userId="5cdccbc1-80d8-4943-a810-18429d6cdb14" providerId="ADAL" clId="{68914001-3854-47A5-8B1B-D1578204552E}" dt="2026-02-06T04:05:15.466" v="14" actId="47"/>
        <pc:sldMkLst>
          <pc:docMk/>
          <pc:sldMk cId="2460376729" sldId="451"/>
        </pc:sldMkLst>
      </pc:sldChg>
      <pc:sldChg chg="del">
        <pc:chgData name="Ningkham Thongthimahaxay" userId="5cdccbc1-80d8-4943-a810-18429d6cdb14" providerId="ADAL" clId="{68914001-3854-47A5-8B1B-D1578204552E}" dt="2026-02-06T04:05:14.896" v="12" actId="47"/>
        <pc:sldMkLst>
          <pc:docMk/>
          <pc:sldMk cId="3449334576" sldId="452"/>
        </pc:sldMkLst>
      </pc:sldChg>
      <pc:sldChg chg="del">
        <pc:chgData name="Ningkham Thongthimahaxay" userId="5cdccbc1-80d8-4943-a810-18429d6cdb14" providerId="ADAL" clId="{68914001-3854-47A5-8B1B-D1578204552E}" dt="2026-02-06T04:05:17.520" v="23" actId="47"/>
        <pc:sldMkLst>
          <pc:docMk/>
          <pc:sldMk cId="1338621722" sldId="481"/>
        </pc:sldMkLst>
      </pc:sldChg>
      <pc:sldChg chg="del">
        <pc:chgData name="Ningkham Thongthimahaxay" userId="5cdccbc1-80d8-4943-a810-18429d6cdb14" providerId="ADAL" clId="{68914001-3854-47A5-8B1B-D1578204552E}" dt="2026-02-06T04:05:16.960" v="22" actId="47"/>
        <pc:sldMkLst>
          <pc:docMk/>
          <pc:sldMk cId="4150484031" sldId="482"/>
        </pc:sldMkLst>
      </pc:sldChg>
      <pc:sldChg chg="del">
        <pc:chgData name="Ningkham Thongthimahaxay" userId="5cdccbc1-80d8-4943-a810-18429d6cdb14" providerId="ADAL" clId="{68914001-3854-47A5-8B1B-D1578204552E}" dt="2026-02-06T04:05:16.928" v="21" actId="47"/>
        <pc:sldMkLst>
          <pc:docMk/>
          <pc:sldMk cId="1864409266" sldId="483"/>
        </pc:sldMkLst>
      </pc:sldChg>
      <pc:sldChg chg="del">
        <pc:chgData name="Ningkham Thongthimahaxay" userId="5cdccbc1-80d8-4943-a810-18429d6cdb14" providerId="ADAL" clId="{68914001-3854-47A5-8B1B-D1578204552E}" dt="2026-02-06T04:05:16.817" v="20" actId="47"/>
        <pc:sldMkLst>
          <pc:docMk/>
          <pc:sldMk cId="2528659414" sldId="484"/>
        </pc:sldMkLst>
      </pc:sldChg>
      <pc:sldChg chg="del">
        <pc:chgData name="Ningkham Thongthimahaxay" userId="5cdccbc1-80d8-4943-a810-18429d6cdb14" providerId="ADAL" clId="{68914001-3854-47A5-8B1B-D1578204552E}" dt="2026-02-06T04:05:16.676" v="19" actId="47"/>
        <pc:sldMkLst>
          <pc:docMk/>
          <pc:sldMk cId="1686807944" sldId="485"/>
        </pc:sldMkLst>
      </pc:sldChg>
      <pc:sldChg chg="del">
        <pc:chgData name="Ningkham Thongthimahaxay" userId="5cdccbc1-80d8-4943-a810-18429d6cdb14" providerId="ADAL" clId="{68914001-3854-47A5-8B1B-D1578204552E}" dt="2026-02-06T04:05:16.186" v="18" actId="47"/>
        <pc:sldMkLst>
          <pc:docMk/>
          <pc:sldMk cId="1320604021" sldId="487"/>
        </pc:sldMkLst>
      </pc:sldChg>
      <pc:sldChg chg="del">
        <pc:chgData name="Ningkham Thongthimahaxay" userId="5cdccbc1-80d8-4943-a810-18429d6cdb14" providerId="ADAL" clId="{68914001-3854-47A5-8B1B-D1578204552E}" dt="2026-02-06T04:05:15.552" v="15" actId="47"/>
        <pc:sldMkLst>
          <pc:docMk/>
          <pc:sldMk cId="590509340" sldId="488"/>
        </pc:sldMkLst>
      </pc:sldChg>
      <pc:sldChg chg="del">
        <pc:chgData name="Ningkham Thongthimahaxay" userId="5cdccbc1-80d8-4943-a810-18429d6cdb14" providerId="ADAL" clId="{68914001-3854-47A5-8B1B-D1578204552E}" dt="2026-02-06T04:05:15.392" v="13" actId="47"/>
        <pc:sldMkLst>
          <pc:docMk/>
          <pc:sldMk cId="1399524036" sldId="489"/>
        </pc:sldMkLst>
      </pc:sldChg>
      <pc:sldChg chg="del">
        <pc:chgData name="Ningkham Thongthimahaxay" userId="5cdccbc1-80d8-4943-a810-18429d6cdb14" providerId="ADAL" clId="{68914001-3854-47A5-8B1B-D1578204552E}" dt="2026-02-06T04:05:14.355" v="10" actId="47"/>
        <pc:sldMkLst>
          <pc:docMk/>
          <pc:sldMk cId="3818023027" sldId="490"/>
        </pc:sldMkLst>
      </pc:sldChg>
      <pc:sldChg chg="del">
        <pc:chgData name="Ningkham Thongthimahaxay" userId="5cdccbc1-80d8-4943-a810-18429d6cdb14" providerId="ADAL" clId="{68914001-3854-47A5-8B1B-D1578204552E}" dt="2026-02-06T04:05:14.236" v="9" actId="47"/>
        <pc:sldMkLst>
          <pc:docMk/>
          <pc:sldMk cId="3484637897" sldId="491"/>
        </pc:sldMkLst>
      </pc:sldChg>
      <pc:sldChg chg="del">
        <pc:chgData name="Ningkham Thongthimahaxay" userId="5cdccbc1-80d8-4943-a810-18429d6cdb14" providerId="ADAL" clId="{68914001-3854-47A5-8B1B-D1578204552E}" dt="2026-02-06T04:05:14.211" v="8" actId="47"/>
        <pc:sldMkLst>
          <pc:docMk/>
          <pc:sldMk cId="3803570112" sldId="492"/>
        </pc:sldMkLst>
      </pc:sldChg>
      <pc:sldChg chg="del">
        <pc:chgData name="Ningkham Thongthimahaxay" userId="5cdccbc1-80d8-4943-a810-18429d6cdb14" providerId="ADAL" clId="{68914001-3854-47A5-8B1B-D1578204552E}" dt="2026-02-06T04:05:13.926" v="5" actId="47"/>
        <pc:sldMkLst>
          <pc:docMk/>
          <pc:sldMk cId="2235647067" sldId="493"/>
        </pc:sldMkLst>
      </pc:sldChg>
      <pc:sldChg chg="del">
        <pc:chgData name="Ningkham Thongthimahaxay" userId="5cdccbc1-80d8-4943-a810-18429d6cdb14" providerId="ADAL" clId="{68914001-3854-47A5-8B1B-D1578204552E}" dt="2026-02-06T04:05:13.437" v="4" actId="47"/>
        <pc:sldMkLst>
          <pc:docMk/>
          <pc:sldMk cId="4274223899" sldId="49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695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597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60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49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959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34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203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759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11" Type="http://schemas.openxmlformats.org/officeDocument/2006/relationships/image" Target="../media/image12.pn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BEA04DE-1F9B-05FB-6E91-CD67D7439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76" y="1099908"/>
            <a:ext cx="11734800" cy="288487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F018B7E-4D92-03CB-7A1B-64D82768AD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676" y="4347184"/>
            <a:ext cx="11939752" cy="126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36851E-55AA-F8C5-9B76-80B345C1F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497" y="52599"/>
            <a:ext cx="6821214" cy="51644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BB452FA-A4D2-F10D-97E1-5374EF84FBF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186" y="1031872"/>
            <a:ext cx="5967788" cy="9409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00569A7-E09C-A6F8-A2A0-E98958771F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399"/>
          <a:stretch/>
        </p:blipFill>
        <p:spPr>
          <a:xfrm>
            <a:off x="164186" y="1972782"/>
            <a:ext cx="8129368" cy="331329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2942571" y="1972782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 もうします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1655053" y="2496002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よんで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2106998" y="3025603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という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A6C2305-B1E9-B55D-A556-29347EF6E12F}"/>
              </a:ext>
            </a:extLst>
          </p:cNvPr>
          <p:cNvSpPr txBox="1"/>
          <p:nvPr/>
        </p:nvSpPr>
        <p:spPr>
          <a:xfrm>
            <a:off x="2671136" y="3626237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という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5ADE567-B443-D7FA-DAB5-62EC5B5AC1E7}"/>
              </a:ext>
            </a:extLst>
          </p:cNvPr>
          <p:cNvSpPr txBox="1"/>
          <p:nvPr/>
        </p:nvSpPr>
        <p:spPr>
          <a:xfrm>
            <a:off x="2828558" y="4155838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ばかり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2DB73E-A1A5-5A47-6D94-51199250E459}"/>
              </a:ext>
            </a:extLst>
          </p:cNvPr>
          <p:cNvSpPr txBox="1"/>
          <p:nvPr/>
        </p:nvSpPr>
        <p:spPr>
          <a:xfrm>
            <a:off x="3716915" y="4720955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ていました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FAAD360-7207-88E7-B94B-50A313610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351" y="5432860"/>
            <a:ext cx="7492275" cy="10680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518292D-87EA-0250-7FF3-2941920F5F89}"/>
              </a:ext>
            </a:extLst>
          </p:cNvPr>
          <p:cNvSpPr txBox="1"/>
          <p:nvPr/>
        </p:nvSpPr>
        <p:spPr>
          <a:xfrm>
            <a:off x="7215027" y="2586465"/>
            <a:ext cx="66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2F28D1D-F534-DC74-1036-4C0AC43F69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1841" y="3745539"/>
            <a:ext cx="4109250" cy="29442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7919DDB-DE48-DEB5-7289-1BB0E85C9B32}"/>
              </a:ext>
            </a:extLst>
          </p:cNvPr>
          <p:cNvSpPr txBox="1"/>
          <p:nvPr/>
        </p:nvSpPr>
        <p:spPr>
          <a:xfrm>
            <a:off x="7185873" y="3088172"/>
            <a:ext cx="66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D12C645-42F0-5389-A88C-E0CE054BBE66}"/>
              </a:ext>
            </a:extLst>
          </p:cNvPr>
          <p:cNvSpPr txBox="1"/>
          <p:nvPr/>
        </p:nvSpPr>
        <p:spPr>
          <a:xfrm>
            <a:off x="7215027" y="3663361"/>
            <a:ext cx="66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59CCD55-D7D1-3582-9559-F7DC8338CC29}"/>
              </a:ext>
            </a:extLst>
          </p:cNvPr>
          <p:cNvSpPr txBox="1"/>
          <p:nvPr/>
        </p:nvSpPr>
        <p:spPr>
          <a:xfrm>
            <a:off x="7208671" y="4186581"/>
            <a:ext cx="66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753F075-6655-90F9-4443-8D966FB3491B}"/>
              </a:ext>
            </a:extLst>
          </p:cNvPr>
          <p:cNvSpPr txBox="1"/>
          <p:nvPr/>
        </p:nvSpPr>
        <p:spPr>
          <a:xfrm>
            <a:off x="7202315" y="4788296"/>
            <a:ext cx="66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1-06]_katachi">
            <a:hlinkClick r:id="" action="ppaction://media"/>
            <a:extLst>
              <a:ext uri="{FF2B5EF4-FFF2-40B4-BE49-F238E27FC236}">
                <a16:creationId xmlns:a16="http://schemas.microsoft.com/office/drawing/2014/main" id="{B0E1E8FC-15A9-524C-E390-985FBC986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24947" y="1209369"/>
            <a:ext cx="298757" cy="3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3" grpId="0"/>
      <p:bldP spid="32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6A7E065-08FB-203B-EB75-DBBB578711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115" y="159147"/>
            <a:ext cx="11527513" cy="358379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468BCEF-6B57-AC5D-F55C-C996184CB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35" y="4146666"/>
            <a:ext cx="8467930" cy="234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4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5575F2-3B79-A731-AFC7-68626B8572C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2529" y="0"/>
            <a:ext cx="10769429" cy="37086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5BC3533-C4DE-6672-F8EB-EECEC9BC2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950" y="3734703"/>
            <a:ext cx="6295325" cy="30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83A1212-4FB3-7A3D-01E6-130838DCA6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7155" y="244322"/>
            <a:ext cx="11092276" cy="31846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291DE8E-DD72-B223-D01D-C46065F2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041" y="3866822"/>
            <a:ext cx="7535917" cy="21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7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FBD9C8A-6957-5F4B-E6B4-27195FCA2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497" y="52599"/>
            <a:ext cx="6821214" cy="51644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99C0EB9-3D76-CDB2-B4CA-666DA6B64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93" y="2361693"/>
            <a:ext cx="5204069" cy="407141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7B1E446-F3FA-C95F-055A-CAD90D6938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800" y="1057820"/>
            <a:ext cx="5742628" cy="815095"/>
          </a:xfrm>
          <a:prstGeom prst="rect">
            <a:avLst/>
          </a:prstGeom>
        </p:spPr>
      </p:pic>
      <p:pic>
        <p:nvPicPr>
          <p:cNvPr id="2" name="Z_[01-05]_kaiwa">
            <a:hlinkClick r:id="" action="ppaction://media"/>
            <a:extLst>
              <a:ext uri="{FF2B5EF4-FFF2-40B4-BE49-F238E27FC236}">
                <a16:creationId xmlns:a16="http://schemas.microsoft.com/office/drawing/2014/main" id="{C0CAB8F9-EF55-7B20-A209-4A5A777A2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68875" y="1172646"/>
            <a:ext cx="335480" cy="3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67075B1-3FF6-7106-2586-C7E2E057E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497" y="52599"/>
            <a:ext cx="6821214" cy="5164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60F948-BA8F-1132-41E5-C22685F55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45" y="16578"/>
            <a:ext cx="2733235" cy="76383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5FBDCE4-2515-8ADA-9E87-01BDE4430A9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989" y="777766"/>
            <a:ext cx="3448569" cy="77695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07A0A25-11F7-30F5-D805-A03E13763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1710" y="777766"/>
            <a:ext cx="5745297" cy="5938560"/>
          </a:xfrm>
          <a:prstGeom prst="rect">
            <a:avLst/>
          </a:prstGeom>
        </p:spPr>
      </p:pic>
      <p:pic>
        <p:nvPicPr>
          <p:cNvPr id="2" name="Z_[01-07]_hanasu">
            <a:hlinkClick r:id="" action="ppaction://media"/>
            <a:extLst>
              <a:ext uri="{FF2B5EF4-FFF2-40B4-BE49-F238E27FC236}">
                <a16:creationId xmlns:a16="http://schemas.microsoft.com/office/drawing/2014/main" id="{70857481-4CD9-9400-2B06-92A431B40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54076" y="947766"/>
            <a:ext cx="312480" cy="3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67075B1-3FF6-7106-2586-C7E2E057E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497" y="52599"/>
            <a:ext cx="6821214" cy="5164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60F948-BA8F-1132-41E5-C22685F55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45" y="16578"/>
            <a:ext cx="2733235" cy="76383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07A0A25-11F7-30F5-D805-A03E13763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710" y="777766"/>
            <a:ext cx="5745297" cy="59385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F67B317-E075-4451-E6D5-88506C0F04E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614" y="777765"/>
            <a:ext cx="3722412" cy="65164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E9C05A8-A4B6-9AF0-5AAF-2E2F6DFA0E5E}"/>
              </a:ext>
            </a:extLst>
          </p:cNvPr>
          <p:cNvSpPr/>
          <p:nvPr/>
        </p:nvSpPr>
        <p:spPr>
          <a:xfrm>
            <a:off x="7682030" y="1104554"/>
            <a:ext cx="2290195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5F316F9-DD37-4E42-3923-D6C7CC67CD60}"/>
              </a:ext>
            </a:extLst>
          </p:cNvPr>
          <p:cNvSpPr/>
          <p:nvPr/>
        </p:nvSpPr>
        <p:spPr>
          <a:xfrm>
            <a:off x="7676617" y="1693070"/>
            <a:ext cx="3558942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7CF4F66-B14E-C609-554F-C443AE6B6937}"/>
              </a:ext>
            </a:extLst>
          </p:cNvPr>
          <p:cNvSpPr/>
          <p:nvPr/>
        </p:nvSpPr>
        <p:spPr>
          <a:xfrm>
            <a:off x="7671520" y="2280562"/>
            <a:ext cx="2290195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0EA1ACA-3FFF-59C1-4278-79299217CF60}"/>
              </a:ext>
            </a:extLst>
          </p:cNvPr>
          <p:cNvSpPr/>
          <p:nvPr/>
        </p:nvSpPr>
        <p:spPr>
          <a:xfrm>
            <a:off x="7649845" y="2882826"/>
            <a:ext cx="3048251" cy="2954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FE10145-AB5B-EE12-35B5-4E5C0E918CCB}"/>
              </a:ext>
            </a:extLst>
          </p:cNvPr>
          <p:cNvSpPr/>
          <p:nvPr/>
        </p:nvSpPr>
        <p:spPr>
          <a:xfrm>
            <a:off x="7693568" y="3470318"/>
            <a:ext cx="3048251" cy="2954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830C992-39C7-E143-7D4C-F16171FECD89}"/>
              </a:ext>
            </a:extLst>
          </p:cNvPr>
          <p:cNvSpPr/>
          <p:nvPr/>
        </p:nvSpPr>
        <p:spPr>
          <a:xfrm>
            <a:off x="7646272" y="3822414"/>
            <a:ext cx="3048251" cy="2954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FA44F06-A415-C2BC-E6E9-07CCB4203A23}"/>
              </a:ext>
            </a:extLst>
          </p:cNvPr>
          <p:cNvSpPr/>
          <p:nvPr/>
        </p:nvSpPr>
        <p:spPr>
          <a:xfrm>
            <a:off x="7705979" y="4409906"/>
            <a:ext cx="3353076" cy="2954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18AD4AE-A801-9743-7A27-7E828DDF2925}"/>
              </a:ext>
            </a:extLst>
          </p:cNvPr>
          <p:cNvSpPr/>
          <p:nvPr/>
        </p:nvSpPr>
        <p:spPr>
          <a:xfrm>
            <a:off x="7626279" y="4998759"/>
            <a:ext cx="3048251" cy="2954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99903F1-350E-2A84-2D96-3E578B9AF705}"/>
              </a:ext>
            </a:extLst>
          </p:cNvPr>
          <p:cNvSpPr/>
          <p:nvPr/>
        </p:nvSpPr>
        <p:spPr>
          <a:xfrm>
            <a:off x="7646272" y="5596688"/>
            <a:ext cx="3048251" cy="2954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BE43FA6-E0A9-A1DB-CF0D-A2E40D651357}"/>
              </a:ext>
            </a:extLst>
          </p:cNvPr>
          <p:cNvSpPr/>
          <p:nvPr/>
        </p:nvSpPr>
        <p:spPr>
          <a:xfrm>
            <a:off x="7626279" y="6156507"/>
            <a:ext cx="3048251" cy="2954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Z_[01-07]_hanasu">
            <a:hlinkClick r:id="" action="ppaction://media"/>
            <a:extLst>
              <a:ext uri="{FF2B5EF4-FFF2-40B4-BE49-F238E27FC236}">
                <a16:creationId xmlns:a16="http://schemas.microsoft.com/office/drawing/2014/main" id="{2D49BB89-1677-E9B7-B1A5-8640699B1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2834" y="867556"/>
            <a:ext cx="312480" cy="3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7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67075B1-3FF6-7106-2586-C7E2E057E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497" y="52599"/>
            <a:ext cx="6821214" cy="5164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60F948-BA8F-1132-41E5-C22685F559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45" y="16578"/>
            <a:ext cx="2733235" cy="76383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07A0A25-11F7-30F5-D805-A03E13763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786" y="1686862"/>
            <a:ext cx="4870615" cy="50344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EFA4BE9-9A9A-55A1-2576-FAAF2C4C7C4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45" y="780412"/>
            <a:ext cx="7284214" cy="1434562"/>
          </a:xfrm>
          <a:prstGeom prst="rect">
            <a:avLst/>
          </a:prstGeom>
        </p:spPr>
      </p:pic>
      <p:sp>
        <p:nvSpPr>
          <p:cNvPr id="2" name="吹き出し: 円形 1">
            <a:extLst>
              <a:ext uri="{FF2B5EF4-FFF2-40B4-BE49-F238E27FC236}">
                <a16:creationId xmlns:a16="http://schemas.microsoft.com/office/drawing/2014/main" id="{694A467F-7167-69AE-6D08-77EB79D83022}"/>
              </a:ext>
            </a:extLst>
          </p:cNvPr>
          <p:cNvSpPr/>
          <p:nvPr/>
        </p:nvSpPr>
        <p:spPr>
          <a:xfrm>
            <a:off x="763911" y="2258197"/>
            <a:ext cx="5483912" cy="30536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026" name="Picture 2" descr="自己紹介のイラスト（男性） | かわいいフリー素材集 いらすとや">
            <a:extLst>
              <a:ext uri="{FF2B5EF4-FFF2-40B4-BE49-F238E27FC236}">
                <a16:creationId xmlns:a16="http://schemas.microsoft.com/office/drawing/2014/main" id="{221E9439-1981-0F30-75F2-995D0B1F2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2" y="3999187"/>
            <a:ext cx="2858813" cy="28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4832917-9EF2-33D4-49BA-6AF2AB8C0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2700751"/>
            <a:ext cx="1219857" cy="83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仕事の検索結果 | かわいいフリー素材集 いらすとや">
            <a:extLst>
              <a:ext uri="{FF2B5EF4-FFF2-40B4-BE49-F238E27FC236}">
                <a16:creationId xmlns:a16="http://schemas.microsoft.com/office/drawing/2014/main" id="{D13831DC-8A1A-2CBD-A70E-4D5B0E61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61" y="3730573"/>
            <a:ext cx="1433507" cy="143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外国語を学ぶ人のイラスト（男性） | かわいいフリー素材集 いらすとや">
            <a:extLst>
              <a:ext uri="{FF2B5EF4-FFF2-40B4-BE49-F238E27FC236}">
                <a16:creationId xmlns:a16="http://schemas.microsoft.com/office/drawing/2014/main" id="{763539EA-EB7C-ECB8-314D-90B23901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16" y="2806719"/>
            <a:ext cx="1076106" cy="162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いろいろなサッカー選手のイラスト（男性） | かわいいフリー素材集 いらすとや">
            <a:extLst>
              <a:ext uri="{FF2B5EF4-FFF2-40B4-BE49-F238E27FC236}">
                <a16:creationId xmlns:a16="http://schemas.microsoft.com/office/drawing/2014/main" id="{A1782A1B-7656-7E85-9BC5-3CBE33FC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9" y="3133915"/>
            <a:ext cx="1118358" cy="130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316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36EDDB-ACC1-4391-81D4-F6600D0BE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4" y="2233590"/>
            <a:ext cx="11771586" cy="239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B20D941-8D9B-5E6B-9CC4-D71E872379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28659"/>
            <a:ext cx="2673628" cy="65601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16DA898-D436-CCBA-DFC5-1BDDBE458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982" y="45034"/>
            <a:ext cx="6288468" cy="608107"/>
          </a:xfrm>
          <a:prstGeom prst="rect">
            <a:avLst/>
          </a:prstGeom>
        </p:spPr>
      </p:pic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445C5EBA-32EA-FA81-B8C6-0F774EDE7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C5F5EE4-56F1-79F0-C20A-A65292D9F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035" y="1787407"/>
            <a:ext cx="5657344" cy="502555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A676459-EEAB-1981-760C-5B00B94DC1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722889"/>
            <a:ext cx="8061434" cy="44999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71481B5-58F9-51E8-217F-937B0F3F43A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861" y="1092735"/>
            <a:ext cx="8145518" cy="3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0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B20D941-8D9B-5E6B-9CC4-D71E872379E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28659"/>
            <a:ext cx="2673628" cy="65601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16DA898-D436-CCBA-DFC5-1BDDBE4580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0982" y="45034"/>
            <a:ext cx="6288468" cy="60810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C5F5EE4-56F1-79F0-C20A-A65292D9FA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5216" y="837868"/>
            <a:ext cx="2789665" cy="247812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A676459-EEAB-1981-760C-5B00B94DC1E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681037"/>
            <a:ext cx="8061434" cy="44999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71481B5-58F9-51E8-217F-937B0F3F43A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861" y="1050883"/>
            <a:ext cx="8145518" cy="3755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4BE6E5A-1473-F0F5-FAA2-A9080B6F788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1711856"/>
            <a:ext cx="8695672" cy="14670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61BD0C-2E5D-222D-7234-6E332D3D78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8399" y="3429000"/>
            <a:ext cx="8236210" cy="12923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55C247-3624-8D85-CA8F-B3D8AECC47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7851" y="4971503"/>
            <a:ext cx="10131972" cy="146702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D9B2CA1-CC64-0A60-5611-D163EFA7EBFB}"/>
              </a:ext>
            </a:extLst>
          </p:cNvPr>
          <p:cNvSpPr txBox="1"/>
          <p:nvPr/>
        </p:nvSpPr>
        <p:spPr>
          <a:xfrm>
            <a:off x="2992246" y="5435357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0B0806-1F73-02F0-B3D0-ABC3FE2CE3D2}"/>
              </a:ext>
            </a:extLst>
          </p:cNvPr>
          <p:cNvSpPr txBox="1"/>
          <p:nvPr/>
        </p:nvSpPr>
        <p:spPr>
          <a:xfrm>
            <a:off x="2960715" y="5954297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275EAA-4E52-A663-7B30-2C8185E29912}"/>
              </a:ext>
            </a:extLst>
          </p:cNvPr>
          <p:cNvSpPr txBox="1"/>
          <p:nvPr/>
        </p:nvSpPr>
        <p:spPr>
          <a:xfrm>
            <a:off x="5058603" y="5431077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E7F541-56EC-D252-5541-DA7F9EEC1372}"/>
              </a:ext>
            </a:extLst>
          </p:cNvPr>
          <p:cNvSpPr txBox="1"/>
          <p:nvPr/>
        </p:nvSpPr>
        <p:spPr>
          <a:xfrm>
            <a:off x="5027072" y="5920437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4528FD-6348-2B91-D75E-B0243CE8760B}"/>
              </a:ext>
            </a:extLst>
          </p:cNvPr>
          <p:cNvSpPr txBox="1"/>
          <p:nvPr/>
        </p:nvSpPr>
        <p:spPr>
          <a:xfrm>
            <a:off x="7156489" y="5431077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6C9D8B2-0CE0-2FB9-4ABC-4C7F5153D043}"/>
              </a:ext>
            </a:extLst>
          </p:cNvPr>
          <p:cNvSpPr txBox="1"/>
          <p:nvPr/>
        </p:nvSpPr>
        <p:spPr>
          <a:xfrm>
            <a:off x="7124958" y="5909927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FD34AA3-1885-74E4-4B66-782FE70D67EC}"/>
              </a:ext>
            </a:extLst>
          </p:cNvPr>
          <p:cNvSpPr txBox="1"/>
          <p:nvPr/>
        </p:nvSpPr>
        <p:spPr>
          <a:xfrm>
            <a:off x="9394609" y="5441587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B750BAD-AB5A-EC27-C8A0-20566D12AF64}"/>
              </a:ext>
            </a:extLst>
          </p:cNvPr>
          <p:cNvSpPr txBox="1"/>
          <p:nvPr/>
        </p:nvSpPr>
        <p:spPr>
          <a:xfrm>
            <a:off x="9363078" y="5920437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1-01]_kiku1">
            <a:hlinkClick r:id="" action="ppaction://media"/>
            <a:extLst>
              <a:ext uri="{FF2B5EF4-FFF2-40B4-BE49-F238E27FC236}">
                <a16:creationId xmlns:a16="http://schemas.microsoft.com/office/drawing/2014/main" id="{E0A4B3C3-BA1A-4A47-165B-11C02D565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67075" y="5146675"/>
            <a:ext cx="323850" cy="336550"/>
          </a:xfrm>
          <a:prstGeom prst="rect">
            <a:avLst/>
          </a:prstGeom>
        </p:spPr>
      </p:pic>
      <p:pic>
        <p:nvPicPr>
          <p:cNvPr id="4" name="Z_[01-02]_kiku2">
            <a:hlinkClick r:id="" action="ppaction://media"/>
            <a:extLst>
              <a:ext uri="{FF2B5EF4-FFF2-40B4-BE49-F238E27FC236}">
                <a16:creationId xmlns:a16="http://schemas.microsoft.com/office/drawing/2014/main" id="{287CE823-645B-5609-F329-4E6DDDB542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34484" y="5155084"/>
            <a:ext cx="297936" cy="323335"/>
          </a:xfrm>
          <a:prstGeom prst="rect">
            <a:avLst/>
          </a:prstGeom>
        </p:spPr>
      </p:pic>
      <p:pic>
        <p:nvPicPr>
          <p:cNvPr id="7" name="Z_[01-03]_kiku3">
            <a:hlinkClick r:id="" action="ppaction://media"/>
            <a:extLst>
              <a:ext uri="{FF2B5EF4-FFF2-40B4-BE49-F238E27FC236}">
                <a16:creationId xmlns:a16="http://schemas.microsoft.com/office/drawing/2014/main" id="{F69B762C-7955-24C1-DAF0-BCEE7556C4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38284" y="5152357"/>
            <a:ext cx="336550" cy="323850"/>
          </a:xfrm>
          <a:prstGeom prst="rect">
            <a:avLst/>
          </a:prstGeom>
        </p:spPr>
      </p:pic>
      <p:pic>
        <p:nvPicPr>
          <p:cNvPr id="17" name="Z_[01-04]_kiku4">
            <a:hlinkClick r:id="" action="ppaction://media"/>
            <a:extLst>
              <a:ext uri="{FF2B5EF4-FFF2-40B4-BE49-F238E27FC236}">
                <a16:creationId xmlns:a16="http://schemas.microsoft.com/office/drawing/2014/main" id="{09B91C64-D3A4-1403-D686-AB94E67A34A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95981" y="5143252"/>
            <a:ext cx="311150" cy="3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6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B20D941-8D9B-5E6B-9CC4-D71E872379E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28659"/>
            <a:ext cx="2673628" cy="65601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16DA898-D436-CCBA-DFC5-1BDDBE4580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0982" y="45034"/>
            <a:ext cx="6288468" cy="60810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C5F5EE4-56F1-79F0-C20A-A65292D9FA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5216" y="837868"/>
            <a:ext cx="2789665" cy="247812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A676459-EEAB-1981-760C-5B00B94DC1E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681037"/>
            <a:ext cx="8061434" cy="44999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71481B5-58F9-51E8-217F-937B0F3F43A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861" y="1050883"/>
            <a:ext cx="8145518" cy="37555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2F09017-8A9D-83EC-4570-04D3A7A4817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298" y="2308647"/>
            <a:ext cx="6642538" cy="77518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0430DEE-F443-72EE-0978-DA4F6657A1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41254" y="3314108"/>
            <a:ext cx="3111062" cy="984969"/>
          </a:xfrm>
          <a:prstGeom prst="rect">
            <a:avLst/>
          </a:prstGeom>
        </p:spPr>
      </p:pic>
      <p:pic>
        <p:nvPicPr>
          <p:cNvPr id="3" name="Z_[01-01]_kiku1">
            <a:hlinkClick r:id="" action="ppaction://media"/>
            <a:extLst>
              <a:ext uri="{FF2B5EF4-FFF2-40B4-BE49-F238E27FC236}">
                <a16:creationId xmlns:a16="http://schemas.microsoft.com/office/drawing/2014/main" id="{FCE7EF81-E78C-5E99-9B57-8B7D9A5C3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06334" y="2864534"/>
            <a:ext cx="284094" cy="290168"/>
          </a:xfrm>
          <a:prstGeom prst="rect">
            <a:avLst/>
          </a:prstGeom>
        </p:spPr>
      </p:pic>
      <p:pic>
        <p:nvPicPr>
          <p:cNvPr id="5" name="Z_[01-02]_kiku2">
            <a:hlinkClick r:id="" action="ppaction://media"/>
            <a:extLst>
              <a:ext uri="{FF2B5EF4-FFF2-40B4-BE49-F238E27FC236}">
                <a16:creationId xmlns:a16="http://schemas.microsoft.com/office/drawing/2014/main" id="{FC392AEC-2D46-4746-959D-A0F419BCB2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25023" y="2861438"/>
            <a:ext cx="284684" cy="290205"/>
          </a:xfrm>
          <a:prstGeom prst="rect">
            <a:avLst/>
          </a:prstGeom>
        </p:spPr>
      </p:pic>
      <p:pic>
        <p:nvPicPr>
          <p:cNvPr id="8" name="Z_[01-03]_kiku3">
            <a:hlinkClick r:id="" action="ppaction://media"/>
            <a:extLst>
              <a:ext uri="{FF2B5EF4-FFF2-40B4-BE49-F238E27FC236}">
                <a16:creationId xmlns:a16="http://schemas.microsoft.com/office/drawing/2014/main" id="{5944F122-93DB-EB7D-B4B3-CCC85B22D8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94482" y="2865337"/>
            <a:ext cx="290168" cy="290720"/>
          </a:xfrm>
          <a:prstGeom prst="rect">
            <a:avLst/>
          </a:prstGeom>
        </p:spPr>
      </p:pic>
      <p:pic>
        <p:nvPicPr>
          <p:cNvPr id="10" name="Z_[01-04]_kiku4">
            <a:hlinkClick r:id="" action="ppaction://media"/>
            <a:extLst>
              <a:ext uri="{FF2B5EF4-FFF2-40B4-BE49-F238E27FC236}">
                <a16:creationId xmlns:a16="http://schemas.microsoft.com/office/drawing/2014/main" id="{0D7525A3-B6FA-7E03-733D-177313700A9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871789" y="2865762"/>
            <a:ext cx="284646" cy="29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E701712-BA88-65F3-6FF6-A1B13ED97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7" y="2325882"/>
            <a:ext cx="11592910" cy="220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B20D941-8D9B-5E6B-9CC4-D71E872379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28659"/>
            <a:ext cx="2673628" cy="6560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3724090-60E9-6C7C-A927-3F6DC7EB7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497" y="52599"/>
            <a:ext cx="6821214" cy="516443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FC5A3758-7DE7-14BF-75F1-5F7F1BBB6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B28189F-72C8-D0BA-53EF-FA41F4127A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612" y="824387"/>
            <a:ext cx="6363462" cy="74589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0BA5C4A-6A5C-A44F-E1C8-745FE9460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9524" y="1709995"/>
            <a:ext cx="6251016" cy="48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B20D941-8D9B-5E6B-9CC4-D71E872379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28659"/>
            <a:ext cx="2673628" cy="6560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3724090-60E9-6C7C-A927-3F6DC7EB7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497" y="52599"/>
            <a:ext cx="6821214" cy="51644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B28189F-72C8-D0BA-53EF-FA41F4127A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762460"/>
            <a:ext cx="6363462" cy="74589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758EBCE-B9A2-A348-35EE-71C579FA2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4992" y="2643559"/>
            <a:ext cx="3173423" cy="248273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F83A052-17F9-D54E-EB2B-607725C8B4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1455803"/>
            <a:ext cx="10568219" cy="92225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66EC914-531E-E253-BCE7-CFAC46B5CC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877" y="2346424"/>
            <a:ext cx="4822620" cy="345540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CC9F2CF-BDC1-D81F-9CDF-1461B727AD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1676" y="5883143"/>
            <a:ext cx="8849956" cy="92225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C767110-1F40-1338-7AF2-81E21817774F}"/>
              </a:ext>
            </a:extLst>
          </p:cNvPr>
          <p:cNvSpPr txBox="1"/>
          <p:nvPr/>
        </p:nvSpPr>
        <p:spPr>
          <a:xfrm>
            <a:off x="1478756" y="6324544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C871D45-0941-EC62-DAB1-5731CA8B5FC7}"/>
              </a:ext>
            </a:extLst>
          </p:cNvPr>
          <p:cNvSpPr txBox="1"/>
          <p:nvPr/>
        </p:nvSpPr>
        <p:spPr>
          <a:xfrm>
            <a:off x="2800191" y="6287624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B69F5D6-7B29-E4A9-CCD5-5CEA4D8EE030}"/>
              </a:ext>
            </a:extLst>
          </p:cNvPr>
          <p:cNvSpPr txBox="1"/>
          <p:nvPr/>
        </p:nvSpPr>
        <p:spPr>
          <a:xfrm>
            <a:off x="4121626" y="6279496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D23FF52-BED7-E58F-D35D-90C1C1913B04}"/>
              </a:ext>
            </a:extLst>
          </p:cNvPr>
          <p:cNvSpPr txBox="1"/>
          <p:nvPr/>
        </p:nvSpPr>
        <p:spPr>
          <a:xfrm>
            <a:off x="5303497" y="6287624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DC381FA-1A53-A80F-F9DB-1641542976F1}"/>
              </a:ext>
            </a:extLst>
          </p:cNvPr>
          <p:cNvSpPr txBox="1"/>
          <p:nvPr/>
        </p:nvSpPr>
        <p:spPr>
          <a:xfrm>
            <a:off x="6624932" y="6279496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EC02CA9-FA90-53C9-A294-2016E289D9EB}"/>
              </a:ext>
            </a:extLst>
          </p:cNvPr>
          <p:cNvSpPr txBox="1"/>
          <p:nvPr/>
        </p:nvSpPr>
        <p:spPr>
          <a:xfrm>
            <a:off x="7881133" y="6303362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61EB5A2-A763-0AD5-EC6D-B38518EE9170}"/>
              </a:ext>
            </a:extLst>
          </p:cNvPr>
          <p:cNvSpPr txBox="1"/>
          <p:nvPr/>
        </p:nvSpPr>
        <p:spPr>
          <a:xfrm>
            <a:off x="9147366" y="6287624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1-05]_kaiwa">
            <a:hlinkClick r:id="" action="ppaction://media"/>
            <a:extLst>
              <a:ext uri="{FF2B5EF4-FFF2-40B4-BE49-F238E27FC236}">
                <a16:creationId xmlns:a16="http://schemas.microsoft.com/office/drawing/2014/main" id="{C761A47C-2A7F-E469-9858-135C1B171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34343" y="1595025"/>
            <a:ext cx="341165" cy="36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4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B20D941-8D9B-5E6B-9CC4-D71E872379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28659"/>
            <a:ext cx="2673628" cy="6560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3724090-60E9-6C7C-A927-3F6DC7EB7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497" y="52599"/>
            <a:ext cx="6821214" cy="51644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B28189F-72C8-D0BA-53EF-FA41F4127A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9" y="724620"/>
            <a:ext cx="6363462" cy="74589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E5DE387-65E4-84A6-E621-C2DBF100C13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470513"/>
            <a:ext cx="6175700" cy="13679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BBC33F7-7F45-C1BE-85BA-B262E506A3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5700" y="1145175"/>
            <a:ext cx="5856540" cy="55866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D16A694-AB9D-8917-55FC-2408CCFB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546" y="3006996"/>
            <a:ext cx="4963440" cy="3556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89BB5CF-9485-5311-378C-AB291D2D8826}"/>
              </a:ext>
            </a:extLst>
          </p:cNvPr>
          <p:cNvSpPr txBox="1"/>
          <p:nvPr/>
        </p:nvSpPr>
        <p:spPr>
          <a:xfrm>
            <a:off x="3370474" y="3028890"/>
            <a:ext cx="2406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ベトナムのダナン</a:t>
            </a:r>
            <a:endParaRPr kumimoji="1" lang="ja-JP" altLang="en-US" sz="20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5E5B7FE-4AA2-A3C0-7AEE-3C62B702E1EE}"/>
              </a:ext>
            </a:extLst>
          </p:cNvPr>
          <p:cNvSpPr txBox="1"/>
          <p:nvPr/>
        </p:nvSpPr>
        <p:spPr>
          <a:xfrm>
            <a:off x="3370474" y="3479278"/>
            <a:ext cx="3078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名前：　　グエン・ティ・ホア</a:t>
            </a:r>
            <a:endParaRPr kumimoji="1" lang="en-US" altLang="ja-JP" sz="2000" dirty="0">
              <a:solidFill>
                <a:srgbClr val="FF6969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呼び方：　ホア</a:t>
            </a:r>
            <a:endParaRPr lang="en-US" altLang="ja-JP" sz="20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EAD6FEF-7A41-76F4-952F-5529C6B03E37}"/>
              </a:ext>
            </a:extLst>
          </p:cNvPr>
          <p:cNvSpPr txBox="1"/>
          <p:nvPr/>
        </p:nvSpPr>
        <p:spPr>
          <a:xfrm>
            <a:off x="3612212" y="4155641"/>
            <a:ext cx="791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花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28451D8-F5F6-8298-4A87-E3E244F21D7E}"/>
              </a:ext>
            </a:extLst>
          </p:cNvPr>
          <p:cNvSpPr txBox="1"/>
          <p:nvPr/>
        </p:nvSpPr>
        <p:spPr>
          <a:xfrm>
            <a:off x="2932566" y="4627923"/>
            <a:ext cx="716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先週</a:t>
            </a:r>
            <a:endParaRPr kumimoji="1" lang="ja-JP" altLang="en-US" sz="20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EEC69B8-82FB-8440-7225-3DD5AF98D84D}"/>
              </a:ext>
            </a:extLst>
          </p:cNvPr>
          <p:cNvSpPr txBox="1"/>
          <p:nvPr/>
        </p:nvSpPr>
        <p:spPr>
          <a:xfrm>
            <a:off x="2536754" y="5115137"/>
            <a:ext cx="186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音楽をきくこと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67097A1-60CA-0120-1654-AA290E3A99A5}"/>
              </a:ext>
            </a:extLst>
          </p:cNvPr>
          <p:cNvSpPr txBox="1"/>
          <p:nvPr/>
        </p:nvSpPr>
        <p:spPr>
          <a:xfrm>
            <a:off x="4178096" y="5639161"/>
            <a:ext cx="982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ホテル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B4BAE48-0111-4019-F4BC-1BE66BD82F60}"/>
              </a:ext>
            </a:extLst>
          </p:cNvPr>
          <p:cNvSpPr txBox="1"/>
          <p:nvPr/>
        </p:nvSpPr>
        <p:spPr>
          <a:xfrm>
            <a:off x="5303497" y="6147425"/>
            <a:ext cx="1305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6969"/>
                </a:solidFill>
                <a:latin typeface="+mj-ea"/>
                <a:ea typeface="+mj-ea"/>
              </a:rPr>
              <a:t>1</a:t>
            </a:r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年間</a:t>
            </a:r>
            <a:endParaRPr kumimoji="1" lang="ja-JP" altLang="en-US" sz="20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4" name="Z_[01-05]_kaiwa">
            <a:hlinkClick r:id="" action="ppaction://media"/>
            <a:extLst>
              <a:ext uri="{FF2B5EF4-FFF2-40B4-BE49-F238E27FC236}">
                <a16:creationId xmlns:a16="http://schemas.microsoft.com/office/drawing/2014/main" id="{8A674F06-CFCD-B541-B699-77C1E29AD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6367" y="1631748"/>
            <a:ext cx="304442" cy="31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</TotalTime>
  <Words>96</Words>
  <Application>Microsoft Office PowerPoint</Application>
  <PresentationFormat>Widescreen</PresentationFormat>
  <Paragraphs>45</Paragraphs>
  <Slides>17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501</cp:revision>
  <dcterms:created xsi:type="dcterms:W3CDTF">2025-03-04T06:27:47Z</dcterms:created>
  <dcterms:modified xsi:type="dcterms:W3CDTF">2026-02-06T04:05:20Z</dcterms:modified>
</cp:coreProperties>
</file>