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96" r:id="rId2"/>
    <p:sldId id="297" r:id="rId3"/>
    <p:sldId id="481" r:id="rId4"/>
    <p:sldId id="482" r:id="rId5"/>
    <p:sldId id="483" r:id="rId6"/>
    <p:sldId id="484" r:id="rId7"/>
    <p:sldId id="485" r:id="rId8"/>
    <p:sldId id="487" r:id="rId9"/>
    <p:sldId id="449" r:id="rId10"/>
    <p:sldId id="450" r:id="rId11"/>
    <p:sldId id="488" r:id="rId12"/>
    <p:sldId id="451" r:id="rId13"/>
    <p:sldId id="489" r:id="rId14"/>
    <p:sldId id="452" r:id="rId15"/>
    <p:sldId id="299" r:id="rId16"/>
    <p:sldId id="490" r:id="rId17"/>
    <p:sldId id="491" r:id="rId18"/>
    <p:sldId id="492" r:id="rId19"/>
    <p:sldId id="309" r:id="rId20"/>
    <p:sldId id="323" r:id="rId21"/>
    <p:sldId id="493" r:id="rId22"/>
    <p:sldId id="494" r:id="rId23"/>
    <p:sldId id="365" r:id="rId24"/>
    <p:sldId id="400" r:id="rId25"/>
    <p:sldId id="438" r:id="rId26"/>
    <p:sldId id="402" r:id="rId2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3"/>
    <a:srgbClr val="FFFECA"/>
    <a:srgbClr val="FF6969"/>
    <a:srgbClr val="FFFBCC"/>
    <a:srgbClr val="E8E6ED"/>
    <a:srgbClr val="FDE0B0"/>
    <a:srgbClr val="FFF3F3"/>
    <a:srgbClr val="FF9900"/>
    <a:srgbClr val="FDD6BC"/>
    <a:srgbClr val="FEE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4" autoAdjust="0"/>
    <p:restoredTop sz="84589" autoAdjust="0"/>
  </p:normalViewPr>
  <p:slideViewPr>
    <p:cSldViewPr snapToGrid="0">
      <p:cViewPr varScale="1">
        <p:scale>
          <a:sx n="53" d="100"/>
          <a:sy n="53" d="100"/>
        </p:scale>
        <p:origin x="12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062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3965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725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3160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877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4641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0698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9177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439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5420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3699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4839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2224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530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2861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022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9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7.pn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5.mp3"/><Relationship Id="rId11" Type="http://schemas.openxmlformats.org/officeDocument/2006/relationships/image" Target="../media/image35.png"/><Relationship Id="rId5" Type="http://schemas.microsoft.com/office/2007/relationships/media" Target="../media/media5.mp3"/><Relationship Id="rId10" Type="http://schemas.openxmlformats.org/officeDocument/2006/relationships/image" Target="../media/image2.png"/><Relationship Id="rId4" Type="http://schemas.openxmlformats.org/officeDocument/2006/relationships/audio" Target="../media/media6.mp3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1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1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0.png"/><Relationship Id="rId17" Type="http://schemas.openxmlformats.org/officeDocument/2006/relationships/image" Target="../media/image7.png"/><Relationship Id="rId2" Type="http://schemas.openxmlformats.org/officeDocument/2006/relationships/audio" Target="../media/media3.mp3"/><Relationship Id="rId16" Type="http://schemas.openxmlformats.org/officeDocument/2006/relationships/image" Target="../media/image14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.png"/><Relationship Id="rId5" Type="http://schemas.microsoft.com/office/2007/relationships/media" Target="../media/media5.mp3"/><Relationship Id="rId15" Type="http://schemas.openxmlformats.org/officeDocument/2006/relationships/image" Target="../media/image13.pn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microsoft.com/office/2007/relationships/media" Target="../media/media5.mp3"/><Relationship Id="rId12" Type="http://schemas.openxmlformats.org/officeDocument/2006/relationships/image" Target="../media/image15.png"/><Relationship Id="rId17" Type="http://schemas.openxmlformats.org/officeDocument/2006/relationships/image" Target="../media/image7.png"/><Relationship Id="rId2" Type="http://schemas.openxmlformats.org/officeDocument/2006/relationships/audio" Target="../media/media3.mp3"/><Relationship Id="rId16" Type="http://schemas.openxmlformats.org/officeDocument/2006/relationships/image" Target="../media/image14.png"/><Relationship Id="rId1" Type="http://schemas.microsoft.com/office/2007/relationships/media" Target="../media/media3.mp3"/><Relationship Id="rId6" Type="http://schemas.openxmlformats.org/officeDocument/2006/relationships/audio" Target="../media/media6.mp3"/><Relationship Id="rId11" Type="http://schemas.openxmlformats.org/officeDocument/2006/relationships/image" Target="../media/image2.png"/><Relationship Id="rId5" Type="http://schemas.microsoft.com/office/2007/relationships/media" Target="../media/media6.mp3"/><Relationship Id="rId15" Type="http://schemas.openxmlformats.org/officeDocument/2006/relationships/image" Target="../media/image17.png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.png"/><Relationship Id="rId3" Type="http://schemas.microsoft.com/office/2007/relationships/media" Target="../media/media6.mp3"/><Relationship Id="rId7" Type="http://schemas.microsoft.com/office/2007/relationships/media" Target="../media/media5.mp3"/><Relationship Id="rId12" Type="http://schemas.openxmlformats.org/officeDocument/2006/relationships/image" Target="../media/image2.png"/><Relationship Id="rId2" Type="http://schemas.openxmlformats.org/officeDocument/2006/relationships/audio" Target="../media/media3.mp3"/><Relationship Id="rId16" Type="http://schemas.openxmlformats.org/officeDocument/2006/relationships/image" Target="../media/image7.png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5" Type="http://schemas.openxmlformats.org/officeDocument/2006/relationships/image" Target="../media/image14.png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microsoft.com/office/2007/relationships/media" Target="../media/media3.mp3"/><Relationship Id="rId12" Type="http://schemas.openxmlformats.org/officeDocument/2006/relationships/image" Target="../media/image10.png"/><Relationship Id="rId2" Type="http://schemas.openxmlformats.org/officeDocument/2006/relationships/audio" Target="../media/media6.mp3"/><Relationship Id="rId16" Type="http://schemas.openxmlformats.org/officeDocument/2006/relationships/image" Target="../media/image7.png"/><Relationship Id="rId1" Type="http://schemas.microsoft.com/office/2007/relationships/media" Target="../media/media6.mp3"/><Relationship Id="rId6" Type="http://schemas.openxmlformats.org/officeDocument/2006/relationships/audio" Target="../media/media5.mp3"/><Relationship Id="rId11" Type="http://schemas.openxmlformats.org/officeDocument/2006/relationships/image" Target="../media/image2.png"/><Relationship Id="rId5" Type="http://schemas.microsoft.com/office/2007/relationships/media" Target="../media/media5.mp3"/><Relationship Id="rId15" Type="http://schemas.openxmlformats.org/officeDocument/2006/relationships/image" Target="../media/image14.png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72005A2-E553-9F6C-26EB-F7C401C453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655" y="1954924"/>
            <a:ext cx="11655972" cy="318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6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5841F9D-6060-8DED-D116-AD08744D5A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9147"/>
            <a:ext cx="11353800" cy="41096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CD72BA1-3303-AFA2-6029-6D992AEC8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902" y="4491398"/>
            <a:ext cx="7481577" cy="213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7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4ACF239-80A9-C696-8BC9-CD2EB2C9AD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99" y="2194912"/>
            <a:ext cx="8440757" cy="19356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801A8ED-0F4A-3E12-ADA9-7A675820380E}"/>
              </a:ext>
            </a:extLst>
          </p:cNvPr>
          <p:cNvSpPr txBox="1"/>
          <p:nvPr/>
        </p:nvSpPr>
        <p:spPr>
          <a:xfrm>
            <a:off x="4292272" y="2194912"/>
            <a:ext cx="180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から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CC5F3E3-E827-E1A7-451B-633AE292D06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079" y="55024"/>
            <a:ext cx="4518944" cy="51600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3B23098-6803-E559-740A-C51CC6856B1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7" y="1048034"/>
            <a:ext cx="6909276" cy="98074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6646FA8-AE57-EFB7-3999-54324912B263}"/>
              </a:ext>
            </a:extLst>
          </p:cNvPr>
          <p:cNvSpPr txBox="1"/>
          <p:nvPr/>
        </p:nvSpPr>
        <p:spPr>
          <a:xfrm>
            <a:off x="4465692" y="2786119"/>
            <a:ext cx="180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けど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040CC63-DB2A-9C53-90CE-2614D9617DED}"/>
              </a:ext>
            </a:extLst>
          </p:cNvPr>
          <p:cNvSpPr txBox="1"/>
          <p:nvPr/>
        </p:nvSpPr>
        <p:spPr>
          <a:xfrm>
            <a:off x="5194136" y="3390765"/>
            <a:ext cx="180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あって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2B845EEA-ED20-4B49-D3D0-9C59C09823D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177" y="4305302"/>
            <a:ext cx="6997864" cy="891461"/>
          </a:xfrm>
          <a:prstGeom prst="rect">
            <a:avLst/>
          </a:prstGeom>
        </p:spPr>
      </p:pic>
      <p:pic>
        <p:nvPicPr>
          <p:cNvPr id="2" name="Z_[01-15]_katachi2">
            <a:hlinkClick r:id="" action="ppaction://media"/>
            <a:extLst>
              <a:ext uri="{FF2B5EF4-FFF2-40B4-BE49-F238E27FC236}">
                <a16:creationId xmlns:a16="http://schemas.microsoft.com/office/drawing/2014/main" id="{531722D2-D817-8F39-E921-A3E9E8F5C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37597" y="1269508"/>
            <a:ext cx="381692" cy="37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0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6A73A9B-A26D-A3C1-2E8D-AD1C0E8728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589" y="0"/>
            <a:ext cx="9780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76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2863A02-321E-D376-0D30-2B93A318A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089" y="1080972"/>
            <a:ext cx="9469821" cy="354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24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81DE581-148F-F537-68DE-D849D96F0F7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1046364"/>
            <a:ext cx="8086435" cy="97061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55448DC-C0FF-C01F-D8B3-30E57A3630E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079" y="55024"/>
            <a:ext cx="4518944" cy="51600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ED31A08-09F9-3405-3F9E-D511CDFD6EA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195" y="2492310"/>
            <a:ext cx="2888212" cy="247396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318A9EB-C672-3E1E-6418-FA83FDDBA8E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374" y="1844800"/>
            <a:ext cx="4610727" cy="48627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Z_[01-11]_kiku2">
            <a:hlinkClick r:id="" action="ppaction://media"/>
            <a:extLst>
              <a:ext uri="{FF2B5EF4-FFF2-40B4-BE49-F238E27FC236}">
                <a16:creationId xmlns:a16="http://schemas.microsoft.com/office/drawing/2014/main" id="{2E528210-375B-4294-C713-CB76A40F1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39381" y="1300629"/>
            <a:ext cx="323218" cy="313249"/>
          </a:xfrm>
          <a:prstGeom prst="rect">
            <a:avLst/>
          </a:prstGeom>
        </p:spPr>
      </p:pic>
      <p:pic>
        <p:nvPicPr>
          <p:cNvPr id="18" name="Z_[01-13]_kiku4">
            <a:hlinkClick r:id="" action="ppaction://media"/>
            <a:extLst>
              <a:ext uri="{FF2B5EF4-FFF2-40B4-BE49-F238E27FC236}">
                <a16:creationId xmlns:a16="http://schemas.microsoft.com/office/drawing/2014/main" id="{A833BC1F-21C2-B5C8-E083-F4C778C5BE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89938" y="1300633"/>
            <a:ext cx="317940" cy="323218"/>
          </a:xfrm>
          <a:prstGeom prst="rect">
            <a:avLst/>
          </a:prstGeom>
        </p:spPr>
      </p:pic>
      <p:pic>
        <p:nvPicPr>
          <p:cNvPr id="2" name="Z_[01-12]_kiku3">
            <a:hlinkClick r:id="" action="ppaction://media"/>
            <a:extLst>
              <a:ext uri="{FF2B5EF4-FFF2-40B4-BE49-F238E27FC236}">
                <a16:creationId xmlns:a16="http://schemas.microsoft.com/office/drawing/2014/main" id="{3FA3D2DA-7BC6-AF47-F344-CB822E7985F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14656" y="1313655"/>
            <a:ext cx="313532" cy="3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F7E5ACD-CBFD-F0CB-0AA0-5BE4DA772BB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079" y="55024"/>
            <a:ext cx="4518944" cy="51600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53AB1E0-C571-48DC-0440-99159B312C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6" y="55024"/>
            <a:ext cx="4403831" cy="80682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979A4BC-9195-4BAA-C58A-28829E82F41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359" y="861848"/>
            <a:ext cx="6365734" cy="572657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E615164-8A58-115A-E935-17676772AD8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59" y="861848"/>
            <a:ext cx="3436883" cy="742160"/>
          </a:xfrm>
          <a:prstGeom prst="rect">
            <a:avLst/>
          </a:prstGeom>
        </p:spPr>
      </p:pic>
      <p:pic>
        <p:nvPicPr>
          <p:cNvPr id="2" name="Z_[01-16]_hanasu">
            <a:hlinkClick r:id="" action="ppaction://media"/>
            <a:extLst>
              <a:ext uri="{FF2B5EF4-FFF2-40B4-BE49-F238E27FC236}">
                <a16:creationId xmlns:a16="http://schemas.microsoft.com/office/drawing/2014/main" id="{E60F6D92-1E12-2682-AF85-073517940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22942" y="1017605"/>
            <a:ext cx="293599" cy="34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8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F7E5ACD-CBFD-F0CB-0AA0-5BE4DA772BB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079" y="55024"/>
            <a:ext cx="4518944" cy="51600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53AB1E0-C571-48DC-0440-99159B312C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6" y="55024"/>
            <a:ext cx="4403831" cy="80682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84838FF-4861-3009-4A0D-033F047869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6" y="964479"/>
            <a:ext cx="4130566" cy="66135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655F7D1-A21D-86C3-914C-C2347737581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359" y="861848"/>
            <a:ext cx="6365734" cy="5726576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8884819-4E91-A11A-8599-C39424EB375E}"/>
              </a:ext>
            </a:extLst>
          </p:cNvPr>
          <p:cNvSpPr/>
          <p:nvPr/>
        </p:nvSpPr>
        <p:spPr>
          <a:xfrm>
            <a:off x="6025797" y="1051731"/>
            <a:ext cx="1564234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E91AEDE-D3C6-5B86-8D18-B4B7032DDC91}"/>
              </a:ext>
            </a:extLst>
          </p:cNvPr>
          <p:cNvSpPr/>
          <p:nvPr/>
        </p:nvSpPr>
        <p:spPr>
          <a:xfrm>
            <a:off x="7367618" y="1576320"/>
            <a:ext cx="2648741" cy="30237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6312565-BA2B-FB5A-4767-9720302139D2}"/>
              </a:ext>
            </a:extLst>
          </p:cNvPr>
          <p:cNvSpPr/>
          <p:nvPr/>
        </p:nvSpPr>
        <p:spPr>
          <a:xfrm>
            <a:off x="6034439" y="2244648"/>
            <a:ext cx="2519215" cy="3106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A3DBE1-0CC7-1F8E-1450-2E3A2DEC6DC9}"/>
              </a:ext>
            </a:extLst>
          </p:cNvPr>
          <p:cNvSpPr/>
          <p:nvPr/>
        </p:nvSpPr>
        <p:spPr>
          <a:xfrm>
            <a:off x="7355955" y="2744958"/>
            <a:ext cx="3900623" cy="61586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B0191C7-B218-A425-1B9E-0F2AC8F1C53A}"/>
              </a:ext>
            </a:extLst>
          </p:cNvPr>
          <p:cNvSpPr/>
          <p:nvPr/>
        </p:nvSpPr>
        <p:spPr>
          <a:xfrm>
            <a:off x="7307854" y="4241686"/>
            <a:ext cx="1892723" cy="32498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7883798-B5E5-B873-5138-DF24BBA3EFF8}"/>
              </a:ext>
            </a:extLst>
          </p:cNvPr>
          <p:cNvSpPr/>
          <p:nvPr/>
        </p:nvSpPr>
        <p:spPr>
          <a:xfrm>
            <a:off x="7297298" y="5434426"/>
            <a:ext cx="2081995" cy="32498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9FDEE28-904B-8E98-D69E-7A2B9D635F2C}"/>
              </a:ext>
            </a:extLst>
          </p:cNvPr>
          <p:cNvSpPr/>
          <p:nvPr/>
        </p:nvSpPr>
        <p:spPr>
          <a:xfrm>
            <a:off x="6025796" y="3752614"/>
            <a:ext cx="1564234" cy="3106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DAFB651-C9E7-435A-F042-BBA2508073A7}"/>
              </a:ext>
            </a:extLst>
          </p:cNvPr>
          <p:cNvSpPr/>
          <p:nvPr/>
        </p:nvSpPr>
        <p:spPr>
          <a:xfrm>
            <a:off x="6021917" y="4931024"/>
            <a:ext cx="2290195" cy="3106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8450C7D-0EBF-B6FC-54F4-7E06F2D07ED8}"/>
              </a:ext>
            </a:extLst>
          </p:cNvPr>
          <p:cNvSpPr/>
          <p:nvPr/>
        </p:nvSpPr>
        <p:spPr>
          <a:xfrm>
            <a:off x="6011780" y="6120510"/>
            <a:ext cx="1564234" cy="3106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Z_[01-16]_hanasu">
            <a:hlinkClick r:id="" action="ppaction://media"/>
            <a:extLst>
              <a:ext uri="{FF2B5EF4-FFF2-40B4-BE49-F238E27FC236}">
                <a16:creationId xmlns:a16="http://schemas.microsoft.com/office/drawing/2014/main" id="{554F0426-019B-92D2-D600-AF1970C6E5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96583" y="1043289"/>
            <a:ext cx="327846" cy="30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2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2" grpId="0" animBg="1"/>
      <p:bldP spid="13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F7E5ACD-CBFD-F0CB-0AA0-5BE4DA772B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079" y="55024"/>
            <a:ext cx="4518944" cy="51600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53AB1E0-C571-48DC-0440-99159B312C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6" y="55024"/>
            <a:ext cx="4403831" cy="8068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655F7D1-A21D-86C3-914C-C234773758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011" y="861848"/>
            <a:ext cx="6177614" cy="555734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2674E0E-C330-B6BA-2D0F-EEF898A7ED1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6" y="916871"/>
            <a:ext cx="4440200" cy="765883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6F301EF-7607-AA20-010F-2A9BBCB2F689}"/>
              </a:ext>
            </a:extLst>
          </p:cNvPr>
          <p:cNvSpPr/>
          <p:nvPr/>
        </p:nvSpPr>
        <p:spPr>
          <a:xfrm>
            <a:off x="7506371" y="1577259"/>
            <a:ext cx="571677" cy="25302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77F4659-12FB-0965-FB7F-73DFDBAAE24A}"/>
              </a:ext>
            </a:extLst>
          </p:cNvPr>
          <p:cNvSpPr/>
          <p:nvPr/>
        </p:nvSpPr>
        <p:spPr>
          <a:xfrm>
            <a:off x="8265192" y="1564606"/>
            <a:ext cx="691730" cy="278332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3865C89-2009-EAD4-789B-10A171942B7A}"/>
              </a:ext>
            </a:extLst>
          </p:cNvPr>
          <p:cNvSpPr/>
          <p:nvPr/>
        </p:nvSpPr>
        <p:spPr>
          <a:xfrm>
            <a:off x="6297929" y="2244056"/>
            <a:ext cx="691730" cy="25302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3B9C5EC-F9FB-A11F-C7ED-EEE374D3F3C1}"/>
              </a:ext>
            </a:extLst>
          </p:cNvPr>
          <p:cNvSpPr/>
          <p:nvPr/>
        </p:nvSpPr>
        <p:spPr>
          <a:xfrm>
            <a:off x="7519118" y="2717753"/>
            <a:ext cx="1012761" cy="25302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C8A3D5C-3AB9-7EC2-A2D3-74900DFC6635}"/>
              </a:ext>
            </a:extLst>
          </p:cNvPr>
          <p:cNvSpPr/>
          <p:nvPr/>
        </p:nvSpPr>
        <p:spPr>
          <a:xfrm>
            <a:off x="7534579" y="3040103"/>
            <a:ext cx="3637918" cy="25302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9CF8CFE-CADE-B500-345F-B2372ED1F400}"/>
              </a:ext>
            </a:extLst>
          </p:cNvPr>
          <p:cNvSpPr/>
          <p:nvPr/>
        </p:nvSpPr>
        <p:spPr>
          <a:xfrm>
            <a:off x="7487588" y="4180600"/>
            <a:ext cx="571677" cy="25302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6E343AC-3894-F781-8801-F6F87613FAB7}"/>
              </a:ext>
            </a:extLst>
          </p:cNvPr>
          <p:cNvSpPr/>
          <p:nvPr/>
        </p:nvSpPr>
        <p:spPr>
          <a:xfrm>
            <a:off x="8227693" y="4165807"/>
            <a:ext cx="259673" cy="278332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3848231-35E0-5BB0-A85B-E2702B0099C4}"/>
              </a:ext>
            </a:extLst>
          </p:cNvPr>
          <p:cNvSpPr/>
          <p:nvPr/>
        </p:nvSpPr>
        <p:spPr>
          <a:xfrm>
            <a:off x="7435038" y="5336030"/>
            <a:ext cx="571677" cy="25302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944548E-19F0-10E0-5607-35930732CEE0}"/>
              </a:ext>
            </a:extLst>
          </p:cNvPr>
          <p:cNvSpPr/>
          <p:nvPr/>
        </p:nvSpPr>
        <p:spPr>
          <a:xfrm>
            <a:off x="8205498" y="5323377"/>
            <a:ext cx="954051" cy="278332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4637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F7E5ACD-CBFD-F0CB-0AA0-5BE4DA772B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079" y="55024"/>
            <a:ext cx="4518944" cy="51600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53AB1E0-C571-48DC-0440-99159B312C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6" y="55024"/>
            <a:ext cx="4403831" cy="8068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655F7D1-A21D-86C3-914C-C234773758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151" y="2319340"/>
            <a:ext cx="4747142" cy="427050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3F74081-C53C-5A12-7416-97AC032F15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6" y="885694"/>
            <a:ext cx="9441176" cy="1517716"/>
          </a:xfrm>
          <a:prstGeom prst="rect">
            <a:avLst/>
          </a:prstGeom>
        </p:spPr>
      </p:pic>
      <p:sp>
        <p:nvSpPr>
          <p:cNvPr id="8" name="吹き出し: 円形 7">
            <a:extLst>
              <a:ext uri="{FF2B5EF4-FFF2-40B4-BE49-F238E27FC236}">
                <a16:creationId xmlns:a16="http://schemas.microsoft.com/office/drawing/2014/main" id="{FDC48145-34D6-E628-0DC2-E22422985F63}"/>
              </a:ext>
            </a:extLst>
          </p:cNvPr>
          <p:cNvSpPr/>
          <p:nvPr/>
        </p:nvSpPr>
        <p:spPr>
          <a:xfrm>
            <a:off x="763911" y="2258197"/>
            <a:ext cx="5483912" cy="3053677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7" name="Picture 2" descr="自己紹介のイラスト（男性）">
            <a:extLst>
              <a:ext uri="{FF2B5EF4-FFF2-40B4-BE49-F238E27FC236}">
                <a16:creationId xmlns:a16="http://schemas.microsoft.com/office/drawing/2014/main" id="{21904B9E-567C-BE3D-A9A9-C7877F815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698" y="4125108"/>
            <a:ext cx="2559269" cy="255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川原のイラスト（背景素材） | かわいいフリー素材集 いらすとや">
            <a:extLst>
              <a:ext uri="{FF2B5EF4-FFF2-40B4-BE49-F238E27FC236}">
                <a16:creationId xmlns:a16="http://schemas.microsoft.com/office/drawing/2014/main" id="{20A7D562-1314-64AF-5E47-B5F7B1CA3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3259" y="4006245"/>
            <a:ext cx="1567215" cy="88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山の風景のイラスト | かわいいフリー素材集 いらすとや">
            <a:extLst>
              <a:ext uri="{FF2B5EF4-FFF2-40B4-BE49-F238E27FC236}">
                <a16:creationId xmlns:a16="http://schemas.microsoft.com/office/drawing/2014/main" id="{04E64CCE-228D-12B8-3B8C-38D4A7F46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499797" y="2903172"/>
            <a:ext cx="1335460" cy="95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ビルの町並み・オフィス街のイラスト | かわいいフリー素材集 いらすとや">
            <a:extLst>
              <a:ext uri="{FF2B5EF4-FFF2-40B4-BE49-F238E27FC236}">
                <a16:creationId xmlns:a16="http://schemas.microsoft.com/office/drawing/2014/main" id="{ED151583-8DE2-6B03-7B93-57364004A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9573" y="2752605"/>
            <a:ext cx="1532540" cy="136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570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9176EA-6707-CACB-86D0-2A0B46EBE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23293B-3732-613E-EED1-9E30D6A2C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90D680A-C2E9-0DCF-FA8D-FCC74FB695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27" y="2053328"/>
            <a:ext cx="11498317" cy="275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30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E586210-3F17-6D87-8BD9-8CE1A659E6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079" y="55024"/>
            <a:ext cx="4518944" cy="51600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36866AD-BC95-05CB-9D67-DB8FEE93347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252263" cy="75525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C062E7E-F6C1-28E8-4C12-1249AF0323B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5425"/>
            <a:ext cx="3748279" cy="75525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BE53A7C9-46B9-D538-3FE6-05ECE4A500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29" y="1620675"/>
            <a:ext cx="3436509" cy="2943623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D098214E-56DC-56D0-7592-5013971523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883" y="1093823"/>
            <a:ext cx="5486026" cy="57859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Z_[01-08]_kotoba1">
            <a:hlinkClick r:id="" action="ppaction://media"/>
            <a:extLst>
              <a:ext uri="{FF2B5EF4-FFF2-40B4-BE49-F238E27FC236}">
                <a16:creationId xmlns:a16="http://schemas.microsoft.com/office/drawing/2014/main" id="{985F5235-F9AE-7C55-72CE-92D5EB6D22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75381" y="1026528"/>
            <a:ext cx="257009" cy="30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8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5DD8D1F-0B2F-4CB8-4A22-B184F41AC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776" y="73170"/>
            <a:ext cx="4717043" cy="48887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7D8E171-AA03-8799-A0CF-AE83D15CAA3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16401" cy="80961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00A0CD0-C103-F2C0-84BB-1A8A9565162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4203"/>
            <a:ext cx="6343775" cy="71438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A6E7315-1B80-615D-0C8D-E3FF36C47A2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3184"/>
            <a:ext cx="3699641" cy="79433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2850612-8B52-201B-94F8-418F7779071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5393" y="672976"/>
            <a:ext cx="5438691" cy="6228351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3512994-A6A2-AD47-33B4-12F4D66564A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009" y="4580471"/>
            <a:ext cx="5349766" cy="144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56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5DD8D1F-0B2F-4CB8-4A22-B184F41AC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776" y="73170"/>
            <a:ext cx="4717043" cy="48887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7D8E171-AA03-8799-A0CF-AE83D15CAA3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16401" cy="80961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00A0CD0-C103-F2C0-84BB-1A8A9565162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4203"/>
            <a:ext cx="6343775" cy="71438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5336407-846F-9781-FC56-4B97996BD6C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776" y="662464"/>
            <a:ext cx="5611944" cy="609244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E5FBDBD-AAFF-77DA-7B7C-76A14CA27F9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60331"/>
            <a:ext cx="3447877" cy="71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47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5DD8D1F-0B2F-4CB8-4A22-B184F41ACE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776" y="73170"/>
            <a:ext cx="4717043" cy="48887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FF63951-1AA6-50A0-775C-ABC76A1E8A9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5" y="-106165"/>
            <a:ext cx="5749159" cy="1158371"/>
          </a:xfrm>
          <a:prstGeom prst="rect">
            <a:avLst/>
          </a:prstGeom>
        </p:spPr>
      </p:pic>
      <p:pic>
        <p:nvPicPr>
          <p:cNvPr id="3074" name="Picture 2" descr="SNSが表示されたスマートフォンのイラスト | かわいいフリー素材集 いらすとや">
            <a:extLst>
              <a:ext uri="{FF2B5EF4-FFF2-40B4-BE49-F238E27FC236}">
                <a16:creationId xmlns:a16="http://schemas.microsoft.com/office/drawing/2014/main" id="{D9932137-AA2C-125B-0D2D-8B5E3DB69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5680" y="1117896"/>
            <a:ext cx="3725208" cy="541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223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98CE18-A8B9-94CD-41ED-3ED08C475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FED08EE-F60A-71EB-1675-8E67E67D7F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62" y="962859"/>
            <a:ext cx="10846676" cy="570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EDE1BF5-D27A-D04B-B971-2841EF1665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890" y="1584271"/>
            <a:ext cx="8533930" cy="483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6CE74AD-E7F2-F876-1042-2A264FBC7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68" y="1585353"/>
            <a:ext cx="10950376" cy="497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3B4004E-E218-25BF-0F96-050E55BB5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09" y="1188108"/>
            <a:ext cx="9694560" cy="4400323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536" y="2299952"/>
            <a:ext cx="2113155" cy="161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E586210-3F17-6D87-8BD9-8CE1A659E6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079" y="55024"/>
            <a:ext cx="4518944" cy="51600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36866AD-BC95-05CB-9D67-DB8FEE93347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217683" cy="74365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BE53A7C9-46B9-D538-3FE6-05ECE4A500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60" y="1596612"/>
            <a:ext cx="3436509" cy="2943623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D098214E-56DC-56D0-7592-50139715237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883" y="1093823"/>
            <a:ext cx="5486026" cy="57859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29D348D-E516-CEB8-1455-1B054A9D4B9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241" y="743654"/>
            <a:ext cx="3720663" cy="852958"/>
          </a:xfrm>
          <a:prstGeom prst="rect">
            <a:avLst/>
          </a:prstGeom>
        </p:spPr>
      </p:pic>
      <p:pic>
        <p:nvPicPr>
          <p:cNvPr id="3" name="Z_[01-08]_kotoba1">
            <a:hlinkClick r:id="" action="ppaction://media"/>
            <a:extLst>
              <a:ext uri="{FF2B5EF4-FFF2-40B4-BE49-F238E27FC236}">
                <a16:creationId xmlns:a16="http://schemas.microsoft.com/office/drawing/2014/main" id="{22E79123-B94D-7991-A938-BCBEEAC3E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46518" y="970381"/>
            <a:ext cx="257009" cy="30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2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E586210-3F17-6D87-8BD9-8CE1A659E6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079" y="55024"/>
            <a:ext cx="4518944" cy="51600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36866AD-BC95-05CB-9D67-DB8FEE93347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217683" cy="74365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BE53A7C9-46B9-D538-3FE6-05ECE4A500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29" y="1620675"/>
            <a:ext cx="3436509" cy="2943623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D098214E-56DC-56D0-7592-50139715237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883" y="1125354"/>
            <a:ext cx="5486026" cy="57859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F53CA89-5BDC-C195-14D2-28CE534A926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54" y="677144"/>
            <a:ext cx="4046483" cy="966115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378BA188-A28D-1A5A-4B27-9D4B8F8214FE}"/>
              </a:ext>
            </a:extLst>
          </p:cNvPr>
          <p:cNvSpPr/>
          <p:nvPr/>
        </p:nvSpPr>
        <p:spPr>
          <a:xfrm>
            <a:off x="1492469" y="2974428"/>
            <a:ext cx="725214" cy="66215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4106C20-E433-541C-4E8E-6BEBB8E79975}"/>
              </a:ext>
            </a:extLst>
          </p:cNvPr>
          <p:cNvSpPr txBox="1"/>
          <p:nvPr/>
        </p:nvSpPr>
        <p:spPr>
          <a:xfrm>
            <a:off x="1151202" y="2586790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１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06727886-111A-BE4E-3B6B-2E54FB5F04E1}"/>
              </a:ext>
            </a:extLst>
          </p:cNvPr>
          <p:cNvSpPr/>
          <p:nvPr/>
        </p:nvSpPr>
        <p:spPr>
          <a:xfrm>
            <a:off x="3257833" y="2907918"/>
            <a:ext cx="725214" cy="66215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4148817-C3A4-FBE5-19A6-FAB206563C2F}"/>
              </a:ext>
            </a:extLst>
          </p:cNvPr>
          <p:cNvSpPr txBox="1"/>
          <p:nvPr/>
        </p:nvSpPr>
        <p:spPr>
          <a:xfrm>
            <a:off x="3846545" y="2615530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D95D6CE8-6729-ACBD-6EC9-D9636293E5D3}"/>
              </a:ext>
            </a:extLst>
          </p:cNvPr>
          <p:cNvSpPr/>
          <p:nvPr/>
        </p:nvSpPr>
        <p:spPr>
          <a:xfrm>
            <a:off x="2364586" y="2103795"/>
            <a:ext cx="725214" cy="66215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DB70A53-8AC0-72DF-6081-1A4CC4BBBBDD}"/>
              </a:ext>
            </a:extLst>
          </p:cNvPr>
          <p:cNvSpPr txBox="1"/>
          <p:nvPr/>
        </p:nvSpPr>
        <p:spPr>
          <a:xfrm>
            <a:off x="2023319" y="1716157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7621BD28-B615-C219-6C17-FC6FB9033022}"/>
              </a:ext>
            </a:extLst>
          </p:cNvPr>
          <p:cNvSpPr/>
          <p:nvPr/>
        </p:nvSpPr>
        <p:spPr>
          <a:xfrm>
            <a:off x="2375525" y="3852202"/>
            <a:ext cx="725214" cy="66215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00CBB19-8822-89CE-49C4-CFDB467AE55F}"/>
              </a:ext>
            </a:extLst>
          </p:cNvPr>
          <p:cNvSpPr txBox="1"/>
          <p:nvPr/>
        </p:nvSpPr>
        <p:spPr>
          <a:xfrm>
            <a:off x="3089800" y="3852202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125414EF-AA9D-0B09-1F48-5FE505DC70E1}"/>
              </a:ext>
            </a:extLst>
          </p:cNvPr>
          <p:cNvSpPr/>
          <p:nvPr/>
        </p:nvSpPr>
        <p:spPr>
          <a:xfrm>
            <a:off x="5299625" y="1849821"/>
            <a:ext cx="1490057" cy="150297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2CF4CF4-82D6-1590-C30F-7DE46DF9FE22}"/>
              </a:ext>
            </a:extLst>
          </p:cNvPr>
          <p:cNvSpPr txBox="1"/>
          <p:nvPr/>
        </p:nvSpPr>
        <p:spPr>
          <a:xfrm>
            <a:off x="6179566" y="1350871"/>
            <a:ext cx="122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4D404160-A419-F002-D518-5814F710D8D3}"/>
              </a:ext>
            </a:extLst>
          </p:cNvPr>
          <p:cNvSpPr/>
          <p:nvPr/>
        </p:nvSpPr>
        <p:spPr>
          <a:xfrm>
            <a:off x="6958867" y="1806946"/>
            <a:ext cx="1490057" cy="150297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D0C5FB6-B1E9-06DB-7C65-18910C1EF308}"/>
              </a:ext>
            </a:extLst>
          </p:cNvPr>
          <p:cNvSpPr txBox="1"/>
          <p:nvPr/>
        </p:nvSpPr>
        <p:spPr>
          <a:xfrm>
            <a:off x="7310131" y="1350871"/>
            <a:ext cx="122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F8F2C1A1-9568-A762-A89C-58DCF4EBE2BE}"/>
              </a:ext>
            </a:extLst>
          </p:cNvPr>
          <p:cNvSpPr/>
          <p:nvPr/>
        </p:nvSpPr>
        <p:spPr>
          <a:xfrm>
            <a:off x="5299625" y="5411086"/>
            <a:ext cx="1490057" cy="150297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2F490D8-8ACF-F502-EEB7-188CF19B3816}"/>
              </a:ext>
            </a:extLst>
          </p:cNvPr>
          <p:cNvSpPr txBox="1"/>
          <p:nvPr/>
        </p:nvSpPr>
        <p:spPr>
          <a:xfrm>
            <a:off x="4824422" y="5411086"/>
            <a:ext cx="122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9C985225-AC76-B201-1C05-A23110D280B1}"/>
              </a:ext>
            </a:extLst>
          </p:cNvPr>
          <p:cNvSpPr/>
          <p:nvPr/>
        </p:nvSpPr>
        <p:spPr>
          <a:xfrm>
            <a:off x="7040305" y="3636579"/>
            <a:ext cx="1490057" cy="150297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A0D13AC-25D4-4DFA-F0B6-82E202330A90}"/>
              </a:ext>
            </a:extLst>
          </p:cNvPr>
          <p:cNvSpPr txBox="1"/>
          <p:nvPr/>
        </p:nvSpPr>
        <p:spPr>
          <a:xfrm>
            <a:off x="8351170" y="3631254"/>
            <a:ext cx="122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7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B358FBF0-1D54-1E62-AFC0-67A3A480BAED}"/>
              </a:ext>
            </a:extLst>
          </p:cNvPr>
          <p:cNvSpPr/>
          <p:nvPr/>
        </p:nvSpPr>
        <p:spPr>
          <a:xfrm>
            <a:off x="8865040" y="3635562"/>
            <a:ext cx="1490057" cy="150297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446A6D3-A088-72E5-343D-DD22794FEDDA}"/>
              </a:ext>
            </a:extLst>
          </p:cNvPr>
          <p:cNvSpPr txBox="1"/>
          <p:nvPr/>
        </p:nvSpPr>
        <p:spPr>
          <a:xfrm>
            <a:off x="10274548" y="3802276"/>
            <a:ext cx="122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8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A88F8BCE-D7CD-C1E0-A77E-D915F12779EC}"/>
              </a:ext>
            </a:extLst>
          </p:cNvPr>
          <p:cNvSpPr/>
          <p:nvPr/>
        </p:nvSpPr>
        <p:spPr>
          <a:xfrm>
            <a:off x="8806400" y="1849821"/>
            <a:ext cx="1490057" cy="150297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959DB04-CBD6-1519-22A6-98D76BC802B4}"/>
              </a:ext>
            </a:extLst>
          </p:cNvPr>
          <p:cNvSpPr txBox="1"/>
          <p:nvPr/>
        </p:nvSpPr>
        <p:spPr>
          <a:xfrm>
            <a:off x="9686341" y="1350871"/>
            <a:ext cx="122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9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2" name="Z_[01-09]_kotoba2">
            <a:hlinkClick r:id="" action="ppaction://media"/>
            <a:extLst>
              <a:ext uri="{FF2B5EF4-FFF2-40B4-BE49-F238E27FC236}">
                <a16:creationId xmlns:a16="http://schemas.microsoft.com/office/drawing/2014/main" id="{7950E257-A6D6-441B-C77F-7F8059C08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63834" y="919227"/>
            <a:ext cx="285234" cy="30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8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/>
      <p:bldP spid="10" grpId="0" animBg="1"/>
      <p:bldP spid="11" grpId="0"/>
      <p:bldP spid="15" grpId="0" animBg="1"/>
      <p:bldP spid="16" grpId="0"/>
      <p:bldP spid="19" grpId="0" animBg="1"/>
      <p:bldP spid="21" grpId="0"/>
      <p:bldP spid="22" grpId="0" animBg="1"/>
      <p:bldP spid="23" grpId="0"/>
      <p:bldP spid="24" grpId="0" animBg="1"/>
      <p:bldP spid="26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E586210-3F17-6D87-8BD9-8CE1A659E65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079" y="55024"/>
            <a:ext cx="4518944" cy="51600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9930C7D-591E-3023-050C-99B7D3A884B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81" y="828151"/>
            <a:ext cx="4204138" cy="6433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E0DDACD-FC14-1331-82C6-2CAF436EFC8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510"/>
          <a:stretch/>
        </p:blipFill>
        <p:spPr>
          <a:xfrm>
            <a:off x="180618" y="1702676"/>
            <a:ext cx="4764177" cy="73572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9B60B31-6350-9F84-03B5-D10BF37E4ED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876" y="2663478"/>
            <a:ext cx="7435912" cy="95332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2AB783A-596C-5578-9075-241AEB15C05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22" y="3841878"/>
            <a:ext cx="10148247" cy="20765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6F97C68-BB5D-2992-4357-F4023EAB55AA}"/>
              </a:ext>
            </a:extLst>
          </p:cNvPr>
          <p:cNvSpPr txBox="1"/>
          <p:nvPr/>
        </p:nvSpPr>
        <p:spPr>
          <a:xfrm>
            <a:off x="3044584" y="5222950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7126BA6-8452-ABAC-984B-C782CED59718}"/>
              </a:ext>
            </a:extLst>
          </p:cNvPr>
          <p:cNvSpPr txBox="1"/>
          <p:nvPr/>
        </p:nvSpPr>
        <p:spPr>
          <a:xfrm>
            <a:off x="4944795" y="5228205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96EE581-87EF-B4C6-DF84-B02D0BFB6FFD}"/>
              </a:ext>
            </a:extLst>
          </p:cNvPr>
          <p:cNvSpPr txBox="1"/>
          <p:nvPr/>
        </p:nvSpPr>
        <p:spPr>
          <a:xfrm>
            <a:off x="7020588" y="5222950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D72F21E-A86D-B8EC-4BDE-1DBE7478494F}"/>
              </a:ext>
            </a:extLst>
          </p:cNvPr>
          <p:cNvSpPr txBox="1"/>
          <p:nvPr/>
        </p:nvSpPr>
        <p:spPr>
          <a:xfrm>
            <a:off x="9147416" y="5222950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24D8D77A-D5EA-2E15-016C-B57038A9800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8" y="55024"/>
            <a:ext cx="2777326" cy="735399"/>
          </a:xfrm>
          <a:prstGeom prst="rect">
            <a:avLst/>
          </a:prstGeom>
        </p:spPr>
      </p:pic>
      <p:pic>
        <p:nvPicPr>
          <p:cNvPr id="2" name="Z_[01-10]_kiku1">
            <a:hlinkClick r:id="" action="ppaction://media"/>
            <a:extLst>
              <a:ext uri="{FF2B5EF4-FFF2-40B4-BE49-F238E27FC236}">
                <a16:creationId xmlns:a16="http://schemas.microsoft.com/office/drawing/2014/main" id="{5E944958-9E83-B6A6-5410-5AD786577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98750" y="4881563"/>
            <a:ext cx="365125" cy="357187"/>
          </a:xfrm>
          <a:prstGeom prst="rect">
            <a:avLst/>
          </a:prstGeom>
        </p:spPr>
      </p:pic>
      <p:pic>
        <p:nvPicPr>
          <p:cNvPr id="3" name="Z_[01-11]_kiku2">
            <a:hlinkClick r:id="" action="ppaction://media"/>
            <a:extLst>
              <a:ext uri="{FF2B5EF4-FFF2-40B4-BE49-F238E27FC236}">
                <a16:creationId xmlns:a16="http://schemas.microsoft.com/office/drawing/2014/main" id="{0B5DBE8D-FFFF-D0D0-2247-ECB1E5BA05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86312" y="4889500"/>
            <a:ext cx="333375" cy="349250"/>
          </a:xfrm>
          <a:prstGeom prst="rect">
            <a:avLst/>
          </a:prstGeom>
        </p:spPr>
      </p:pic>
      <p:pic>
        <p:nvPicPr>
          <p:cNvPr id="4" name="Z_[01-12]_kiku3">
            <a:hlinkClick r:id="" action="ppaction://media"/>
            <a:extLst>
              <a:ext uri="{FF2B5EF4-FFF2-40B4-BE49-F238E27FC236}">
                <a16:creationId xmlns:a16="http://schemas.microsoft.com/office/drawing/2014/main" id="{881DA92F-ECF1-C1DB-634A-7DD5789DF9B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42125" y="4891264"/>
            <a:ext cx="351013" cy="348369"/>
          </a:xfrm>
          <a:prstGeom prst="rect">
            <a:avLst/>
          </a:prstGeom>
        </p:spPr>
      </p:pic>
      <p:pic>
        <p:nvPicPr>
          <p:cNvPr id="5" name="Z_[01-13]_kiku4">
            <a:hlinkClick r:id="" action="ppaction://media"/>
            <a:extLst>
              <a:ext uri="{FF2B5EF4-FFF2-40B4-BE49-F238E27FC236}">
                <a16:creationId xmlns:a16="http://schemas.microsoft.com/office/drawing/2014/main" id="{D2265FF3-003D-E84A-10D3-35F50F48D93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91764" y="4884208"/>
            <a:ext cx="377473" cy="3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0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E586210-3F17-6D87-8BD9-8CE1A659E65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079" y="55024"/>
            <a:ext cx="4518944" cy="51600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0D9932E-93CE-9A88-3661-0072D36E849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16" y="4906011"/>
            <a:ext cx="11456276" cy="16803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9930C7D-591E-3023-050C-99B7D3A884B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81" y="828151"/>
            <a:ext cx="4204138" cy="64332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6F97C68-BB5D-2992-4357-F4023EAB55AA}"/>
              </a:ext>
            </a:extLst>
          </p:cNvPr>
          <p:cNvSpPr txBox="1"/>
          <p:nvPr/>
        </p:nvSpPr>
        <p:spPr>
          <a:xfrm>
            <a:off x="2645191" y="6029158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ウ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7126BA6-8452-ABAC-984B-C782CED59718}"/>
              </a:ext>
            </a:extLst>
          </p:cNvPr>
          <p:cNvSpPr txBox="1"/>
          <p:nvPr/>
        </p:nvSpPr>
        <p:spPr>
          <a:xfrm>
            <a:off x="3518648" y="6032521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ク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96EE581-87EF-B4C6-DF84-B02D0BFB6FFD}"/>
              </a:ext>
            </a:extLst>
          </p:cNvPr>
          <p:cNvSpPr txBox="1"/>
          <p:nvPr/>
        </p:nvSpPr>
        <p:spPr>
          <a:xfrm>
            <a:off x="4944795" y="6029158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エ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D72F21E-A86D-B8EC-4BDE-1DBE7478494F}"/>
              </a:ext>
            </a:extLst>
          </p:cNvPr>
          <p:cNvSpPr txBox="1"/>
          <p:nvPr/>
        </p:nvSpPr>
        <p:spPr>
          <a:xfrm>
            <a:off x="5818252" y="6029158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キ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B317686-712C-4F5A-DCC7-A340645D31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16" y="1564160"/>
            <a:ext cx="7430849" cy="86068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B59AA83-A344-B613-6124-50C8B821C70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238" y="2622633"/>
            <a:ext cx="9680028" cy="1892705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C72E812-E224-B596-4EAC-F8CEC616646B}"/>
              </a:ext>
            </a:extLst>
          </p:cNvPr>
          <p:cNvSpPr txBox="1"/>
          <p:nvPr/>
        </p:nvSpPr>
        <p:spPr>
          <a:xfrm>
            <a:off x="7272549" y="6029158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ア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5E233CD-4245-6917-B277-E0C9AC28286C}"/>
              </a:ext>
            </a:extLst>
          </p:cNvPr>
          <p:cNvSpPr txBox="1"/>
          <p:nvPr/>
        </p:nvSpPr>
        <p:spPr>
          <a:xfrm>
            <a:off x="8146006" y="6029158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カ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5F9C7AF-52E0-591A-0D06-CC0448ED020D}"/>
              </a:ext>
            </a:extLst>
          </p:cNvPr>
          <p:cNvSpPr txBox="1"/>
          <p:nvPr/>
        </p:nvSpPr>
        <p:spPr>
          <a:xfrm>
            <a:off x="9569417" y="6029158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オ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11212CD-7369-FF6D-FE2F-B4FC63FDFAF5}"/>
              </a:ext>
            </a:extLst>
          </p:cNvPr>
          <p:cNvSpPr txBox="1"/>
          <p:nvPr/>
        </p:nvSpPr>
        <p:spPr>
          <a:xfrm>
            <a:off x="10442874" y="6029158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イ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125D95A3-D7B4-FE0B-BFDA-3CB701DD3B1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8" y="55024"/>
            <a:ext cx="2777326" cy="735399"/>
          </a:xfrm>
          <a:prstGeom prst="rect">
            <a:avLst/>
          </a:prstGeom>
        </p:spPr>
      </p:pic>
      <p:pic>
        <p:nvPicPr>
          <p:cNvPr id="27" name="Z_[01-10]_kiku1">
            <a:hlinkClick r:id="" action="ppaction://media"/>
            <a:extLst>
              <a:ext uri="{FF2B5EF4-FFF2-40B4-BE49-F238E27FC236}">
                <a16:creationId xmlns:a16="http://schemas.microsoft.com/office/drawing/2014/main" id="{AF82BFC3-7DC4-A5CC-8907-8FC8B73BA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82194" y="5530674"/>
            <a:ext cx="365125" cy="357187"/>
          </a:xfrm>
          <a:prstGeom prst="rect">
            <a:avLst/>
          </a:prstGeom>
        </p:spPr>
      </p:pic>
      <p:pic>
        <p:nvPicPr>
          <p:cNvPr id="29" name="Z_[01-11]_kiku2">
            <a:hlinkClick r:id="" action="ppaction://media"/>
            <a:extLst>
              <a:ext uri="{FF2B5EF4-FFF2-40B4-BE49-F238E27FC236}">
                <a16:creationId xmlns:a16="http://schemas.microsoft.com/office/drawing/2014/main" id="{F89E9F6E-CF0B-011C-8CD3-1D62E7CF8D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23756" y="5531556"/>
            <a:ext cx="333375" cy="349250"/>
          </a:xfrm>
          <a:prstGeom prst="rect">
            <a:avLst/>
          </a:prstGeom>
        </p:spPr>
      </p:pic>
      <p:pic>
        <p:nvPicPr>
          <p:cNvPr id="33" name="Z_[01-13]_kiku4">
            <a:hlinkClick r:id="" action="ppaction://media"/>
            <a:extLst>
              <a:ext uri="{FF2B5EF4-FFF2-40B4-BE49-F238E27FC236}">
                <a16:creationId xmlns:a16="http://schemas.microsoft.com/office/drawing/2014/main" id="{C29D3E95-32D9-BAE4-9010-5DB7C972D6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30153" y="5526264"/>
            <a:ext cx="377473" cy="356306"/>
          </a:xfrm>
          <a:prstGeom prst="rect">
            <a:avLst/>
          </a:prstGeom>
        </p:spPr>
      </p:pic>
      <p:pic>
        <p:nvPicPr>
          <p:cNvPr id="2" name="Z_[01-12]_kiku3">
            <a:hlinkClick r:id="" action="ppaction://media"/>
            <a:extLst>
              <a:ext uri="{FF2B5EF4-FFF2-40B4-BE49-F238E27FC236}">
                <a16:creationId xmlns:a16="http://schemas.microsoft.com/office/drawing/2014/main" id="{52282887-9A42-20A4-391E-2088575B003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03527" y="5534359"/>
            <a:ext cx="373982" cy="36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5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32CD4F0F-B11E-3EAC-4102-E92B4AF2589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0" y="2808640"/>
            <a:ext cx="11855442" cy="283483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E586210-3F17-6D87-8BD9-8CE1A659E65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079" y="55024"/>
            <a:ext cx="4518944" cy="51600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9930C7D-591E-3023-050C-99B7D3A884B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81" y="828151"/>
            <a:ext cx="4204138" cy="64332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6F97C68-BB5D-2992-4357-F4023EAB55AA}"/>
              </a:ext>
            </a:extLst>
          </p:cNvPr>
          <p:cNvSpPr txBox="1"/>
          <p:nvPr/>
        </p:nvSpPr>
        <p:spPr>
          <a:xfrm>
            <a:off x="2923076" y="4180334"/>
            <a:ext cx="1426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ひこうき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7126BA6-8452-ABAC-984B-C782CED59718}"/>
              </a:ext>
            </a:extLst>
          </p:cNvPr>
          <p:cNvSpPr txBox="1"/>
          <p:nvPr/>
        </p:nvSpPr>
        <p:spPr>
          <a:xfrm>
            <a:off x="2240612" y="4548788"/>
            <a:ext cx="873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５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96EE581-87EF-B4C6-DF84-B02D0BFB6FFD}"/>
              </a:ext>
            </a:extLst>
          </p:cNvPr>
          <p:cNvSpPr txBox="1"/>
          <p:nvPr/>
        </p:nvSpPr>
        <p:spPr>
          <a:xfrm>
            <a:off x="8254353" y="4167040"/>
            <a:ext cx="1088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みなみ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D72F21E-A86D-B8EC-4BDE-1DBE7478494F}"/>
              </a:ext>
            </a:extLst>
          </p:cNvPr>
          <p:cNvSpPr txBox="1"/>
          <p:nvPr/>
        </p:nvSpPr>
        <p:spPr>
          <a:xfrm>
            <a:off x="9514659" y="4580444"/>
            <a:ext cx="873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バス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C72E812-E224-B596-4EAC-F8CEC616646B}"/>
              </a:ext>
            </a:extLst>
          </p:cNvPr>
          <p:cNvSpPr txBox="1"/>
          <p:nvPr/>
        </p:nvSpPr>
        <p:spPr>
          <a:xfrm>
            <a:off x="10879602" y="4567150"/>
            <a:ext cx="873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４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3021039-8C78-2B9F-2F03-8AA8A24D0FD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47" y="1621192"/>
            <a:ext cx="7083972" cy="66159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921680F-3D89-CB55-833B-16AF391B6A2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8" y="55024"/>
            <a:ext cx="2777326" cy="735399"/>
          </a:xfrm>
          <a:prstGeom prst="rect">
            <a:avLst/>
          </a:prstGeom>
        </p:spPr>
      </p:pic>
      <p:pic>
        <p:nvPicPr>
          <p:cNvPr id="3" name="Z_[01-10]_kiku1">
            <a:hlinkClick r:id="" action="ppaction://media"/>
            <a:extLst>
              <a:ext uri="{FF2B5EF4-FFF2-40B4-BE49-F238E27FC236}">
                <a16:creationId xmlns:a16="http://schemas.microsoft.com/office/drawing/2014/main" id="{1558EDEE-97FD-2513-B826-1809B2CE4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557638" y="3526896"/>
            <a:ext cx="365125" cy="357187"/>
          </a:xfrm>
          <a:prstGeom prst="rect">
            <a:avLst/>
          </a:prstGeom>
        </p:spPr>
      </p:pic>
      <p:pic>
        <p:nvPicPr>
          <p:cNvPr id="14" name="Z_[01-13]_kiku4">
            <a:hlinkClick r:id="" action="ppaction://media"/>
            <a:extLst>
              <a:ext uri="{FF2B5EF4-FFF2-40B4-BE49-F238E27FC236}">
                <a16:creationId xmlns:a16="http://schemas.microsoft.com/office/drawing/2014/main" id="{FC6E3DB7-F124-5FA5-265D-D4D83226D0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950097" y="3529542"/>
            <a:ext cx="377473" cy="356306"/>
          </a:xfrm>
          <a:prstGeom prst="rect">
            <a:avLst/>
          </a:prstGeom>
        </p:spPr>
      </p:pic>
      <p:pic>
        <p:nvPicPr>
          <p:cNvPr id="2" name="Z_[01-11]_kiku2">
            <a:hlinkClick r:id="" action="ppaction://media"/>
            <a:extLst>
              <a:ext uri="{FF2B5EF4-FFF2-40B4-BE49-F238E27FC236}">
                <a16:creationId xmlns:a16="http://schemas.microsoft.com/office/drawing/2014/main" id="{BF60C6B6-4C94-6A1A-E49D-06FA04220A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019675" y="3522179"/>
            <a:ext cx="374650" cy="372441"/>
          </a:xfrm>
          <a:prstGeom prst="rect">
            <a:avLst/>
          </a:prstGeom>
        </p:spPr>
      </p:pic>
      <p:pic>
        <p:nvPicPr>
          <p:cNvPr id="4" name="Z_[01-12]_kiku3">
            <a:hlinkClick r:id="" action="ppaction://media"/>
            <a:extLst>
              <a:ext uri="{FF2B5EF4-FFF2-40B4-BE49-F238E27FC236}">
                <a16:creationId xmlns:a16="http://schemas.microsoft.com/office/drawing/2014/main" id="{577350B7-1D29-B1DC-3EF0-5E6E5134B81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75212" y="3522911"/>
            <a:ext cx="372203" cy="36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0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E586210-3F17-6D87-8BD9-8CE1A659E65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175" y="55024"/>
            <a:ext cx="4518944" cy="51600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9930C7D-591E-3023-050C-99B7D3A884B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81" y="773127"/>
            <a:ext cx="4204138" cy="643325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33292C80-E264-A8E7-7A15-20B306900BB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75" y="1637993"/>
            <a:ext cx="6095996" cy="81477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8B725698-6F51-C261-EDE0-5485B684B69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67" y="2674312"/>
            <a:ext cx="8671035" cy="128874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5F012244-D253-86FD-2412-40327A69693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8" y="55024"/>
            <a:ext cx="2777326" cy="735399"/>
          </a:xfrm>
          <a:prstGeom prst="rect">
            <a:avLst/>
          </a:prstGeom>
        </p:spPr>
      </p:pic>
      <p:pic>
        <p:nvPicPr>
          <p:cNvPr id="3" name="Z_[01-13]_kiku4">
            <a:hlinkClick r:id="" action="ppaction://media"/>
            <a:extLst>
              <a:ext uri="{FF2B5EF4-FFF2-40B4-BE49-F238E27FC236}">
                <a16:creationId xmlns:a16="http://schemas.microsoft.com/office/drawing/2014/main" id="{13656D35-65F7-7997-E50A-508AC2FCA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071949" y="1762696"/>
            <a:ext cx="358817" cy="354762"/>
          </a:xfrm>
          <a:prstGeom prst="rect">
            <a:avLst/>
          </a:prstGeom>
        </p:spPr>
      </p:pic>
      <p:pic>
        <p:nvPicPr>
          <p:cNvPr id="8" name="Z_[01-11]_kiku2">
            <a:hlinkClick r:id="" action="ppaction://media"/>
            <a:extLst>
              <a:ext uri="{FF2B5EF4-FFF2-40B4-BE49-F238E27FC236}">
                <a16:creationId xmlns:a16="http://schemas.microsoft.com/office/drawing/2014/main" id="{9AC9C6B2-AB74-26C5-10DD-CD821A53D7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27496" y="1765671"/>
            <a:ext cx="333375" cy="349250"/>
          </a:xfrm>
          <a:prstGeom prst="rect">
            <a:avLst/>
          </a:prstGeom>
        </p:spPr>
      </p:pic>
      <p:pic>
        <p:nvPicPr>
          <p:cNvPr id="14" name="Z_[01-12]_kiku3">
            <a:hlinkClick r:id="" action="ppaction://media"/>
            <a:extLst>
              <a:ext uri="{FF2B5EF4-FFF2-40B4-BE49-F238E27FC236}">
                <a16:creationId xmlns:a16="http://schemas.microsoft.com/office/drawing/2014/main" id="{D92E2A10-3F49-4B46-2E7E-E9D4AC2342D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513742" y="1761817"/>
            <a:ext cx="352949" cy="352950"/>
          </a:xfrm>
          <a:prstGeom prst="rect">
            <a:avLst/>
          </a:prstGeom>
        </p:spPr>
      </p:pic>
      <p:pic>
        <p:nvPicPr>
          <p:cNvPr id="15" name="Z_[01-10]_kiku1">
            <a:hlinkClick r:id="" action="ppaction://media"/>
            <a:extLst>
              <a:ext uri="{FF2B5EF4-FFF2-40B4-BE49-F238E27FC236}">
                <a16:creationId xmlns:a16="http://schemas.microsoft.com/office/drawing/2014/main" id="{6ED449FF-78AC-61FF-50E7-950A829533F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37515" y="1747021"/>
            <a:ext cx="360348" cy="3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0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2F4EB157-262D-6DB8-90EB-BF6B8114C1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068" y="2220116"/>
            <a:ext cx="7693572" cy="201733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801A8ED-0F4A-3E12-ADA9-7A675820380E}"/>
              </a:ext>
            </a:extLst>
          </p:cNvPr>
          <p:cNvSpPr txBox="1"/>
          <p:nvPr/>
        </p:nvSpPr>
        <p:spPr>
          <a:xfrm>
            <a:off x="1790808" y="3544070"/>
            <a:ext cx="180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そこ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CC5F3E3-E827-E1A7-451B-633AE292D06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079" y="55024"/>
            <a:ext cx="4518944" cy="51600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8B13B7C-B8AF-6475-3952-E9EF089FCF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83"/>
          <a:stretch/>
        </p:blipFill>
        <p:spPr>
          <a:xfrm>
            <a:off x="283777" y="1054812"/>
            <a:ext cx="6621519" cy="84017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1217A03-2A38-092F-C130-36C4B2572EA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344" y="4556265"/>
            <a:ext cx="4876800" cy="885151"/>
          </a:xfrm>
          <a:prstGeom prst="rect">
            <a:avLst/>
          </a:prstGeom>
        </p:spPr>
      </p:pic>
      <p:pic>
        <p:nvPicPr>
          <p:cNvPr id="2" name="Z_[01-14]_katachi1">
            <a:hlinkClick r:id="" action="ppaction://media"/>
            <a:extLst>
              <a:ext uri="{FF2B5EF4-FFF2-40B4-BE49-F238E27FC236}">
                <a16:creationId xmlns:a16="http://schemas.microsoft.com/office/drawing/2014/main" id="{CBCC96C9-FC33-36D9-D18F-AC19CBC64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86234" y="1206963"/>
            <a:ext cx="360348" cy="33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3247</TotalTime>
  <Words>65</Words>
  <Application>Microsoft Office PowerPoint</Application>
  <PresentationFormat>Widescreen</PresentationFormat>
  <Paragraphs>50</Paragraphs>
  <Slides>26</Slides>
  <Notes>18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502</cp:revision>
  <dcterms:created xsi:type="dcterms:W3CDTF">2025-03-04T06:27:47Z</dcterms:created>
  <dcterms:modified xsi:type="dcterms:W3CDTF">2026-03-02T02:50:07Z</dcterms:modified>
</cp:coreProperties>
</file>