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701" r:id="rId2"/>
    <p:sldId id="917" r:id="rId3"/>
    <p:sldId id="959" r:id="rId4"/>
    <p:sldId id="923" r:id="rId5"/>
    <p:sldId id="924" r:id="rId6"/>
    <p:sldId id="925" r:id="rId7"/>
    <p:sldId id="929" r:id="rId8"/>
    <p:sldId id="960" r:id="rId9"/>
    <p:sldId id="961" r:id="rId10"/>
    <p:sldId id="962" r:id="rId11"/>
    <p:sldId id="963" r:id="rId12"/>
    <p:sldId id="927" r:id="rId13"/>
    <p:sldId id="847" r:id="rId14"/>
    <p:sldId id="964" r:id="rId15"/>
    <p:sldId id="965" r:id="rId16"/>
    <p:sldId id="475" r:id="rId17"/>
    <p:sldId id="966" r:id="rId18"/>
    <p:sldId id="369" r:id="rId19"/>
    <p:sldId id="967" r:id="rId20"/>
    <p:sldId id="968" r:id="rId21"/>
    <p:sldId id="365" r:id="rId22"/>
    <p:sldId id="400" r:id="rId23"/>
    <p:sldId id="438" r:id="rId24"/>
    <p:sldId id="402" r:id="rId2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969"/>
    <a:srgbClr val="FFFECA"/>
    <a:srgbClr val="E8E6ED"/>
    <a:srgbClr val="FFFFFF"/>
    <a:srgbClr val="F1F1F2"/>
    <a:srgbClr val="FFFBCC"/>
    <a:srgbClr val="FDE0B0"/>
    <a:srgbClr val="FFF3F3"/>
    <a:srgbClr val="FF9900"/>
    <a:srgbClr val="FDD6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2" autoAdjust="0"/>
    <p:restoredTop sz="95901" autoAdjust="0"/>
  </p:normalViewPr>
  <p:slideViewPr>
    <p:cSldViewPr snapToGrid="0">
      <p:cViewPr varScale="1">
        <p:scale>
          <a:sx n="59" d="100"/>
          <a:sy n="59" d="100"/>
        </p:scale>
        <p:origin x="9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878"/>
    </p:cViewPr>
  </p:sorter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ngkham Thongthimahaxay" userId="5cdccbc1-80d8-4943-a810-18429d6cdb14" providerId="ADAL" clId="{68914001-3854-47A5-8B1B-D1578204552E}"/>
    <pc:docChg chg="undo custSel addSld delSld">
      <pc:chgData name="Ningkham Thongthimahaxay" userId="5cdccbc1-80d8-4943-a810-18429d6cdb14" providerId="ADAL" clId="{68914001-3854-47A5-8B1B-D1578204552E}" dt="2026-02-27T07:40:32.069" v="49" actId="47"/>
      <pc:docMkLst>
        <pc:docMk/>
      </pc:docMkLst>
      <pc:sldChg chg="del">
        <pc:chgData name="Ningkham Thongthimahaxay" userId="5cdccbc1-80d8-4943-a810-18429d6cdb14" providerId="ADAL" clId="{68914001-3854-47A5-8B1B-D1578204552E}" dt="2026-02-27T07:40:24.092" v="16" actId="47"/>
        <pc:sldMkLst>
          <pc:docMk/>
          <pc:sldMk cId="2979136662" sldId="257"/>
        </pc:sldMkLst>
      </pc:sldChg>
      <pc:sldChg chg="del">
        <pc:chgData name="Ningkham Thongthimahaxay" userId="5cdccbc1-80d8-4943-a810-18429d6cdb14" providerId="ADAL" clId="{68914001-3854-47A5-8B1B-D1578204552E}" dt="2026-02-27T07:40:24.581" v="17" actId="47"/>
        <pc:sldMkLst>
          <pc:docMk/>
          <pc:sldMk cId="881251557" sldId="471"/>
        </pc:sldMkLst>
      </pc:sldChg>
      <pc:sldChg chg="del">
        <pc:chgData name="Ningkham Thongthimahaxay" userId="5cdccbc1-80d8-4943-a810-18429d6cdb14" providerId="ADAL" clId="{68914001-3854-47A5-8B1B-D1578204552E}" dt="2026-02-27T07:40:24.655" v="18" actId="47"/>
        <pc:sldMkLst>
          <pc:docMk/>
          <pc:sldMk cId="2053576378" sldId="496"/>
        </pc:sldMkLst>
      </pc:sldChg>
      <pc:sldChg chg="add del">
        <pc:chgData name="Ningkham Thongthimahaxay" userId="5cdccbc1-80d8-4943-a810-18429d6cdb14" providerId="ADAL" clId="{68914001-3854-47A5-8B1B-D1578204552E}" dt="2026-02-27T07:40:17.801" v="14" actId="47"/>
        <pc:sldMkLst>
          <pc:docMk/>
          <pc:sldMk cId="2270044584" sldId="701"/>
        </pc:sldMkLst>
      </pc:sldChg>
      <pc:sldChg chg="del">
        <pc:chgData name="Ningkham Thongthimahaxay" userId="5cdccbc1-80d8-4943-a810-18429d6cdb14" providerId="ADAL" clId="{68914001-3854-47A5-8B1B-D1578204552E}" dt="2026-02-27T07:40:30.556" v="46" actId="47"/>
        <pc:sldMkLst>
          <pc:docMk/>
          <pc:sldMk cId="1873321906" sldId="771"/>
        </pc:sldMkLst>
      </pc:sldChg>
      <pc:sldChg chg="del">
        <pc:chgData name="Ningkham Thongthimahaxay" userId="5cdccbc1-80d8-4943-a810-18429d6cdb14" providerId="ADAL" clId="{68914001-3854-47A5-8B1B-D1578204552E}" dt="2026-02-27T07:40:28.575" v="35" actId="47"/>
        <pc:sldMkLst>
          <pc:docMk/>
          <pc:sldMk cId="1483725889" sldId="793"/>
        </pc:sldMkLst>
      </pc:sldChg>
      <pc:sldChg chg="del">
        <pc:chgData name="Ningkham Thongthimahaxay" userId="5cdccbc1-80d8-4943-a810-18429d6cdb14" providerId="ADAL" clId="{68914001-3854-47A5-8B1B-D1578204552E}" dt="2026-02-27T07:40:28.425" v="34" actId="47"/>
        <pc:sldMkLst>
          <pc:docMk/>
          <pc:sldMk cId="1837324282" sldId="797"/>
        </pc:sldMkLst>
      </pc:sldChg>
      <pc:sldChg chg="del">
        <pc:chgData name="Ningkham Thongthimahaxay" userId="5cdccbc1-80d8-4943-a810-18429d6cdb14" providerId="ADAL" clId="{68914001-3854-47A5-8B1B-D1578204552E}" dt="2026-02-27T07:40:28.701" v="38" actId="47"/>
        <pc:sldMkLst>
          <pc:docMk/>
          <pc:sldMk cId="1584542781" sldId="842"/>
        </pc:sldMkLst>
      </pc:sldChg>
      <pc:sldChg chg="del">
        <pc:chgData name="Ningkham Thongthimahaxay" userId="5cdccbc1-80d8-4943-a810-18429d6cdb14" providerId="ADAL" clId="{68914001-3854-47A5-8B1B-D1578204552E}" dt="2026-02-27T07:40:29.225" v="39" actId="47"/>
        <pc:sldMkLst>
          <pc:docMk/>
          <pc:sldMk cId="3471506636" sldId="843"/>
        </pc:sldMkLst>
      </pc:sldChg>
      <pc:sldChg chg="del">
        <pc:chgData name="Ningkham Thongthimahaxay" userId="5cdccbc1-80d8-4943-a810-18429d6cdb14" providerId="ADAL" clId="{68914001-3854-47A5-8B1B-D1578204552E}" dt="2026-02-27T07:40:29.425" v="40" actId="47"/>
        <pc:sldMkLst>
          <pc:docMk/>
          <pc:sldMk cId="3726498231" sldId="844"/>
        </pc:sldMkLst>
      </pc:sldChg>
      <pc:sldChg chg="del">
        <pc:chgData name="Ningkham Thongthimahaxay" userId="5cdccbc1-80d8-4943-a810-18429d6cdb14" providerId="ADAL" clId="{68914001-3854-47A5-8B1B-D1578204552E}" dt="2026-02-27T07:40:30.379" v="45" actId="47"/>
        <pc:sldMkLst>
          <pc:docMk/>
          <pc:sldMk cId="180203649" sldId="845"/>
        </pc:sldMkLst>
      </pc:sldChg>
      <pc:sldChg chg="del">
        <pc:chgData name="Ningkham Thongthimahaxay" userId="5cdccbc1-80d8-4943-a810-18429d6cdb14" providerId="ADAL" clId="{68914001-3854-47A5-8B1B-D1578204552E}" dt="2026-02-27T07:40:29.644" v="41" actId="47"/>
        <pc:sldMkLst>
          <pc:docMk/>
          <pc:sldMk cId="2656871668" sldId="846"/>
        </pc:sldMkLst>
      </pc:sldChg>
      <pc:sldChg chg="del">
        <pc:chgData name="Ningkham Thongthimahaxay" userId="5cdccbc1-80d8-4943-a810-18429d6cdb14" providerId="ADAL" clId="{68914001-3854-47A5-8B1B-D1578204552E}" dt="2026-02-27T07:40:25.189" v="27" actId="47"/>
        <pc:sldMkLst>
          <pc:docMk/>
          <pc:sldMk cId="3584400950" sldId="904"/>
        </pc:sldMkLst>
      </pc:sldChg>
      <pc:sldChg chg="del">
        <pc:chgData name="Ningkham Thongthimahaxay" userId="5cdccbc1-80d8-4943-a810-18429d6cdb14" providerId="ADAL" clId="{68914001-3854-47A5-8B1B-D1578204552E}" dt="2026-02-27T07:40:25.369" v="28" actId="47"/>
        <pc:sldMkLst>
          <pc:docMk/>
          <pc:sldMk cId="1350293059" sldId="905"/>
        </pc:sldMkLst>
      </pc:sldChg>
      <pc:sldChg chg="del">
        <pc:chgData name="Ningkham Thongthimahaxay" userId="5cdccbc1-80d8-4943-a810-18429d6cdb14" providerId="ADAL" clId="{68914001-3854-47A5-8B1B-D1578204552E}" dt="2026-02-27T07:40:26.376" v="30" actId="47"/>
        <pc:sldMkLst>
          <pc:docMk/>
          <pc:sldMk cId="2922255201" sldId="908"/>
        </pc:sldMkLst>
      </pc:sldChg>
      <pc:sldChg chg="add del">
        <pc:chgData name="Ningkham Thongthimahaxay" userId="5cdccbc1-80d8-4943-a810-18429d6cdb14" providerId="ADAL" clId="{68914001-3854-47A5-8B1B-D1578204552E}" dt="2026-02-27T07:40:17.778" v="13" actId="47"/>
        <pc:sldMkLst>
          <pc:docMk/>
          <pc:sldMk cId="766974004" sldId="917"/>
        </pc:sldMkLst>
      </pc:sldChg>
      <pc:sldChg chg="add del">
        <pc:chgData name="Ningkham Thongthimahaxay" userId="5cdccbc1-80d8-4943-a810-18429d6cdb14" providerId="ADAL" clId="{68914001-3854-47A5-8B1B-D1578204552E}" dt="2026-02-27T07:40:17.740" v="11" actId="47"/>
        <pc:sldMkLst>
          <pc:docMk/>
          <pc:sldMk cId="947838455" sldId="923"/>
        </pc:sldMkLst>
      </pc:sldChg>
      <pc:sldChg chg="add del">
        <pc:chgData name="Ningkham Thongthimahaxay" userId="5cdccbc1-80d8-4943-a810-18429d6cdb14" providerId="ADAL" clId="{68914001-3854-47A5-8B1B-D1578204552E}" dt="2026-02-27T07:40:17.566" v="10" actId="47"/>
        <pc:sldMkLst>
          <pc:docMk/>
          <pc:sldMk cId="3956173033" sldId="924"/>
        </pc:sldMkLst>
      </pc:sldChg>
      <pc:sldChg chg="add del">
        <pc:chgData name="Ningkham Thongthimahaxay" userId="5cdccbc1-80d8-4943-a810-18429d6cdb14" providerId="ADAL" clId="{68914001-3854-47A5-8B1B-D1578204552E}" dt="2026-02-27T07:40:17.081" v="9" actId="47"/>
        <pc:sldMkLst>
          <pc:docMk/>
          <pc:sldMk cId="2038287408" sldId="925"/>
        </pc:sldMkLst>
      </pc:sldChg>
      <pc:sldChg chg="add del">
        <pc:chgData name="Ningkham Thongthimahaxay" userId="5cdccbc1-80d8-4943-a810-18429d6cdb14" providerId="ADAL" clId="{68914001-3854-47A5-8B1B-D1578204552E}" dt="2026-02-27T07:40:16.424" v="8" actId="47"/>
        <pc:sldMkLst>
          <pc:docMk/>
          <pc:sldMk cId="1261729455" sldId="929"/>
        </pc:sldMkLst>
      </pc:sldChg>
      <pc:sldChg chg="del">
        <pc:chgData name="Ningkham Thongthimahaxay" userId="5cdccbc1-80d8-4943-a810-18429d6cdb14" providerId="ADAL" clId="{68914001-3854-47A5-8B1B-D1578204552E}" dt="2026-02-27T07:40:24.775" v="19" actId="47"/>
        <pc:sldMkLst>
          <pc:docMk/>
          <pc:sldMk cId="1096873703" sldId="937"/>
        </pc:sldMkLst>
      </pc:sldChg>
      <pc:sldChg chg="del">
        <pc:chgData name="Ningkham Thongthimahaxay" userId="5cdccbc1-80d8-4943-a810-18429d6cdb14" providerId="ADAL" clId="{68914001-3854-47A5-8B1B-D1578204552E}" dt="2026-02-27T07:40:24.786" v="20" actId="47"/>
        <pc:sldMkLst>
          <pc:docMk/>
          <pc:sldMk cId="3122772850" sldId="938"/>
        </pc:sldMkLst>
      </pc:sldChg>
      <pc:sldChg chg="del">
        <pc:chgData name="Ningkham Thongthimahaxay" userId="5cdccbc1-80d8-4943-a810-18429d6cdb14" providerId="ADAL" clId="{68914001-3854-47A5-8B1B-D1578204552E}" dt="2026-02-27T07:40:24.876" v="21" actId="47"/>
        <pc:sldMkLst>
          <pc:docMk/>
          <pc:sldMk cId="3117333668" sldId="939"/>
        </pc:sldMkLst>
      </pc:sldChg>
      <pc:sldChg chg="del">
        <pc:chgData name="Ningkham Thongthimahaxay" userId="5cdccbc1-80d8-4943-a810-18429d6cdb14" providerId="ADAL" clId="{68914001-3854-47A5-8B1B-D1578204552E}" dt="2026-02-27T07:40:24.973" v="22" actId="47"/>
        <pc:sldMkLst>
          <pc:docMk/>
          <pc:sldMk cId="2754699979" sldId="940"/>
        </pc:sldMkLst>
      </pc:sldChg>
      <pc:sldChg chg="del">
        <pc:chgData name="Ningkham Thongthimahaxay" userId="5cdccbc1-80d8-4943-a810-18429d6cdb14" providerId="ADAL" clId="{68914001-3854-47A5-8B1B-D1578204552E}" dt="2026-02-27T07:40:25.066" v="23" actId="47"/>
        <pc:sldMkLst>
          <pc:docMk/>
          <pc:sldMk cId="3663769926" sldId="941"/>
        </pc:sldMkLst>
      </pc:sldChg>
      <pc:sldChg chg="del">
        <pc:chgData name="Ningkham Thongthimahaxay" userId="5cdccbc1-80d8-4943-a810-18429d6cdb14" providerId="ADAL" clId="{68914001-3854-47A5-8B1B-D1578204552E}" dt="2026-02-27T07:40:25.080" v="24" actId="47"/>
        <pc:sldMkLst>
          <pc:docMk/>
          <pc:sldMk cId="914698195" sldId="942"/>
        </pc:sldMkLst>
      </pc:sldChg>
      <pc:sldChg chg="del">
        <pc:chgData name="Ningkham Thongthimahaxay" userId="5cdccbc1-80d8-4943-a810-18429d6cdb14" providerId="ADAL" clId="{68914001-3854-47A5-8B1B-D1578204552E}" dt="2026-02-27T07:40:25.151" v="25" actId="47"/>
        <pc:sldMkLst>
          <pc:docMk/>
          <pc:sldMk cId="3055146695" sldId="943"/>
        </pc:sldMkLst>
      </pc:sldChg>
      <pc:sldChg chg="del">
        <pc:chgData name="Ningkham Thongthimahaxay" userId="5cdccbc1-80d8-4943-a810-18429d6cdb14" providerId="ADAL" clId="{68914001-3854-47A5-8B1B-D1578204552E}" dt="2026-02-27T07:40:25.171" v="26" actId="47"/>
        <pc:sldMkLst>
          <pc:docMk/>
          <pc:sldMk cId="4091784155" sldId="944"/>
        </pc:sldMkLst>
      </pc:sldChg>
      <pc:sldChg chg="del">
        <pc:chgData name="Ningkham Thongthimahaxay" userId="5cdccbc1-80d8-4943-a810-18429d6cdb14" providerId="ADAL" clId="{68914001-3854-47A5-8B1B-D1578204552E}" dt="2026-02-27T07:40:26.011" v="29" actId="47"/>
        <pc:sldMkLst>
          <pc:docMk/>
          <pc:sldMk cId="263177903" sldId="945"/>
        </pc:sldMkLst>
      </pc:sldChg>
      <pc:sldChg chg="del">
        <pc:chgData name="Ningkham Thongthimahaxay" userId="5cdccbc1-80d8-4943-a810-18429d6cdb14" providerId="ADAL" clId="{68914001-3854-47A5-8B1B-D1578204552E}" dt="2026-02-27T07:40:26.573" v="31" actId="47"/>
        <pc:sldMkLst>
          <pc:docMk/>
          <pc:sldMk cId="2390381483" sldId="946"/>
        </pc:sldMkLst>
      </pc:sldChg>
      <pc:sldChg chg="del">
        <pc:chgData name="Ningkham Thongthimahaxay" userId="5cdccbc1-80d8-4943-a810-18429d6cdb14" providerId="ADAL" clId="{68914001-3854-47A5-8B1B-D1578204552E}" dt="2026-02-27T07:40:27.397" v="32" actId="47"/>
        <pc:sldMkLst>
          <pc:docMk/>
          <pc:sldMk cId="2078338904" sldId="949"/>
        </pc:sldMkLst>
      </pc:sldChg>
      <pc:sldChg chg="del">
        <pc:chgData name="Ningkham Thongthimahaxay" userId="5cdccbc1-80d8-4943-a810-18429d6cdb14" providerId="ADAL" clId="{68914001-3854-47A5-8B1B-D1578204552E}" dt="2026-02-27T07:40:27.927" v="33" actId="47"/>
        <pc:sldMkLst>
          <pc:docMk/>
          <pc:sldMk cId="962992067" sldId="950"/>
        </pc:sldMkLst>
      </pc:sldChg>
      <pc:sldChg chg="del">
        <pc:chgData name="Ningkham Thongthimahaxay" userId="5cdccbc1-80d8-4943-a810-18429d6cdb14" providerId="ADAL" clId="{68914001-3854-47A5-8B1B-D1578204552E}" dt="2026-02-27T07:40:28.589" v="36" actId="47"/>
        <pc:sldMkLst>
          <pc:docMk/>
          <pc:sldMk cId="843417615" sldId="951"/>
        </pc:sldMkLst>
      </pc:sldChg>
      <pc:sldChg chg="del">
        <pc:chgData name="Ningkham Thongthimahaxay" userId="5cdccbc1-80d8-4943-a810-18429d6cdb14" providerId="ADAL" clId="{68914001-3854-47A5-8B1B-D1578204552E}" dt="2026-02-27T07:40:28.690" v="37" actId="47"/>
        <pc:sldMkLst>
          <pc:docMk/>
          <pc:sldMk cId="807205350" sldId="952"/>
        </pc:sldMkLst>
      </pc:sldChg>
      <pc:sldChg chg="del">
        <pc:chgData name="Ningkham Thongthimahaxay" userId="5cdccbc1-80d8-4943-a810-18429d6cdb14" providerId="ADAL" clId="{68914001-3854-47A5-8B1B-D1578204552E}" dt="2026-02-27T07:40:29.831" v="42" actId="47"/>
        <pc:sldMkLst>
          <pc:docMk/>
          <pc:sldMk cId="1905586802" sldId="953"/>
        </pc:sldMkLst>
      </pc:sldChg>
      <pc:sldChg chg="del">
        <pc:chgData name="Ningkham Thongthimahaxay" userId="5cdccbc1-80d8-4943-a810-18429d6cdb14" providerId="ADAL" clId="{68914001-3854-47A5-8B1B-D1578204552E}" dt="2026-02-27T07:40:30.120" v="43" actId="47"/>
        <pc:sldMkLst>
          <pc:docMk/>
          <pc:sldMk cId="3174475265" sldId="954"/>
        </pc:sldMkLst>
      </pc:sldChg>
      <pc:sldChg chg="del">
        <pc:chgData name="Ningkham Thongthimahaxay" userId="5cdccbc1-80d8-4943-a810-18429d6cdb14" providerId="ADAL" clId="{68914001-3854-47A5-8B1B-D1578204552E}" dt="2026-02-27T07:40:30.223" v="44" actId="47"/>
        <pc:sldMkLst>
          <pc:docMk/>
          <pc:sldMk cId="1343473772" sldId="955"/>
        </pc:sldMkLst>
      </pc:sldChg>
      <pc:sldChg chg="del">
        <pc:chgData name="Ningkham Thongthimahaxay" userId="5cdccbc1-80d8-4943-a810-18429d6cdb14" providerId="ADAL" clId="{68914001-3854-47A5-8B1B-D1578204552E}" dt="2026-02-27T07:40:30.959" v="47" actId="47"/>
        <pc:sldMkLst>
          <pc:docMk/>
          <pc:sldMk cId="1403598535" sldId="956"/>
        </pc:sldMkLst>
      </pc:sldChg>
      <pc:sldChg chg="del">
        <pc:chgData name="Ningkham Thongthimahaxay" userId="5cdccbc1-80d8-4943-a810-18429d6cdb14" providerId="ADAL" clId="{68914001-3854-47A5-8B1B-D1578204552E}" dt="2026-02-27T07:40:31.611" v="48" actId="47"/>
        <pc:sldMkLst>
          <pc:docMk/>
          <pc:sldMk cId="454468802" sldId="957"/>
        </pc:sldMkLst>
      </pc:sldChg>
      <pc:sldChg chg="add del">
        <pc:chgData name="Ningkham Thongthimahaxay" userId="5cdccbc1-80d8-4943-a810-18429d6cdb14" providerId="ADAL" clId="{68914001-3854-47A5-8B1B-D1578204552E}" dt="2026-02-27T07:40:32.069" v="49" actId="47"/>
        <pc:sldMkLst>
          <pc:docMk/>
          <pc:sldMk cId="824084551" sldId="958"/>
        </pc:sldMkLst>
      </pc:sldChg>
      <pc:sldChg chg="add del">
        <pc:chgData name="Ningkham Thongthimahaxay" userId="5cdccbc1-80d8-4943-a810-18429d6cdb14" providerId="ADAL" clId="{68914001-3854-47A5-8B1B-D1578204552E}" dt="2026-02-27T07:40:17.766" v="12" actId="47"/>
        <pc:sldMkLst>
          <pc:docMk/>
          <pc:sldMk cId="1103268154" sldId="95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1E7FEEF8-0BFE-05E3-6510-8C316AFEA0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8743B5A-B760-AC62-04F3-5580AD449A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0B00B-D4F5-4A16-BF60-049B0E9065A4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78CFDB-B775-D778-5D7F-69370FA6E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0C64E3-30E7-D5D2-E124-C7CA76B54A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BF06-BD78-4105-8FE1-90D66F3062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238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75C3-AFF7-46CB-A9A2-5D3316E27CF9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AEBD4-CD0F-4C9C-AAD4-78EC7D13CE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4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4304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380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3976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27346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60748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23858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12856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636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4856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0320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0976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6394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836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3112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8416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6749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69CF3-BB12-CE5E-6E74-6A84C82E7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A6FC91-649C-B3AA-9460-1A659C4E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A13EE3-9C43-EFBC-8027-1D60D8C2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3CAD93-4B05-22CC-6F01-C7C1A831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292DE8-589C-EAE7-841E-ED80551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02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72C13-67F1-0D98-86DA-3AFEF343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2B6221-07F7-610B-F7A0-7DAC28571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5372C-F1FE-0A09-0E82-F91DF93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B439D-6937-DD6C-DF26-F1F175AA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249AA0-02C7-6D90-554A-8C8FA631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96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8C0A08-D6D1-17FA-48EE-C5892544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4AB4E8-5B5A-B099-B3BA-C221F318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0C4D75-7B88-C58E-6F07-2BF44D81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386F75-64E3-459F-E50F-B8948A17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23BF21-7FDC-D399-8DA3-F34B2351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12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4B6D20-F43D-6BA1-1288-3D3E1FC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3F5661-D92A-58F0-4AA5-19F90C7CD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7B59B0-CF00-A4D6-7F86-4E277503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3151D0-EA72-CF08-4C8C-9EFC6333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37486D-70C9-08FE-EA7C-0C542DFC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3974A9-4A66-426B-3451-8346273B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3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B0663-941D-AF71-04B9-0F326FFC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BF8F41-4037-88A9-B44F-17201B67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49E0511-BBC6-A388-A0BB-B4F0903A5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3361684-760D-C242-FB74-9157F511D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A7FA76-DA6D-6967-EBB2-544928238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3590D30-D9B0-2B18-A35B-D21B91D7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55E1F6-6DC6-5465-6104-88E67402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0A0A854-D6F5-E573-A5DF-3A1EAA54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81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AB5D97-F627-AA01-2239-C6795A7C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CE95740-6295-E23D-B369-2A426B7C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5F96D6-5470-3D63-00FE-CBCD3EE0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B25EFF-C864-5E97-20EC-97713DBB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85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B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26B29CF-1379-71F4-43E1-97DD706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タイトルいの書式設定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43DA49-6F27-5C3A-0715-D0803B373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5486C-6F90-9DAA-5D23-52C55A0F6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4FE60-3A0F-C106-CAB8-94E03DC4B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D80D8C-8C6A-B5D8-EDA6-047551832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1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7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1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3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1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11.png"/><Relationship Id="rId5" Type="http://schemas.openxmlformats.org/officeDocument/2006/relationships/image" Target="../media/image2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11" Type="http://schemas.openxmlformats.org/officeDocument/2006/relationships/image" Target="../media/image11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57A2BEA-807A-A0E5-04A3-12793210F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26" y="2264921"/>
            <a:ext cx="11797748" cy="249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44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0B7C3AA-9BAA-C49B-4814-45B95EC6B7E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159147"/>
            <a:ext cx="11210479" cy="341717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9EA5703-E956-6A98-32B5-38665D485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0721" y="3782298"/>
            <a:ext cx="8090558" cy="221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97A1772-8FE4-809D-F06C-554BA86A8F3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303" y="159147"/>
            <a:ext cx="9483457" cy="656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36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50680C3-4334-EC9B-5163-E3879D19236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945" y="1120460"/>
            <a:ext cx="5831055" cy="93850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36A119E-16EF-739E-5E9A-8E2775FF06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704" y="68825"/>
            <a:ext cx="4837471" cy="41219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D2DC0D5-45ED-89E7-3C7C-932447663AA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945" y="2058968"/>
            <a:ext cx="11623040" cy="2366460"/>
          </a:xfrm>
          <a:prstGeom prst="rect">
            <a:avLst/>
          </a:prstGeom>
        </p:spPr>
      </p:pic>
      <p:pic>
        <p:nvPicPr>
          <p:cNvPr id="2" name="Z_[10-15]_kaiwa">
            <a:hlinkClick r:id="" action="ppaction://media"/>
            <a:extLst>
              <a:ext uri="{FF2B5EF4-FFF2-40B4-BE49-F238E27FC236}">
                <a16:creationId xmlns:a16="http://schemas.microsoft.com/office/drawing/2014/main" id="{34010F3A-6676-3C4F-698A-02A691472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61830" y="1293456"/>
            <a:ext cx="284308" cy="28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3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07FD5A4-128C-98BA-3A06-5A3389EF84D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64" y="4914"/>
            <a:ext cx="4998720" cy="79559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EC25502-3168-212D-4E13-487518405C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704" y="68825"/>
            <a:ext cx="4837471" cy="41219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F97C07D-6812-2868-218C-F64AF65955C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64" y="800506"/>
            <a:ext cx="3474720" cy="75867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0F3C358-3B08-8EA5-0C36-B6DC813EA61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3680" y="1531341"/>
            <a:ext cx="9570720" cy="5260619"/>
          </a:xfrm>
          <a:prstGeom prst="rect">
            <a:avLst/>
          </a:prstGeom>
        </p:spPr>
      </p:pic>
      <p:pic>
        <p:nvPicPr>
          <p:cNvPr id="2" name="Z_[10-18]_hanasu">
            <a:hlinkClick r:id="" action="ppaction://media"/>
            <a:extLst>
              <a:ext uri="{FF2B5EF4-FFF2-40B4-BE49-F238E27FC236}">
                <a16:creationId xmlns:a16="http://schemas.microsoft.com/office/drawing/2014/main" id="{6A23DFCF-6635-6AC1-3A66-7D3D2C0346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78158" y="963207"/>
            <a:ext cx="277814" cy="27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3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07FD5A4-128C-98BA-3A06-5A3389EF84D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64" y="4914"/>
            <a:ext cx="4998720" cy="79559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EC25502-3168-212D-4E13-487518405C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704" y="68825"/>
            <a:ext cx="4837471" cy="41219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0F3C358-3B08-8EA5-0C36-B6DC813EA61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3680" y="1531341"/>
            <a:ext cx="9570720" cy="526061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2CD4692-A505-9EAC-E65B-29DB3662E09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64" y="725289"/>
            <a:ext cx="4450080" cy="806052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9D7C812-2A48-1789-A74A-199037E1744D}"/>
              </a:ext>
            </a:extLst>
          </p:cNvPr>
          <p:cNvSpPr/>
          <p:nvPr/>
        </p:nvSpPr>
        <p:spPr>
          <a:xfrm>
            <a:off x="5002960" y="1708586"/>
            <a:ext cx="4565488" cy="93301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92BF835-C0ED-E9BC-FFED-EDC307E23847}"/>
              </a:ext>
            </a:extLst>
          </p:cNvPr>
          <p:cNvSpPr/>
          <p:nvPr/>
        </p:nvSpPr>
        <p:spPr>
          <a:xfrm>
            <a:off x="5002960" y="2962493"/>
            <a:ext cx="5685360" cy="93301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3A34C12-E484-8837-688B-67080B9F3ACA}"/>
              </a:ext>
            </a:extLst>
          </p:cNvPr>
          <p:cNvSpPr/>
          <p:nvPr/>
        </p:nvSpPr>
        <p:spPr>
          <a:xfrm>
            <a:off x="5002960" y="4297680"/>
            <a:ext cx="5685360" cy="93301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4B80776-870F-52BC-31DD-1F5321A60304}"/>
              </a:ext>
            </a:extLst>
          </p:cNvPr>
          <p:cNvSpPr/>
          <p:nvPr/>
        </p:nvSpPr>
        <p:spPr>
          <a:xfrm>
            <a:off x="5002960" y="5632867"/>
            <a:ext cx="5685360" cy="93301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Z_[10-18]_hanasu">
            <a:hlinkClick r:id="" action="ppaction://media"/>
            <a:extLst>
              <a:ext uri="{FF2B5EF4-FFF2-40B4-BE49-F238E27FC236}">
                <a16:creationId xmlns:a16="http://schemas.microsoft.com/office/drawing/2014/main" id="{5EB7271B-0EBD-5FCC-863B-456DB8BA35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77399" y="847571"/>
            <a:ext cx="307433" cy="30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15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07FD5A4-128C-98BA-3A06-5A3389EF84D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64" y="4914"/>
            <a:ext cx="4998720" cy="79559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EC25502-3168-212D-4E13-487518405C8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704" y="68825"/>
            <a:ext cx="4837471" cy="41219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0F3C358-3B08-8EA5-0C36-B6DC813EA61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2719" y="2758441"/>
            <a:ext cx="6118282" cy="336296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F2073C3-6FAF-2CEE-4E7F-67545D5FA99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63" y="800506"/>
            <a:ext cx="10072313" cy="1617574"/>
          </a:xfrm>
          <a:prstGeom prst="rect">
            <a:avLst/>
          </a:prstGeom>
        </p:spPr>
      </p:pic>
      <p:pic>
        <p:nvPicPr>
          <p:cNvPr id="1026" name="Picture 2" descr="女性のイラスト「驚いた顔・ひらめいた顔・悩んだ顔・焦った顔 ...">
            <a:extLst>
              <a:ext uri="{FF2B5EF4-FFF2-40B4-BE49-F238E27FC236}">
                <a16:creationId xmlns:a16="http://schemas.microsoft.com/office/drawing/2014/main" id="{3FC6AD17-49BF-7FEF-8825-D03EEE57E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1634" y="4439921"/>
            <a:ext cx="1830037" cy="224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697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4108BEC-D1F0-0FA1-22EA-E43C4923E50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80" y="2258532"/>
            <a:ext cx="11724640" cy="234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51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527B6226-3577-3171-930F-B3598905CC5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4793" y="1393349"/>
            <a:ext cx="5662417" cy="543372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15E29DC-B910-7FD3-FFC7-FD2211B47F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0452" y="30927"/>
            <a:ext cx="5689600" cy="55925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C788007-90E9-63C9-5C4C-DA3A2311DE5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927"/>
            <a:ext cx="4572000" cy="74588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0AAF129-5FA6-18FF-72D8-DF77014AA88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2" y="678391"/>
            <a:ext cx="7309673" cy="745885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BDAED2C-C272-A927-2199-F986D9CE2910}"/>
              </a:ext>
            </a:extLst>
          </p:cNvPr>
          <p:cNvSpPr txBox="1"/>
          <p:nvPr/>
        </p:nvSpPr>
        <p:spPr>
          <a:xfrm>
            <a:off x="724790" y="2756431"/>
            <a:ext cx="4927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日本の食事の習慣やマナーについて</a:t>
            </a:r>
            <a:endParaRPr kumimoji="1" lang="ja-JP" altLang="en-US" sz="24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0141F888-A796-DA97-6F30-E3C7CDCEEDB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700" y="1723282"/>
            <a:ext cx="3764148" cy="77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1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527B6226-3577-3171-930F-B3598905CC5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9880" y="1441321"/>
            <a:ext cx="5450172" cy="523005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15E29DC-B910-7FD3-FFC7-FD2211B47F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0452" y="30927"/>
            <a:ext cx="5689600" cy="55925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C788007-90E9-63C9-5C4C-DA3A2311DE5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927"/>
            <a:ext cx="4572000" cy="74588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0AAF129-5FA6-18FF-72D8-DF77014AA88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2" y="678391"/>
            <a:ext cx="7309673" cy="745885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D1E7C12E-8B19-6F58-A84B-D3277CC221A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892" y="1969901"/>
            <a:ext cx="4927630" cy="646039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88527CDC-80ED-6A21-4B3B-2B91DBD8117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831" y="2772377"/>
            <a:ext cx="6248621" cy="1490396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AC119193-2E03-7F2A-0CD3-B920E3B31D1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694" y="4602308"/>
            <a:ext cx="4927630" cy="963763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35F0C13-2B59-7A76-9A66-6A2926112E76}"/>
              </a:ext>
            </a:extLst>
          </p:cNvPr>
          <p:cNvSpPr txBox="1"/>
          <p:nvPr/>
        </p:nvSpPr>
        <p:spPr>
          <a:xfrm>
            <a:off x="1303720" y="5122498"/>
            <a:ext cx="346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エ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90CF7D7-72F0-3007-5BEF-D926926FEB76}"/>
              </a:ext>
            </a:extLst>
          </p:cNvPr>
          <p:cNvSpPr txBox="1"/>
          <p:nvPr/>
        </p:nvSpPr>
        <p:spPr>
          <a:xfrm>
            <a:off x="2148276" y="5122498"/>
            <a:ext cx="346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ア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44E561BD-40A0-1549-4560-D2B32C3CE838}"/>
              </a:ext>
            </a:extLst>
          </p:cNvPr>
          <p:cNvSpPr txBox="1"/>
          <p:nvPr/>
        </p:nvSpPr>
        <p:spPr>
          <a:xfrm>
            <a:off x="3165912" y="5122498"/>
            <a:ext cx="346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イ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6986514-4646-C67F-118D-31E7282F28C3}"/>
              </a:ext>
            </a:extLst>
          </p:cNvPr>
          <p:cNvSpPr txBox="1"/>
          <p:nvPr/>
        </p:nvSpPr>
        <p:spPr>
          <a:xfrm>
            <a:off x="4073572" y="5122498"/>
            <a:ext cx="346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ウ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3CE1D86-23E8-BDA8-F828-3ECBEC8D87B4}"/>
              </a:ext>
            </a:extLst>
          </p:cNvPr>
          <p:cNvSpPr txBox="1"/>
          <p:nvPr/>
        </p:nvSpPr>
        <p:spPr>
          <a:xfrm>
            <a:off x="4981232" y="5122498"/>
            <a:ext cx="346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オ</a:t>
            </a:r>
          </a:p>
        </p:txBody>
      </p:sp>
    </p:spTree>
    <p:extLst>
      <p:ext uri="{BB962C8B-B14F-4D97-AF65-F5344CB8AC3E}">
        <p14:creationId xmlns:p14="http://schemas.microsoft.com/office/powerpoint/2010/main" val="155634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29" grpId="0"/>
      <p:bldP spid="30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527B6226-3577-3171-930F-B3598905CC5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226" y="947071"/>
            <a:ext cx="5172774" cy="496385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15E29DC-B910-7FD3-FFC7-FD2211B47F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0452" y="30927"/>
            <a:ext cx="5689600" cy="55925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C788007-90E9-63C9-5C4C-DA3A2311DE5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927"/>
            <a:ext cx="4572000" cy="74588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0AAF129-5FA6-18FF-72D8-DF77014AA88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2" y="678391"/>
            <a:ext cx="7309673" cy="74588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7CDC885-D425-A4BD-56F6-80E306ED4DA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920" y="1551174"/>
            <a:ext cx="6938614" cy="112954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B82D1AE-38DA-A5DC-95F3-714AFE5C72C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067" y="2680715"/>
            <a:ext cx="5608320" cy="218169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93BF23B-62AC-A12C-0D2B-2EBC4A695CE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613" y="5079068"/>
            <a:ext cx="6096000" cy="164167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0DF6C32-C37E-8665-D316-F888C9D222E6}"/>
              </a:ext>
            </a:extLst>
          </p:cNvPr>
          <p:cNvSpPr txBox="1"/>
          <p:nvPr/>
        </p:nvSpPr>
        <p:spPr>
          <a:xfrm>
            <a:off x="2831180" y="3006258"/>
            <a:ext cx="3481640" cy="415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A2, B1, B2, D1, E1, E2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1CC0336-B20C-C7EA-9AA0-4C771F23D814}"/>
              </a:ext>
            </a:extLst>
          </p:cNvPr>
          <p:cNvSpPr txBox="1"/>
          <p:nvPr/>
        </p:nvSpPr>
        <p:spPr>
          <a:xfrm>
            <a:off x="3075973" y="3684380"/>
            <a:ext cx="2654267" cy="415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A1, A3, C1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F54748C-D6E2-80FE-3485-5C14944A99CA}"/>
              </a:ext>
            </a:extLst>
          </p:cNvPr>
          <p:cNvSpPr txBox="1"/>
          <p:nvPr/>
        </p:nvSpPr>
        <p:spPr>
          <a:xfrm>
            <a:off x="3075973" y="4306594"/>
            <a:ext cx="2654267" cy="415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C2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73717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AE8795DB-F71A-28C0-F48D-3FAADBF42D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704" y="68825"/>
            <a:ext cx="4837471" cy="412196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62B6B753-8BDC-B267-2602-949D0E1972A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25" y="38569"/>
            <a:ext cx="2341542" cy="57027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DF98AD9-FBB4-0CA2-3854-7D6210CE57B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47" y="1573181"/>
            <a:ext cx="5327176" cy="60148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5E22D0C-5BE4-F62F-C451-8BE24146B5C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6945"/>
            <a:ext cx="3657601" cy="65644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96BF10C-174E-5A39-7D9B-0625BB0E467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76" y="2958543"/>
            <a:ext cx="6509396" cy="151388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F9125356-03E4-2D6C-D244-44404AF47E2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72" y="3609499"/>
            <a:ext cx="5265221" cy="862925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266BC6CF-85EB-B8F7-48FB-F05CBC5DCA5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25" y="569579"/>
            <a:ext cx="10276178" cy="1001070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04305736-EEF8-C983-E7B1-47B873749E8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47" y="4622729"/>
            <a:ext cx="9230436" cy="757748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C0E680E1-A8B6-6516-F100-8F63F8D1BD5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537" y="5478417"/>
            <a:ext cx="5996684" cy="1325235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C3583FF1-4EE4-746C-F06B-F0D076CA8FDC}"/>
              </a:ext>
            </a:extLst>
          </p:cNvPr>
          <p:cNvSpPr txBox="1"/>
          <p:nvPr/>
        </p:nvSpPr>
        <p:spPr>
          <a:xfrm>
            <a:off x="7103064" y="3980001"/>
            <a:ext cx="100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E10D7F2-DFCC-1728-C9B5-DC0EB5063C73}"/>
              </a:ext>
            </a:extLst>
          </p:cNvPr>
          <p:cNvSpPr txBox="1"/>
          <p:nvPr/>
        </p:nvSpPr>
        <p:spPr>
          <a:xfrm>
            <a:off x="8107680" y="3949243"/>
            <a:ext cx="100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6B8276A-7118-0174-B661-31E2F79E64FB}"/>
              </a:ext>
            </a:extLst>
          </p:cNvPr>
          <p:cNvSpPr txBox="1"/>
          <p:nvPr/>
        </p:nvSpPr>
        <p:spPr>
          <a:xfrm>
            <a:off x="9202131" y="3949243"/>
            <a:ext cx="100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e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69600EE-8D4A-0BDB-92B8-60FB4D0F79EE}"/>
              </a:ext>
            </a:extLst>
          </p:cNvPr>
          <p:cNvSpPr txBox="1"/>
          <p:nvPr/>
        </p:nvSpPr>
        <p:spPr>
          <a:xfrm>
            <a:off x="10206747" y="3980000"/>
            <a:ext cx="100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96FA03DE-87FB-A7D6-7A1A-4A92A27DA825}"/>
              </a:ext>
            </a:extLst>
          </p:cNvPr>
          <p:cNvSpPr txBox="1"/>
          <p:nvPr/>
        </p:nvSpPr>
        <p:spPr>
          <a:xfrm>
            <a:off x="11301198" y="3980000"/>
            <a:ext cx="100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DFB8EAD-9CC8-12D5-12F1-DBD389ED2182}"/>
              </a:ext>
            </a:extLst>
          </p:cNvPr>
          <p:cNvSpPr txBox="1"/>
          <p:nvPr/>
        </p:nvSpPr>
        <p:spPr>
          <a:xfrm>
            <a:off x="764417" y="5965118"/>
            <a:ext cx="1828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だめです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E72D2D46-146F-68E8-B377-E25DD1EF596D}"/>
              </a:ext>
            </a:extLst>
          </p:cNvPr>
          <p:cNvSpPr txBox="1"/>
          <p:nvPr/>
        </p:nvSpPr>
        <p:spPr>
          <a:xfrm>
            <a:off x="2626174" y="5965118"/>
            <a:ext cx="1828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ふつうです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AC016FB-62DC-4F3D-5199-C94567441D11}"/>
              </a:ext>
            </a:extLst>
          </p:cNvPr>
          <p:cNvSpPr txBox="1"/>
          <p:nvPr/>
        </p:nvSpPr>
        <p:spPr>
          <a:xfrm>
            <a:off x="4790765" y="5965118"/>
            <a:ext cx="1828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よくあります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Z_[10-15]_kaiwa">
            <a:hlinkClick r:id="" action="ppaction://media"/>
            <a:extLst>
              <a:ext uri="{FF2B5EF4-FFF2-40B4-BE49-F238E27FC236}">
                <a16:creationId xmlns:a16="http://schemas.microsoft.com/office/drawing/2014/main" id="{37CDE29D-96BB-7839-83E8-84EAFD8214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707295" y="1661293"/>
            <a:ext cx="250290" cy="28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7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15E29DC-B910-7FD3-FFC7-FD2211B47F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0452" y="30927"/>
            <a:ext cx="5689600" cy="55925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AAD81C0-8E0C-2F9C-F20B-E269F589C02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927"/>
            <a:ext cx="5363573" cy="84645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4988C69-4B0F-2F94-E976-EA8D2405570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8691" y="733711"/>
            <a:ext cx="6349817" cy="6093362"/>
          </a:xfrm>
          <a:prstGeom prst="rect">
            <a:avLst/>
          </a:prstGeom>
        </p:spPr>
      </p:pic>
      <p:pic>
        <p:nvPicPr>
          <p:cNvPr id="2050" name="Picture 2" descr="考え事をしている男性会社員のイラスト | かわいいフリー素材集 いらすとや">
            <a:extLst>
              <a:ext uri="{FF2B5EF4-FFF2-40B4-BE49-F238E27FC236}">
                <a16:creationId xmlns:a16="http://schemas.microsoft.com/office/drawing/2014/main" id="{4B673C18-8B3B-0D18-A97F-A357D19FE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153" y="3787460"/>
            <a:ext cx="1895475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ひらめいた人のイラスト（男性） | かわいいフリー素材集 いらすとや">
            <a:extLst>
              <a:ext uri="{FF2B5EF4-FFF2-40B4-BE49-F238E27FC236}">
                <a16:creationId xmlns:a16="http://schemas.microsoft.com/office/drawing/2014/main" id="{A8C8F728-6ECD-2568-73CC-06A6227E9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1675" y="1569720"/>
            <a:ext cx="2060222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女性作業員のイラスト「疑問・目がハート・居眠り・照れ」 | かわいいフリー素材集 いらすとや">
            <a:extLst>
              <a:ext uri="{FF2B5EF4-FFF2-40B4-BE49-F238E27FC236}">
                <a16:creationId xmlns:a16="http://schemas.microsoft.com/office/drawing/2014/main" id="{ADF57A65-4D02-4BAD-1051-7A6577379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1897" y="3733674"/>
            <a:ext cx="173101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9019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B14320-AA6D-8EAC-033A-0638CF2E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Can-do </a:t>
            </a:r>
            <a:r>
              <a:rPr kumimoji="1" lang="ja-JP" altLang="en-US" dirty="0"/>
              <a:t>チェック</a:t>
            </a:r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51D00538-3088-6307-0D61-C351F0AC7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7EA49C8-A302-A3C6-7854-AC45407499C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005888"/>
            <a:ext cx="10515600" cy="572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00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12F4D4-CEB8-FEC1-0BAE-B78A35610CE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855F4CF-EF79-24B5-9806-709B5163E01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88" y="615272"/>
            <a:ext cx="4642483" cy="895020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7DF9338-09F2-45AF-07E2-A5FD1EAED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i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166BFC4-ECD5-706E-FB72-4A3611FF42F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698" y="1510292"/>
            <a:ext cx="9587022" cy="518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99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F481151-54D6-D546-196C-8C522B6744E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15" y="633129"/>
            <a:ext cx="5995341" cy="940489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3909095-8081-03C4-00E5-EC66ABD16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CE289B3-0CF8-0F32-3CB0-49DCE897547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71D7A2C-CCAC-0933-A706-A1755B51F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1748107"/>
            <a:ext cx="9707880" cy="504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6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B352F5F-7C9E-594E-DF89-D01C0B88E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9818" y="4421914"/>
            <a:ext cx="1738312" cy="218622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544032-67CA-A8AC-2692-62734593ED1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08" y="5454490"/>
            <a:ext cx="9528428" cy="112457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C2834A1-726C-506A-A7A2-72BC313B51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F964455-023F-E9EF-6C8F-35F215A330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435" y="832489"/>
            <a:ext cx="9236818" cy="4802911"/>
          </a:xfrm>
          <a:prstGeom prst="rect">
            <a:avLst/>
          </a:prstGeom>
        </p:spPr>
      </p:pic>
      <p:pic>
        <p:nvPicPr>
          <p:cNvPr id="7" name="コンテンツ プレースホルダー 19">
            <a:extLst>
              <a:ext uri="{FF2B5EF4-FFF2-40B4-BE49-F238E27FC236}">
                <a16:creationId xmlns:a16="http://schemas.microsoft.com/office/drawing/2014/main" id="{7B54886E-60ED-DAB3-679E-562C41BB52A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6536" y="2299952"/>
            <a:ext cx="2113155" cy="161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84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AE8795DB-F71A-28C0-F48D-3FAADBF42D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704" y="68825"/>
            <a:ext cx="4837471" cy="412196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62B6B753-8BDC-B267-2602-949D0E1972A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25" y="38569"/>
            <a:ext cx="2341542" cy="57027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266BC6CF-85EB-B8F7-48FB-F05CBC5DCA5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25" y="569579"/>
            <a:ext cx="10276178" cy="100107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7B7136D-B81A-0639-7F3C-6C595012B2B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25" y="2318771"/>
            <a:ext cx="3942080" cy="69832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EE3F81D-8DBA-BD1C-E018-F670E199F2D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704" y="1659207"/>
            <a:ext cx="4374483" cy="510106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591DEF1-91CD-63C8-DFDF-27A5B7457FE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25342"/>
            <a:ext cx="6990080" cy="1073101"/>
          </a:xfrm>
          <a:prstGeom prst="rect">
            <a:avLst/>
          </a:prstGeom>
        </p:spPr>
      </p:pic>
      <p:pic>
        <p:nvPicPr>
          <p:cNvPr id="2" name="Z_[10-15]_kaiwa">
            <a:hlinkClick r:id="" action="ppaction://media"/>
            <a:extLst>
              <a:ext uri="{FF2B5EF4-FFF2-40B4-BE49-F238E27FC236}">
                <a16:creationId xmlns:a16="http://schemas.microsoft.com/office/drawing/2014/main" id="{C5795E79-DD10-A34B-DF10-EBEE52D0B4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95493" y="2399375"/>
            <a:ext cx="247168" cy="24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6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386C050E-DAC1-2FDF-E197-0020B3E71B3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570" y="2085141"/>
            <a:ext cx="8065827" cy="112500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54071A-C147-62FD-2732-941602743B5F}"/>
              </a:ext>
            </a:extLst>
          </p:cNvPr>
          <p:cNvSpPr txBox="1"/>
          <p:nvPr/>
        </p:nvSpPr>
        <p:spPr>
          <a:xfrm>
            <a:off x="3122241" y="2138852"/>
            <a:ext cx="23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おこられ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F618923-464E-3FDB-02B5-DCB625E8017B}"/>
              </a:ext>
            </a:extLst>
          </p:cNvPr>
          <p:cNvSpPr txBox="1"/>
          <p:nvPr/>
        </p:nvSpPr>
        <p:spPr>
          <a:xfrm>
            <a:off x="6021122" y="2707051"/>
            <a:ext cx="1817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ちゅういされ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D416856-2D9C-9400-17B5-F02B0DA18D1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704" y="68825"/>
            <a:ext cx="4837471" cy="41219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F93C023-78C2-39AB-2B46-7E62189D067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022" y="1075221"/>
            <a:ext cx="5326439" cy="663672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907E6AC8-7BBC-EF8A-6639-574A0DD4DF2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1558" y="3429000"/>
            <a:ext cx="6305266" cy="785880"/>
          </a:xfrm>
          <a:prstGeom prst="rect">
            <a:avLst/>
          </a:prstGeom>
        </p:spPr>
      </p:pic>
      <p:pic>
        <p:nvPicPr>
          <p:cNvPr id="2" name="Z_[10-16]_katachi1">
            <a:hlinkClick r:id="" action="ppaction://media"/>
            <a:extLst>
              <a:ext uri="{FF2B5EF4-FFF2-40B4-BE49-F238E27FC236}">
                <a16:creationId xmlns:a16="http://schemas.microsoft.com/office/drawing/2014/main" id="{969D9FED-6C5F-9FC3-C389-5590D82A2B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90340" y="1180340"/>
            <a:ext cx="258025" cy="25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3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D9A3B39-CAB6-9FC5-8AC5-099A26AA1E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303" y="0"/>
            <a:ext cx="9422497" cy="686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73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52A4587-E7D5-D798-EB6D-87824D9D5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929" y="1027906"/>
            <a:ext cx="10372245" cy="371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87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7EBAC75-AD96-F7D5-C0E0-F0E0FD9769D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409" y="410173"/>
            <a:ext cx="10258391" cy="644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29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C4AA6B9-BAE1-B6B7-07DD-1B80B3EE440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940" y="2099289"/>
            <a:ext cx="6021122" cy="244056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54071A-C147-62FD-2732-941602743B5F}"/>
              </a:ext>
            </a:extLst>
          </p:cNvPr>
          <p:cNvSpPr txBox="1"/>
          <p:nvPr/>
        </p:nvSpPr>
        <p:spPr>
          <a:xfrm>
            <a:off x="3436139" y="2157769"/>
            <a:ext cx="562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の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F618923-464E-3FDB-02B5-DCB625E8017B}"/>
              </a:ext>
            </a:extLst>
          </p:cNvPr>
          <p:cNvSpPr txBox="1"/>
          <p:nvPr/>
        </p:nvSpPr>
        <p:spPr>
          <a:xfrm>
            <a:off x="5306889" y="2765531"/>
            <a:ext cx="789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の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D416856-2D9C-9400-17B5-F02B0DA18D1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704" y="68825"/>
            <a:ext cx="4837471" cy="41219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2D2E519-08A4-8570-E3E3-69AEA411D04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49" y="1024226"/>
            <a:ext cx="6712239" cy="873259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4FB501D-0CA5-C481-000C-A35B541E4912}"/>
              </a:ext>
            </a:extLst>
          </p:cNvPr>
          <p:cNvSpPr txBox="1"/>
          <p:nvPr/>
        </p:nvSpPr>
        <p:spPr>
          <a:xfrm>
            <a:off x="4708663" y="3996477"/>
            <a:ext cx="1441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なきゃ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3217DDF8-2E63-03AF-B40E-F3F30B6CA1B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3830" y="4458142"/>
            <a:ext cx="5609230" cy="876733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57E6A1A3-2188-20D7-6BD3-213DFC99950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8301" y="5586050"/>
            <a:ext cx="6010536" cy="921376"/>
          </a:xfrm>
          <a:prstGeom prst="rect">
            <a:avLst/>
          </a:prstGeom>
        </p:spPr>
      </p:pic>
      <p:pic>
        <p:nvPicPr>
          <p:cNvPr id="2" name="Z_[10-17]_katachi2">
            <a:hlinkClick r:id="" action="ppaction://media"/>
            <a:extLst>
              <a:ext uri="{FF2B5EF4-FFF2-40B4-BE49-F238E27FC236}">
                <a16:creationId xmlns:a16="http://schemas.microsoft.com/office/drawing/2014/main" id="{E6C5550E-1A09-089F-48B8-44C7550855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59029" y="1187967"/>
            <a:ext cx="317704" cy="33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7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1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648BA98-0C9E-0968-E2EA-C066424F0ED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555" y="517070"/>
            <a:ext cx="11196320" cy="311760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B02DA81-0C9B-4D89-D134-0081F8E5DFD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5840" y="3992595"/>
            <a:ext cx="6136640" cy="202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K-R"/>
        <a:cs typeface="Saysettha"/>
      </a:majorFont>
      <a:minorFont>
        <a:latin typeface="游ゴシック"/>
        <a:ea typeface="游ゴシック"/>
        <a:cs typeface="Saysett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10929</TotalTime>
  <Words>94</Words>
  <Application>Microsoft Office PowerPoint</Application>
  <PresentationFormat>Widescreen</PresentationFormat>
  <Paragraphs>39</Paragraphs>
  <Slides>24</Slides>
  <Notes>16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UD デジタル 教科書体 NK-B</vt:lpstr>
      <vt:lpstr>游ゴシック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Can-do チェック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いろどり　ເລີ່ມຕົ້ນ</dc:title>
  <dc:creator>相馬森　佳奈</dc:creator>
  <cp:lastModifiedBy>Ningkham Thongthimahaxay</cp:lastModifiedBy>
  <cp:revision>672</cp:revision>
  <dcterms:created xsi:type="dcterms:W3CDTF">2025-03-04T06:27:47Z</dcterms:created>
  <dcterms:modified xsi:type="dcterms:W3CDTF">2026-02-27T07:40:33Z</dcterms:modified>
</cp:coreProperties>
</file>