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797" r:id="rId2"/>
    <p:sldId id="793" r:id="rId3"/>
    <p:sldId id="978" r:id="rId4"/>
    <p:sldId id="979" r:id="rId5"/>
    <p:sldId id="951" r:id="rId6"/>
    <p:sldId id="980" r:id="rId7"/>
    <p:sldId id="981" r:id="rId8"/>
    <p:sldId id="842" r:id="rId9"/>
    <p:sldId id="843" r:id="rId10"/>
    <p:sldId id="844" r:id="rId11"/>
    <p:sldId id="982" r:id="rId12"/>
    <p:sldId id="983" r:id="rId13"/>
    <p:sldId id="846" r:id="rId14"/>
    <p:sldId id="984" r:id="rId15"/>
    <p:sldId id="985" r:id="rId16"/>
    <p:sldId id="986" r:id="rId17"/>
    <p:sldId id="845" r:id="rId18"/>
    <p:sldId id="771" r:id="rId19"/>
    <p:sldId id="987" r:id="rId20"/>
    <p:sldId id="988" r:id="rId21"/>
    <p:sldId id="989" r:id="rId22"/>
    <p:sldId id="990" r:id="rId23"/>
    <p:sldId id="991" r:id="rId24"/>
    <p:sldId id="992" r:id="rId2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969"/>
    <a:srgbClr val="FFFECA"/>
    <a:srgbClr val="FFFBCD"/>
    <a:srgbClr val="E8E6ED"/>
    <a:srgbClr val="FFFFFF"/>
    <a:srgbClr val="F1F1F2"/>
    <a:srgbClr val="FFFBCC"/>
    <a:srgbClr val="FDE0B0"/>
    <a:srgbClr val="FFF3F3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12" autoAdjust="0"/>
    <p:restoredTop sz="95901" autoAdjust="0"/>
  </p:normalViewPr>
  <p:slideViewPr>
    <p:cSldViewPr snapToGrid="0">
      <p:cViewPr varScale="1">
        <p:scale>
          <a:sx n="59" d="100"/>
          <a:sy n="59" d="100"/>
        </p:scale>
        <p:origin x="96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878"/>
    </p:cViewPr>
  </p:sorterViewPr>
  <p:notesViewPr>
    <p:cSldViewPr snapToGrid="0">
      <p:cViewPr varScale="1">
        <p:scale>
          <a:sx n="87" d="100"/>
          <a:sy n="87" d="100"/>
        </p:scale>
        <p:origin x="384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ngkham Thongthimahaxay" userId="5cdccbc1-80d8-4943-a810-18429d6cdb14" providerId="ADAL" clId="{68914001-3854-47A5-8B1B-D1578204552E}"/>
    <pc:docChg chg="delSld">
      <pc:chgData name="Ningkham Thongthimahaxay" userId="5cdccbc1-80d8-4943-a810-18429d6cdb14" providerId="ADAL" clId="{68914001-3854-47A5-8B1B-D1578204552E}" dt="2026-02-27T07:54:12.035" v="30" actId="47"/>
      <pc:docMkLst>
        <pc:docMk/>
      </pc:docMkLst>
      <pc:sldChg chg="del">
        <pc:chgData name="Ningkham Thongthimahaxay" userId="5cdccbc1-80d8-4943-a810-18429d6cdb14" providerId="ADAL" clId="{68914001-3854-47A5-8B1B-D1578204552E}" dt="2026-02-27T07:53:55.173" v="0" actId="47"/>
        <pc:sldMkLst>
          <pc:docMk/>
          <pc:sldMk cId="2979136662" sldId="257"/>
        </pc:sldMkLst>
      </pc:sldChg>
      <pc:sldChg chg="del">
        <pc:chgData name="Ningkham Thongthimahaxay" userId="5cdccbc1-80d8-4943-a810-18429d6cdb14" providerId="ADAL" clId="{68914001-3854-47A5-8B1B-D1578204552E}" dt="2026-02-27T07:54:08.686" v="19" actId="47"/>
        <pc:sldMkLst>
          <pc:docMk/>
          <pc:sldMk cId="3391700342" sldId="365"/>
        </pc:sldMkLst>
      </pc:sldChg>
      <pc:sldChg chg="del">
        <pc:chgData name="Ningkham Thongthimahaxay" userId="5cdccbc1-80d8-4943-a810-18429d6cdb14" providerId="ADAL" clId="{68914001-3854-47A5-8B1B-D1578204552E}" dt="2026-02-27T07:54:08.473" v="18" actId="47"/>
        <pc:sldMkLst>
          <pc:docMk/>
          <pc:sldMk cId="756299597" sldId="400"/>
        </pc:sldMkLst>
      </pc:sldChg>
      <pc:sldChg chg="del">
        <pc:chgData name="Ningkham Thongthimahaxay" userId="5cdccbc1-80d8-4943-a810-18429d6cdb14" providerId="ADAL" clId="{68914001-3854-47A5-8B1B-D1578204552E}" dt="2026-02-27T07:54:08.042" v="16" actId="47"/>
        <pc:sldMkLst>
          <pc:docMk/>
          <pc:sldMk cId="4212684179" sldId="402"/>
        </pc:sldMkLst>
      </pc:sldChg>
      <pc:sldChg chg="del">
        <pc:chgData name="Ningkham Thongthimahaxay" userId="5cdccbc1-80d8-4943-a810-18429d6cdb14" providerId="ADAL" clId="{68914001-3854-47A5-8B1B-D1578204552E}" dt="2026-02-27T07:54:08.285" v="17" actId="47"/>
        <pc:sldMkLst>
          <pc:docMk/>
          <pc:sldMk cId="288815665" sldId="438"/>
        </pc:sldMkLst>
      </pc:sldChg>
      <pc:sldChg chg="del">
        <pc:chgData name="Ningkham Thongthimahaxay" userId="5cdccbc1-80d8-4943-a810-18429d6cdb14" providerId="ADAL" clId="{68914001-3854-47A5-8B1B-D1578204552E}" dt="2026-02-27T07:53:55.404" v="1" actId="47"/>
        <pc:sldMkLst>
          <pc:docMk/>
          <pc:sldMk cId="881251557" sldId="471"/>
        </pc:sldMkLst>
      </pc:sldChg>
      <pc:sldChg chg="del">
        <pc:chgData name="Ningkham Thongthimahaxay" userId="5cdccbc1-80d8-4943-a810-18429d6cdb14" providerId="ADAL" clId="{68914001-3854-47A5-8B1B-D1578204552E}" dt="2026-02-27T07:54:09.895" v="23" actId="47"/>
        <pc:sldMkLst>
          <pc:docMk/>
          <pc:sldMk cId="3128151450" sldId="475"/>
        </pc:sldMkLst>
      </pc:sldChg>
      <pc:sldChg chg="del">
        <pc:chgData name="Ningkham Thongthimahaxay" userId="5cdccbc1-80d8-4943-a810-18429d6cdb14" providerId="ADAL" clId="{68914001-3854-47A5-8B1B-D1578204552E}" dt="2026-02-27T07:53:55.643" v="2" actId="47"/>
        <pc:sldMkLst>
          <pc:docMk/>
          <pc:sldMk cId="2053576378" sldId="496"/>
        </pc:sldMkLst>
      </pc:sldChg>
      <pc:sldChg chg="del">
        <pc:chgData name="Ningkham Thongthimahaxay" userId="5cdccbc1-80d8-4943-a810-18429d6cdb14" providerId="ADAL" clId="{68914001-3854-47A5-8B1B-D1578204552E}" dt="2026-02-27T07:54:12.035" v="30" actId="47"/>
        <pc:sldMkLst>
          <pc:docMk/>
          <pc:sldMk cId="2270044584" sldId="701"/>
        </pc:sldMkLst>
      </pc:sldChg>
      <pc:sldChg chg="del">
        <pc:chgData name="Ningkham Thongthimahaxay" userId="5cdccbc1-80d8-4943-a810-18429d6cdb14" providerId="ADAL" clId="{68914001-3854-47A5-8B1B-D1578204552E}" dt="2026-02-27T07:54:10.510" v="26" actId="47"/>
        <pc:sldMkLst>
          <pc:docMk/>
          <pc:sldMk cId="1027338496" sldId="847"/>
        </pc:sldMkLst>
      </pc:sldChg>
      <pc:sldChg chg="del">
        <pc:chgData name="Ningkham Thongthimahaxay" userId="5cdccbc1-80d8-4943-a810-18429d6cdb14" providerId="ADAL" clId="{68914001-3854-47A5-8B1B-D1578204552E}" dt="2026-02-27T07:53:56.939" v="8" actId="47"/>
        <pc:sldMkLst>
          <pc:docMk/>
          <pc:sldMk cId="3584400950" sldId="904"/>
        </pc:sldMkLst>
      </pc:sldChg>
      <pc:sldChg chg="del">
        <pc:chgData name="Ningkham Thongthimahaxay" userId="5cdccbc1-80d8-4943-a810-18429d6cdb14" providerId="ADAL" clId="{68914001-3854-47A5-8B1B-D1578204552E}" dt="2026-02-27T07:53:57.134" v="9" actId="47"/>
        <pc:sldMkLst>
          <pc:docMk/>
          <pc:sldMk cId="1350293059" sldId="905"/>
        </pc:sldMkLst>
      </pc:sldChg>
      <pc:sldChg chg="del">
        <pc:chgData name="Ningkham Thongthimahaxay" userId="5cdccbc1-80d8-4943-a810-18429d6cdb14" providerId="ADAL" clId="{68914001-3854-47A5-8B1B-D1578204552E}" dt="2026-02-27T07:53:57.742" v="12" actId="47"/>
        <pc:sldMkLst>
          <pc:docMk/>
          <pc:sldMk cId="2922255201" sldId="908"/>
        </pc:sldMkLst>
      </pc:sldChg>
      <pc:sldChg chg="del">
        <pc:chgData name="Ningkham Thongthimahaxay" userId="5cdccbc1-80d8-4943-a810-18429d6cdb14" providerId="ADAL" clId="{68914001-3854-47A5-8B1B-D1578204552E}" dt="2026-02-27T07:54:11.338" v="29" actId="47"/>
        <pc:sldMkLst>
          <pc:docMk/>
          <pc:sldMk cId="766974004" sldId="917"/>
        </pc:sldMkLst>
      </pc:sldChg>
      <pc:sldChg chg="del">
        <pc:chgData name="Ningkham Thongthimahaxay" userId="5cdccbc1-80d8-4943-a810-18429d6cdb14" providerId="ADAL" clId="{68914001-3854-47A5-8B1B-D1578204552E}" dt="2026-02-27T07:53:56.333" v="5" actId="47"/>
        <pc:sldMkLst>
          <pc:docMk/>
          <pc:sldMk cId="1096873703" sldId="937"/>
        </pc:sldMkLst>
      </pc:sldChg>
      <pc:sldChg chg="del">
        <pc:chgData name="Ningkham Thongthimahaxay" userId="5cdccbc1-80d8-4943-a810-18429d6cdb14" providerId="ADAL" clId="{68914001-3854-47A5-8B1B-D1578204552E}" dt="2026-02-27T07:53:57.341" v="10" actId="47"/>
        <pc:sldMkLst>
          <pc:docMk/>
          <pc:sldMk cId="263177903" sldId="945"/>
        </pc:sldMkLst>
      </pc:sldChg>
      <pc:sldChg chg="del">
        <pc:chgData name="Ningkham Thongthimahaxay" userId="5cdccbc1-80d8-4943-a810-18429d6cdb14" providerId="ADAL" clId="{68914001-3854-47A5-8B1B-D1578204552E}" dt="2026-02-27T07:53:57.937" v="13" actId="47"/>
        <pc:sldMkLst>
          <pc:docMk/>
          <pc:sldMk cId="2390381483" sldId="946"/>
        </pc:sldMkLst>
      </pc:sldChg>
      <pc:sldChg chg="del">
        <pc:chgData name="Ningkham Thongthimahaxay" userId="5cdccbc1-80d8-4943-a810-18429d6cdb14" providerId="ADAL" clId="{68914001-3854-47A5-8B1B-D1578204552E}" dt="2026-02-27T07:54:09.693" v="22" actId="47"/>
        <pc:sldMkLst>
          <pc:docMk/>
          <pc:sldMk cId="717316050" sldId="966"/>
        </pc:sldMkLst>
      </pc:sldChg>
      <pc:sldChg chg="del">
        <pc:chgData name="Ningkham Thongthimahaxay" userId="5cdccbc1-80d8-4943-a810-18429d6cdb14" providerId="ADAL" clId="{68914001-3854-47A5-8B1B-D1578204552E}" dt="2026-02-27T07:53:55.882" v="3" actId="47"/>
        <pc:sldMkLst>
          <pc:docMk/>
          <pc:sldMk cId="3537626796" sldId="969"/>
        </pc:sldMkLst>
      </pc:sldChg>
      <pc:sldChg chg="del">
        <pc:chgData name="Ningkham Thongthimahaxay" userId="5cdccbc1-80d8-4943-a810-18429d6cdb14" providerId="ADAL" clId="{68914001-3854-47A5-8B1B-D1578204552E}" dt="2026-02-27T07:53:56.103" v="4" actId="47"/>
        <pc:sldMkLst>
          <pc:docMk/>
          <pc:sldMk cId="505618189" sldId="970"/>
        </pc:sldMkLst>
      </pc:sldChg>
      <pc:sldChg chg="del">
        <pc:chgData name="Ningkham Thongthimahaxay" userId="5cdccbc1-80d8-4943-a810-18429d6cdb14" providerId="ADAL" clId="{68914001-3854-47A5-8B1B-D1578204552E}" dt="2026-02-27T07:53:56.517" v="6" actId="47"/>
        <pc:sldMkLst>
          <pc:docMk/>
          <pc:sldMk cId="1955206852" sldId="971"/>
        </pc:sldMkLst>
      </pc:sldChg>
      <pc:sldChg chg="del">
        <pc:chgData name="Ningkham Thongthimahaxay" userId="5cdccbc1-80d8-4943-a810-18429d6cdb14" providerId="ADAL" clId="{68914001-3854-47A5-8B1B-D1578204552E}" dt="2026-02-27T07:53:56.747" v="7" actId="47"/>
        <pc:sldMkLst>
          <pc:docMk/>
          <pc:sldMk cId="2661835568" sldId="972"/>
        </pc:sldMkLst>
      </pc:sldChg>
      <pc:sldChg chg="del">
        <pc:chgData name="Ningkham Thongthimahaxay" userId="5cdccbc1-80d8-4943-a810-18429d6cdb14" providerId="ADAL" clId="{68914001-3854-47A5-8B1B-D1578204552E}" dt="2026-02-27T07:53:57.543" v="11" actId="47"/>
        <pc:sldMkLst>
          <pc:docMk/>
          <pc:sldMk cId="1939817051" sldId="973"/>
        </pc:sldMkLst>
      </pc:sldChg>
      <pc:sldChg chg="del">
        <pc:chgData name="Ningkham Thongthimahaxay" userId="5cdccbc1-80d8-4943-a810-18429d6cdb14" providerId="ADAL" clId="{68914001-3854-47A5-8B1B-D1578204552E}" dt="2026-02-27T07:53:58.146" v="14" actId="47"/>
        <pc:sldMkLst>
          <pc:docMk/>
          <pc:sldMk cId="3878356909" sldId="976"/>
        </pc:sldMkLst>
      </pc:sldChg>
      <pc:sldChg chg="del">
        <pc:chgData name="Ningkham Thongthimahaxay" userId="5cdccbc1-80d8-4943-a810-18429d6cdb14" providerId="ADAL" clId="{68914001-3854-47A5-8B1B-D1578204552E}" dt="2026-02-27T07:53:59.878" v="15" actId="47"/>
        <pc:sldMkLst>
          <pc:docMk/>
          <pc:sldMk cId="2471898414" sldId="977"/>
        </pc:sldMkLst>
      </pc:sldChg>
      <pc:sldChg chg="del">
        <pc:chgData name="Ningkham Thongthimahaxay" userId="5cdccbc1-80d8-4943-a810-18429d6cdb14" providerId="ADAL" clId="{68914001-3854-47A5-8B1B-D1578204552E}" dt="2026-02-27T07:54:10.908" v="28" actId="47"/>
        <pc:sldMkLst>
          <pc:docMk/>
          <pc:sldMk cId="3433011568" sldId="993"/>
        </pc:sldMkLst>
      </pc:sldChg>
      <pc:sldChg chg="del">
        <pc:chgData name="Ningkham Thongthimahaxay" userId="5cdccbc1-80d8-4943-a810-18429d6cdb14" providerId="ADAL" clId="{68914001-3854-47A5-8B1B-D1578204552E}" dt="2026-02-27T07:54:10.700" v="27" actId="47"/>
        <pc:sldMkLst>
          <pc:docMk/>
          <pc:sldMk cId="845327076" sldId="994"/>
        </pc:sldMkLst>
      </pc:sldChg>
      <pc:sldChg chg="del">
        <pc:chgData name="Ningkham Thongthimahaxay" userId="5cdccbc1-80d8-4943-a810-18429d6cdb14" providerId="ADAL" clId="{68914001-3854-47A5-8B1B-D1578204552E}" dt="2026-02-27T07:54:10.283" v="25" actId="47"/>
        <pc:sldMkLst>
          <pc:docMk/>
          <pc:sldMk cId="103008991" sldId="995"/>
        </pc:sldMkLst>
      </pc:sldChg>
      <pc:sldChg chg="del">
        <pc:chgData name="Ningkham Thongthimahaxay" userId="5cdccbc1-80d8-4943-a810-18429d6cdb14" providerId="ADAL" clId="{68914001-3854-47A5-8B1B-D1578204552E}" dt="2026-02-27T07:54:10.083" v="24" actId="47"/>
        <pc:sldMkLst>
          <pc:docMk/>
          <pc:sldMk cId="186077984" sldId="996"/>
        </pc:sldMkLst>
      </pc:sldChg>
      <pc:sldChg chg="del">
        <pc:chgData name="Ningkham Thongthimahaxay" userId="5cdccbc1-80d8-4943-a810-18429d6cdb14" providerId="ADAL" clId="{68914001-3854-47A5-8B1B-D1578204552E}" dt="2026-02-27T07:54:09.101" v="21" actId="47"/>
        <pc:sldMkLst>
          <pc:docMk/>
          <pc:sldMk cId="165406640" sldId="997"/>
        </pc:sldMkLst>
      </pc:sldChg>
      <pc:sldChg chg="del">
        <pc:chgData name="Ningkham Thongthimahaxay" userId="5cdccbc1-80d8-4943-a810-18429d6cdb14" providerId="ADAL" clId="{68914001-3854-47A5-8B1B-D1578204552E}" dt="2026-02-27T07:54:08.858" v="20" actId="47"/>
        <pc:sldMkLst>
          <pc:docMk/>
          <pc:sldMk cId="3291143208" sldId="99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1E7FEEF8-0BFE-05E3-6510-8C316AFEA0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8743B5A-B760-AC62-04F3-5580AD449A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0B00B-D4F5-4A16-BF60-049B0E9065A4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678CFDB-B775-D778-5D7F-69370FA6EC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70C64E3-30E7-D5D2-E124-C7CA76B54A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22BF06-BD78-4105-8FE1-90D66F3062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1238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C75C3-AFF7-46CB-A9A2-5D3316E27CF9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AEBD4-CD0F-4C9C-AAD4-78EC7D13CE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3049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49193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24520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6937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1946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1270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2792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4008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71349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5148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8980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5549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A69CF3-BB12-CE5E-6E74-6A84C82E7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BA6FC91-649C-B3AA-9460-1A659C4E09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j-ea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dirty="0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A13EE3-9C43-EFBC-8027-1D60D8C20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3CAD93-4B05-22CC-6F01-C7C1A831B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D292DE8-589C-EAE7-841E-ED80551C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5026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272C13-67F1-0D98-86DA-3AFEF3431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82B6221-07F7-610B-F7A0-7DAC28571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0D5372C-F1FE-0A09-0E82-F91DF93BF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AB439D-6937-DD6C-DF26-F1F175AA8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3249AA0-02C7-6D90-554A-8C8FA6313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1964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8C0A08-D6D1-17FA-48EE-C58925440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4AB4E8-5B5A-B099-B3BA-C221F318D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0C4D75-7B88-C58E-6F07-2BF44D81B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8386F75-64E3-459F-E50F-B8948A179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023BF21-7FDC-D399-8DA3-F34B23519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1128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4B6D20-F43D-6BA1-1288-3D3E1FCB5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83F5661-D92A-58F0-4AA5-19F90C7CD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77B59B0-CF00-A4D6-7F86-4E2775035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73151D0-EA72-CF08-4C8C-9EFC63338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D37486D-70C9-08FE-EA7C-0C542DFCA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B3974A9-4A66-426B-3451-8346273BB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8330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FB0663-941D-AF71-04B9-0F326FFCF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8BF8F41-4037-88A9-B44F-17201B67D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49E0511-BBC6-A388-A0BB-B4F0903A5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3361684-760D-C242-FB74-9157F511D5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A7FA76-DA6D-6967-EBB2-544928238E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3590D30-D9B0-2B18-A35B-D21B91D70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555E1F6-6DC6-5465-6104-88E67402F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0A0A854-D6F5-E573-A5DF-3A1EAA54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581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AB5D97-F627-AA01-2239-C6795A7C0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CE95740-6295-E23D-B369-2A426B7C4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A5F96D6-5470-3D63-00FE-CBCD3EE08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9B25EFF-C864-5E97-20EC-97713DBB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0852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0B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26B29CF-1379-71F4-43E1-97DD706F6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タイトルいの書式設定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943DA49-6F27-5C3A-0715-D0803B373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1A5486C-6F90-9DAA-5D23-52C55A0F6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4FE60-3A0F-C106-CAB8-94E03DC4B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FD80D8C-8C6A-B5D8-EDA6-047551832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811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1.png"/><Relationship Id="rId5" Type="http://schemas.openxmlformats.org/officeDocument/2006/relationships/image" Target="../media/image27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1.png"/><Relationship Id="rId5" Type="http://schemas.openxmlformats.org/officeDocument/2006/relationships/image" Target="../media/image32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13" Type="http://schemas.openxmlformats.org/officeDocument/2006/relationships/image" Target="../media/image39.png"/><Relationship Id="rId3" Type="http://schemas.microsoft.com/office/2007/relationships/media" Target="../media/media5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6.mp3"/><Relationship Id="rId11" Type="http://schemas.openxmlformats.org/officeDocument/2006/relationships/image" Target="../media/image2.png"/><Relationship Id="rId5" Type="http://schemas.microsoft.com/office/2007/relationships/media" Target="../media/media6.mp3"/><Relationship Id="rId15" Type="http://schemas.openxmlformats.org/officeDocument/2006/relationships/image" Target="../media/image6.png"/><Relationship Id="rId10" Type="http://schemas.openxmlformats.org/officeDocument/2006/relationships/image" Target="../media/image37.png"/><Relationship Id="rId4" Type="http://schemas.openxmlformats.org/officeDocument/2006/relationships/audio" Target="../media/media5.mp3"/><Relationship Id="rId9" Type="http://schemas.openxmlformats.org/officeDocument/2006/relationships/image" Target="../media/image21.png"/><Relationship Id="rId1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46.png"/><Relationship Id="rId5" Type="http://schemas.openxmlformats.org/officeDocument/2006/relationships/image" Target="../media/image41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45.png"/><Relationship Id="rId5" Type="http://schemas.openxmlformats.org/officeDocument/2006/relationships/image" Target="../media/image41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47.png"/><Relationship Id="rId5" Type="http://schemas.openxmlformats.org/officeDocument/2006/relationships/image" Target="../media/image41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1.png"/><Relationship Id="rId7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2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10.png"/><Relationship Id="rId17" Type="http://schemas.openxmlformats.org/officeDocument/2006/relationships/image" Target="../media/image6.png"/><Relationship Id="rId2" Type="http://schemas.openxmlformats.org/officeDocument/2006/relationships/audio" Target="../media/media3.mp3"/><Relationship Id="rId16" Type="http://schemas.openxmlformats.org/officeDocument/2006/relationships/image" Target="../media/image13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9.png"/><Relationship Id="rId5" Type="http://schemas.microsoft.com/office/2007/relationships/media" Target="../media/media5.mp3"/><Relationship Id="rId15" Type="http://schemas.openxmlformats.org/officeDocument/2006/relationships/image" Target="../media/image12.png"/><Relationship Id="rId10" Type="http://schemas.openxmlformats.org/officeDocument/2006/relationships/notesSlide" Target="../notesSlides/notesSlide5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2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10.png"/><Relationship Id="rId17" Type="http://schemas.openxmlformats.org/officeDocument/2006/relationships/image" Target="../media/image6.png"/><Relationship Id="rId2" Type="http://schemas.openxmlformats.org/officeDocument/2006/relationships/audio" Target="../media/media3.mp3"/><Relationship Id="rId16" Type="http://schemas.openxmlformats.org/officeDocument/2006/relationships/image" Target="../media/image16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4.png"/><Relationship Id="rId5" Type="http://schemas.microsoft.com/office/2007/relationships/media" Target="../media/media5.mp3"/><Relationship Id="rId15" Type="http://schemas.openxmlformats.org/officeDocument/2006/relationships/image" Target="../media/image15.png"/><Relationship Id="rId10" Type="http://schemas.openxmlformats.org/officeDocument/2006/relationships/notesSlide" Target="../notesSlides/notesSlide6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1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2.png"/><Relationship Id="rId17" Type="http://schemas.openxmlformats.org/officeDocument/2006/relationships/image" Target="../media/image6.png"/><Relationship Id="rId2" Type="http://schemas.openxmlformats.org/officeDocument/2006/relationships/audio" Target="../media/media3.mp3"/><Relationship Id="rId16" Type="http://schemas.openxmlformats.org/officeDocument/2006/relationships/image" Target="../media/image19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0.png"/><Relationship Id="rId5" Type="http://schemas.microsoft.com/office/2007/relationships/media" Target="../media/media5.mp3"/><Relationship Id="rId15" Type="http://schemas.openxmlformats.org/officeDocument/2006/relationships/image" Target="../media/image18.png"/><Relationship Id="rId10" Type="http://schemas.openxmlformats.org/officeDocument/2006/relationships/notesSlide" Target="../notesSlides/notesSlide7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2CCDDCA-1787-3289-FE8E-26474EF65C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787" y="2151923"/>
            <a:ext cx="11782425" cy="268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324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DC71838-C154-0E02-45AE-4D3A3FCF5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546" y="691752"/>
            <a:ext cx="6692068" cy="409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498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7F9B97C5-064C-B148-B92A-541AD60FA61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717" y="2001647"/>
            <a:ext cx="8115895" cy="144484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F618923-464E-3FDB-02B5-DCB625E8017B}"/>
              </a:ext>
            </a:extLst>
          </p:cNvPr>
          <p:cNvSpPr txBox="1"/>
          <p:nvPr/>
        </p:nvSpPr>
        <p:spPr>
          <a:xfrm>
            <a:off x="4439045" y="2178709"/>
            <a:ext cx="2195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かもしれません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F13D26B-1EB2-FE7E-BB57-74A32C522366}"/>
              </a:ext>
            </a:extLst>
          </p:cNvPr>
          <p:cNvSpPr txBox="1"/>
          <p:nvPr/>
        </p:nvSpPr>
        <p:spPr>
          <a:xfrm>
            <a:off x="5095642" y="2812599"/>
            <a:ext cx="235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かもしれません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742956D-7390-D4F0-0EB0-70B7CF13680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323" y="1120499"/>
            <a:ext cx="5089157" cy="64166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189E768-A7D4-E6CD-4591-4D2D9D10E52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2707" y="3525667"/>
            <a:ext cx="5801817" cy="834577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E238D5CE-2655-6CAC-1F36-A1ECA90C7A5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8449" y="30373"/>
            <a:ext cx="4175801" cy="392189"/>
          </a:xfrm>
          <a:prstGeom prst="rect">
            <a:avLst/>
          </a:prstGeom>
        </p:spPr>
      </p:pic>
      <p:pic>
        <p:nvPicPr>
          <p:cNvPr id="2" name="Z_[11-15]_katachi2">
            <a:hlinkClick r:id="" action="ppaction://media"/>
            <a:extLst>
              <a:ext uri="{FF2B5EF4-FFF2-40B4-BE49-F238E27FC236}">
                <a16:creationId xmlns:a16="http://schemas.microsoft.com/office/drawing/2014/main" id="{F25ED749-3D03-F5B8-339C-D5A6EDF414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96231" y="1242082"/>
            <a:ext cx="262165" cy="26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198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94790B1-FF34-80D3-BCD5-C4F43304173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630" y="365125"/>
            <a:ext cx="11119373" cy="424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626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8A16D5E-D20D-4B54-D9DE-6262DA1C7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213" y="874994"/>
            <a:ext cx="9055510" cy="412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71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268A3F3C-23BF-BBF8-264A-4BF617DBB88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401" y="1886297"/>
            <a:ext cx="6754761" cy="132494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F618923-464E-3FDB-02B5-DCB625E8017B}"/>
              </a:ext>
            </a:extLst>
          </p:cNvPr>
          <p:cNvSpPr txBox="1"/>
          <p:nvPr/>
        </p:nvSpPr>
        <p:spPr>
          <a:xfrm>
            <a:off x="3989344" y="2656291"/>
            <a:ext cx="2195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てしまいました</a:t>
            </a:r>
            <a:endParaRPr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B14F462-72B7-8281-6328-898E4E9F801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8449" y="30373"/>
            <a:ext cx="4175801" cy="39218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87AF40E-0A4F-49A0-1793-DFFE6E6C6A6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08" y="1102292"/>
            <a:ext cx="5764292" cy="743839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902F7459-6A59-760A-40E7-0022CA7552D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56" y="3293332"/>
            <a:ext cx="6253496" cy="777223"/>
          </a:xfrm>
          <a:prstGeom prst="rect">
            <a:avLst/>
          </a:prstGeom>
        </p:spPr>
      </p:pic>
      <p:pic>
        <p:nvPicPr>
          <p:cNvPr id="2" name="Z_[11-16]_katachi3">
            <a:hlinkClick r:id="" action="ppaction://media"/>
            <a:extLst>
              <a:ext uri="{FF2B5EF4-FFF2-40B4-BE49-F238E27FC236}">
                <a16:creationId xmlns:a16="http://schemas.microsoft.com/office/drawing/2014/main" id="{5B1E1832-2FD9-1C0E-E18F-5452C4020B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81311" y="1248929"/>
            <a:ext cx="282286" cy="28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68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0844678-7B81-EA58-4084-33A9641F1F2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219" y="532274"/>
            <a:ext cx="11876607" cy="436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733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3671A36D-7C26-600C-5C95-E23F60623AA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7857" y="874994"/>
            <a:ext cx="8957532" cy="337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3543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D8ED816-F59C-82AA-896D-EBA59DDDBCB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581" y="1149061"/>
            <a:ext cx="7787852" cy="66089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633F08A-F91A-17DD-52F4-86C1F75548D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8449" y="30373"/>
            <a:ext cx="4175801" cy="392189"/>
          </a:xfrm>
          <a:prstGeom prst="rect">
            <a:avLst/>
          </a:prstGeom>
        </p:spPr>
      </p:pic>
      <p:pic>
        <p:nvPicPr>
          <p:cNvPr id="10" name="Picture 2" descr="Z_11_2_04_jitensha">
            <a:extLst>
              <a:ext uri="{FF2B5EF4-FFF2-40B4-BE49-F238E27FC236}">
                <a16:creationId xmlns:a16="http://schemas.microsoft.com/office/drawing/2014/main" id="{3082EF22-7815-790A-AE53-FEE70B7CF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0923" y="2270415"/>
            <a:ext cx="3019424" cy="301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Z_11_2_06_baggu">
            <a:extLst>
              <a:ext uri="{FF2B5EF4-FFF2-40B4-BE49-F238E27FC236}">
                <a16:creationId xmlns:a16="http://schemas.microsoft.com/office/drawing/2014/main" id="{9BF78E0E-4AEA-536C-EA3D-DD2A96164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4686" y="2270415"/>
            <a:ext cx="3019424" cy="301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Z_11_2_05_pointokaado">
            <a:extLst>
              <a:ext uri="{FF2B5EF4-FFF2-40B4-BE49-F238E27FC236}">
                <a16:creationId xmlns:a16="http://schemas.microsoft.com/office/drawing/2014/main" id="{EF1B2766-B447-7928-5465-E8D751E3A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8449" y="2270415"/>
            <a:ext cx="3019424" cy="301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_[11-10]_kiku1">
            <a:hlinkClick r:id="" action="ppaction://media"/>
            <a:extLst>
              <a:ext uri="{FF2B5EF4-FFF2-40B4-BE49-F238E27FC236}">
                <a16:creationId xmlns:a16="http://schemas.microsoft.com/office/drawing/2014/main" id="{9332097F-4EA1-3595-CD9A-422E72FCE5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627781" y="1217145"/>
            <a:ext cx="290980" cy="299945"/>
          </a:xfrm>
          <a:prstGeom prst="rect">
            <a:avLst/>
          </a:prstGeom>
        </p:spPr>
      </p:pic>
      <p:pic>
        <p:nvPicPr>
          <p:cNvPr id="3" name="Z_[11-12]_kiku3">
            <a:hlinkClick r:id="" action="ppaction://media"/>
            <a:extLst>
              <a:ext uri="{FF2B5EF4-FFF2-40B4-BE49-F238E27FC236}">
                <a16:creationId xmlns:a16="http://schemas.microsoft.com/office/drawing/2014/main" id="{610102A5-160D-F1F3-BAAC-2F6354C2EC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483910" y="1217145"/>
            <a:ext cx="290980" cy="299945"/>
          </a:xfrm>
          <a:prstGeom prst="rect">
            <a:avLst/>
          </a:prstGeom>
        </p:spPr>
      </p:pic>
      <p:pic>
        <p:nvPicPr>
          <p:cNvPr id="5" name="Z_[11-13]_kiku4">
            <a:hlinkClick r:id="" action="ppaction://media"/>
            <a:extLst>
              <a:ext uri="{FF2B5EF4-FFF2-40B4-BE49-F238E27FC236}">
                <a16:creationId xmlns:a16="http://schemas.microsoft.com/office/drawing/2014/main" id="{A19659BC-8F8A-CAA4-D658-C712C7240FA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357969" y="1217145"/>
            <a:ext cx="290980" cy="29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85FDC5F-62C2-736D-F495-18C8E25634F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8449" y="30373"/>
            <a:ext cx="4175801" cy="39218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95C687E-0204-70DE-A151-05EA44F696D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27" y="-11145"/>
            <a:ext cx="3903406" cy="71519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C75E13A-0043-F0F5-48AA-313741C0C55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07" y="704048"/>
            <a:ext cx="2979174" cy="661854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7F90D4C7-30F6-1829-07EE-C9E43AD2B0D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508" y="1723782"/>
            <a:ext cx="9734983" cy="4430170"/>
          </a:xfrm>
          <a:prstGeom prst="rect">
            <a:avLst/>
          </a:prstGeom>
        </p:spPr>
      </p:pic>
      <p:pic>
        <p:nvPicPr>
          <p:cNvPr id="3" name="Z_[11-17]_hanasu1">
            <a:hlinkClick r:id="" action="ppaction://media"/>
            <a:extLst>
              <a:ext uri="{FF2B5EF4-FFF2-40B4-BE49-F238E27FC236}">
                <a16:creationId xmlns:a16="http://schemas.microsoft.com/office/drawing/2014/main" id="{C684732A-16FF-013B-9BAA-55522A5491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39169" y="838217"/>
            <a:ext cx="240394" cy="24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32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85FDC5F-62C2-736D-F495-18C8E25634F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8449" y="30373"/>
            <a:ext cx="4175801" cy="39218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95C687E-0204-70DE-A151-05EA44F696D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27" y="-11145"/>
            <a:ext cx="3903406" cy="71519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36015F1-4C46-6243-9BEA-423781A1502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477" y="704048"/>
            <a:ext cx="2880852" cy="65280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841BA10-64A6-C2E4-9A0B-449FC585E32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729" y="1629338"/>
            <a:ext cx="10028903" cy="3599324"/>
          </a:xfrm>
          <a:prstGeom prst="rect">
            <a:avLst/>
          </a:prstGeom>
        </p:spPr>
      </p:pic>
      <p:pic>
        <p:nvPicPr>
          <p:cNvPr id="3" name="Z_[11-18]_hanasu2">
            <a:hlinkClick r:id="" action="ppaction://media"/>
            <a:extLst>
              <a:ext uri="{FF2B5EF4-FFF2-40B4-BE49-F238E27FC236}">
                <a16:creationId xmlns:a16="http://schemas.microsoft.com/office/drawing/2014/main" id="{BB9734F0-FD73-CAA3-F189-E02F4967EE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17884" y="835748"/>
            <a:ext cx="269875" cy="25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2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AAAFAB4-825E-4F85-2E35-7533E5FC6D9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8449" y="30373"/>
            <a:ext cx="4175801" cy="39218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75B2E32-1E56-BB78-8954-F81D85583E0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50" y="30373"/>
            <a:ext cx="1688206" cy="59622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2293233-F25D-69B0-E985-F011ACC4BCF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50" y="626598"/>
            <a:ext cx="3565670" cy="68167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AB60D5D-ABAA-678A-557F-950F508D828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3201" y="521823"/>
            <a:ext cx="6538583" cy="6231402"/>
          </a:xfrm>
          <a:prstGeom prst="rect">
            <a:avLst/>
          </a:prstGeom>
        </p:spPr>
      </p:pic>
      <p:pic>
        <p:nvPicPr>
          <p:cNvPr id="2" name="Z_[11-08]_kotoba1">
            <a:hlinkClick r:id="" action="ppaction://media"/>
            <a:extLst>
              <a:ext uri="{FF2B5EF4-FFF2-40B4-BE49-F238E27FC236}">
                <a16:creationId xmlns:a16="http://schemas.microsoft.com/office/drawing/2014/main" id="{7D952743-F02D-981B-0C5F-9FEAFCCD68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69606" y="765484"/>
            <a:ext cx="240836" cy="24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2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85FDC5F-62C2-736D-F495-18C8E25634F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8449" y="30373"/>
            <a:ext cx="4175801" cy="39218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95C687E-0204-70DE-A151-05EA44F696D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27" y="-11145"/>
            <a:ext cx="3903406" cy="71519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90C487B-0B06-093D-D823-8136600567A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813" y="704048"/>
            <a:ext cx="3093000" cy="71519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63E83259-0600-87A7-420F-9F5D33808F0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129" y="1800663"/>
            <a:ext cx="11332362" cy="348009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Z_[11-19]_hanasu3">
            <a:hlinkClick r:id="" action="ppaction://media"/>
            <a:extLst>
              <a:ext uri="{FF2B5EF4-FFF2-40B4-BE49-F238E27FC236}">
                <a16:creationId xmlns:a16="http://schemas.microsoft.com/office/drawing/2014/main" id="{27539BD0-F500-01BB-201D-D629206BB2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11756" y="915521"/>
            <a:ext cx="265744" cy="25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9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85FDC5F-62C2-736D-F495-18C8E25634F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8449" y="30373"/>
            <a:ext cx="4175801" cy="39218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95C687E-0204-70DE-A151-05EA44F696D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27" y="-11145"/>
            <a:ext cx="3903406" cy="715193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7F90D4C7-30F6-1829-07EE-C9E43AD2B0D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508" y="1723782"/>
            <a:ext cx="9734983" cy="443017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5B8CB16-1DB4-63B1-66E1-C1DC181CD7D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79" y="759067"/>
            <a:ext cx="3529781" cy="628211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605C271-113E-52DE-A4F1-3300BEBD98DB}"/>
              </a:ext>
            </a:extLst>
          </p:cNvPr>
          <p:cNvSpPr/>
          <p:nvPr/>
        </p:nvSpPr>
        <p:spPr>
          <a:xfrm>
            <a:off x="4265760" y="3203179"/>
            <a:ext cx="3660476" cy="432553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9340135-0226-99F2-2ADD-5E323243713B}"/>
              </a:ext>
            </a:extLst>
          </p:cNvPr>
          <p:cNvSpPr/>
          <p:nvPr/>
        </p:nvSpPr>
        <p:spPr>
          <a:xfrm>
            <a:off x="4463373" y="5423032"/>
            <a:ext cx="1246860" cy="393230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1F1BB18-322D-0911-547B-4882E88F621A}"/>
              </a:ext>
            </a:extLst>
          </p:cNvPr>
          <p:cNvSpPr/>
          <p:nvPr/>
        </p:nvSpPr>
        <p:spPr>
          <a:xfrm>
            <a:off x="4268412" y="4673637"/>
            <a:ext cx="3594094" cy="393230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6CD4AD2-A090-0B55-AC2E-E55A6B5938DC}"/>
              </a:ext>
            </a:extLst>
          </p:cNvPr>
          <p:cNvSpPr/>
          <p:nvPr/>
        </p:nvSpPr>
        <p:spPr>
          <a:xfrm>
            <a:off x="2203716" y="3927610"/>
            <a:ext cx="3721004" cy="454149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CABE014-5E08-2D89-025F-F15462355BE5}"/>
              </a:ext>
            </a:extLst>
          </p:cNvPr>
          <p:cNvSpPr/>
          <p:nvPr/>
        </p:nvSpPr>
        <p:spPr>
          <a:xfrm>
            <a:off x="2270391" y="2472221"/>
            <a:ext cx="5022037" cy="432554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" name="Z_[11-17]_hanasu1">
            <a:hlinkClick r:id="" action="ppaction://media"/>
            <a:extLst>
              <a:ext uri="{FF2B5EF4-FFF2-40B4-BE49-F238E27FC236}">
                <a16:creationId xmlns:a16="http://schemas.microsoft.com/office/drawing/2014/main" id="{2C4DDF5D-D516-3844-9607-9AEB36A3B9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05960" y="858642"/>
            <a:ext cx="248709" cy="2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22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85FDC5F-62C2-736D-F495-18C8E25634F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8449" y="30373"/>
            <a:ext cx="4175801" cy="39218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95C687E-0204-70DE-A151-05EA44F696D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27" y="-11145"/>
            <a:ext cx="3903406" cy="71519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841BA10-64A6-C2E4-9A0B-449FC585E32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729" y="1629338"/>
            <a:ext cx="10028903" cy="359932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EAA40CE-EB43-2CC9-DC2D-ECAFD568AFF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27" y="752981"/>
            <a:ext cx="3661144" cy="715192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615D0AD-1494-D163-71D6-72CD9C6B1875}"/>
              </a:ext>
            </a:extLst>
          </p:cNvPr>
          <p:cNvSpPr/>
          <p:nvPr/>
        </p:nvSpPr>
        <p:spPr>
          <a:xfrm>
            <a:off x="3857625" y="3399853"/>
            <a:ext cx="5240365" cy="432553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70BAA72-7C51-CCCA-11C2-24D543E31DD3}"/>
              </a:ext>
            </a:extLst>
          </p:cNvPr>
          <p:cNvSpPr/>
          <p:nvPr/>
        </p:nvSpPr>
        <p:spPr>
          <a:xfrm>
            <a:off x="6453177" y="4520440"/>
            <a:ext cx="3557439" cy="393230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8E670B0-BDB7-DF3C-902F-54180221ED19}"/>
              </a:ext>
            </a:extLst>
          </p:cNvPr>
          <p:cNvSpPr/>
          <p:nvPr/>
        </p:nvSpPr>
        <p:spPr>
          <a:xfrm>
            <a:off x="1538303" y="4459521"/>
            <a:ext cx="3721004" cy="454149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37CD467E-CF78-42EB-CD9F-6D2733BFEEF6}"/>
              </a:ext>
            </a:extLst>
          </p:cNvPr>
          <p:cNvSpPr/>
          <p:nvPr/>
        </p:nvSpPr>
        <p:spPr>
          <a:xfrm>
            <a:off x="3073832" y="2618899"/>
            <a:ext cx="3898468" cy="432554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" name="Z_[11-18]_hanasu2">
            <a:hlinkClick r:id="" action="ppaction://media"/>
            <a:extLst>
              <a:ext uri="{FF2B5EF4-FFF2-40B4-BE49-F238E27FC236}">
                <a16:creationId xmlns:a16="http://schemas.microsoft.com/office/drawing/2014/main" id="{8C39D819-C62C-2780-8D1E-D6D0745D06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10241" y="887058"/>
            <a:ext cx="270423" cy="27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3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85FDC5F-62C2-736D-F495-18C8E25634F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8449" y="30373"/>
            <a:ext cx="4175801" cy="39218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95C687E-0204-70DE-A151-05EA44F696D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27" y="-11145"/>
            <a:ext cx="3903406" cy="71519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63E83259-0600-87A7-420F-9F5D33808F0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129" y="1800663"/>
            <a:ext cx="11332362" cy="348009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E098CDF-1D02-7CC4-A29C-DEDC83ED305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148" y="704048"/>
            <a:ext cx="3687097" cy="731325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40382ED-86E0-DA11-2B9C-A72D92DDC878}"/>
              </a:ext>
            </a:extLst>
          </p:cNvPr>
          <p:cNvSpPr/>
          <p:nvPr/>
        </p:nvSpPr>
        <p:spPr>
          <a:xfrm>
            <a:off x="4724582" y="3610900"/>
            <a:ext cx="2444669" cy="475808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8F1DE31-3331-FE84-7489-97F968D132E2}"/>
              </a:ext>
            </a:extLst>
          </p:cNvPr>
          <p:cNvSpPr/>
          <p:nvPr/>
        </p:nvSpPr>
        <p:spPr>
          <a:xfrm>
            <a:off x="1000126" y="2744222"/>
            <a:ext cx="5707748" cy="475809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" name="Z_[11-19]_hanasu3">
            <a:hlinkClick r:id="" action="ppaction://media"/>
            <a:extLst>
              <a:ext uri="{FF2B5EF4-FFF2-40B4-BE49-F238E27FC236}">
                <a16:creationId xmlns:a16="http://schemas.microsoft.com/office/drawing/2014/main" id="{F23253C9-B405-3F15-9A13-F923A5C331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95334" y="868456"/>
            <a:ext cx="275047" cy="28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90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85FDC5F-62C2-736D-F495-18C8E25634F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8449" y="30373"/>
            <a:ext cx="4175801" cy="39218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95C687E-0204-70DE-A151-05EA44F696D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27" y="-11145"/>
            <a:ext cx="3903406" cy="715193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7F90D4C7-30F6-1829-07EE-C9E43AD2B0D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9735" y="704048"/>
            <a:ext cx="5269498" cy="239802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7E78E7F-9A6E-CFD3-A249-8B7A0222593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61" y="704048"/>
            <a:ext cx="4253551" cy="76367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BA16202-38F7-9223-ACD4-F134366A425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8223" y="3102077"/>
            <a:ext cx="5024583" cy="180329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80A269E-FAA3-780E-293D-0D95F13F88E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8223" y="5052405"/>
            <a:ext cx="5352350" cy="164367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074" name="Picture 2" descr="エプロン姿の男性の表情のイラスト「笑顔」">
            <a:extLst>
              <a:ext uri="{FF2B5EF4-FFF2-40B4-BE49-F238E27FC236}">
                <a16:creationId xmlns:a16="http://schemas.microsoft.com/office/drawing/2014/main" id="{E64B2B4A-2A21-D2DC-46E2-2525690CF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0040" y="4807981"/>
            <a:ext cx="1453832" cy="188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気分が悪い女性のイラスト | かわいいフリー素材集 いらすとや">
            <a:extLst>
              <a:ext uri="{FF2B5EF4-FFF2-40B4-BE49-F238E27FC236}">
                <a16:creationId xmlns:a16="http://schemas.microsoft.com/office/drawing/2014/main" id="{B20CEED4-8C53-77FF-F018-5DCFA7446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0079" y="3004682"/>
            <a:ext cx="1333577" cy="180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E06853D-18A4-237A-F286-6B46DDDA88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95123" y="2385432"/>
            <a:ext cx="2237289" cy="2087135"/>
          </a:xfrm>
          <a:prstGeom prst="rect">
            <a:avLst/>
          </a:prstGeom>
        </p:spPr>
      </p:pic>
      <p:pic>
        <p:nvPicPr>
          <p:cNvPr id="3078" name="Picture 6" descr="ポイントの検索結果 | かわいいフリー素材集 いらすとや">
            <a:extLst>
              <a:ext uri="{FF2B5EF4-FFF2-40B4-BE49-F238E27FC236}">
                <a16:creationId xmlns:a16="http://schemas.microsoft.com/office/drawing/2014/main" id="{50787CD5-615F-2D5D-36E4-3615A2B55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5810" y="2147432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564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AAAFAB4-825E-4F85-2E35-7533E5FC6D9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8449" y="30373"/>
            <a:ext cx="4175801" cy="39218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75B2E32-1E56-BB78-8954-F81D85583E0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50" y="30373"/>
            <a:ext cx="1688206" cy="59622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AB60D5D-ABAA-678A-557F-950F508D828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3201" y="521823"/>
            <a:ext cx="6538583" cy="623140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65A89F48-3886-7EF2-9005-531C59210C9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10" y="649418"/>
            <a:ext cx="2848841" cy="646898"/>
          </a:xfrm>
          <a:prstGeom prst="rect">
            <a:avLst/>
          </a:prstGeom>
        </p:spPr>
      </p:pic>
      <p:pic>
        <p:nvPicPr>
          <p:cNvPr id="2" name="Z_[11-08]_kotoba1">
            <a:hlinkClick r:id="" action="ppaction://media"/>
            <a:extLst>
              <a:ext uri="{FF2B5EF4-FFF2-40B4-BE49-F238E27FC236}">
                <a16:creationId xmlns:a16="http://schemas.microsoft.com/office/drawing/2014/main" id="{207E7829-D9A3-13A2-451E-91D9796DF4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56290" y="771679"/>
            <a:ext cx="240836" cy="24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56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AAAFAB4-825E-4F85-2E35-7533E5FC6D9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8449" y="30373"/>
            <a:ext cx="4175801" cy="39218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75B2E32-1E56-BB78-8954-F81D85583E0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50" y="30373"/>
            <a:ext cx="1688206" cy="59622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AB60D5D-ABAA-678A-557F-950F508D828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3201" y="521823"/>
            <a:ext cx="6538583" cy="623140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751521D-C047-1586-CFF3-D28905CEB36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50" y="693273"/>
            <a:ext cx="3409950" cy="658060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18648AFD-7665-1929-C97F-55B2CEE7EAFD}"/>
              </a:ext>
            </a:extLst>
          </p:cNvPr>
          <p:cNvSpPr/>
          <p:nvPr/>
        </p:nvSpPr>
        <p:spPr>
          <a:xfrm>
            <a:off x="6810990" y="2264477"/>
            <a:ext cx="811637" cy="930257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D2F95A5-F741-2FEE-B899-31713C513559}"/>
              </a:ext>
            </a:extLst>
          </p:cNvPr>
          <p:cNvSpPr txBox="1"/>
          <p:nvPr/>
        </p:nvSpPr>
        <p:spPr>
          <a:xfrm>
            <a:off x="6548796" y="2844225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1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944E16AA-22A5-49A7-96E5-D9B5660BD553}"/>
              </a:ext>
            </a:extLst>
          </p:cNvPr>
          <p:cNvSpPr/>
          <p:nvPr/>
        </p:nvSpPr>
        <p:spPr>
          <a:xfrm>
            <a:off x="6405171" y="4472260"/>
            <a:ext cx="1012847" cy="756966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391A3C4-30DB-68C6-C29A-49D7AD3CEE44}"/>
              </a:ext>
            </a:extLst>
          </p:cNvPr>
          <p:cNvSpPr txBox="1"/>
          <p:nvPr/>
        </p:nvSpPr>
        <p:spPr>
          <a:xfrm>
            <a:off x="6006442" y="4472259"/>
            <a:ext cx="1084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2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B6F6AA12-7126-294A-83FA-DBEF5FDD7C1B}"/>
              </a:ext>
            </a:extLst>
          </p:cNvPr>
          <p:cNvSpPr/>
          <p:nvPr/>
        </p:nvSpPr>
        <p:spPr>
          <a:xfrm>
            <a:off x="5737159" y="740478"/>
            <a:ext cx="2349566" cy="888296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A75BD2F-4241-8781-CFDC-232E08EC15FF}"/>
              </a:ext>
            </a:extLst>
          </p:cNvPr>
          <p:cNvSpPr txBox="1"/>
          <p:nvPr/>
        </p:nvSpPr>
        <p:spPr>
          <a:xfrm>
            <a:off x="8110421" y="626598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3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2994F1F2-E42E-19D9-966E-0A63E268A5D4}"/>
              </a:ext>
            </a:extLst>
          </p:cNvPr>
          <p:cNvSpPr/>
          <p:nvPr/>
        </p:nvSpPr>
        <p:spPr>
          <a:xfrm>
            <a:off x="7418018" y="5328488"/>
            <a:ext cx="2195412" cy="1409126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9CB3C9C-9B78-8CE6-6959-1D70599247EE}"/>
              </a:ext>
            </a:extLst>
          </p:cNvPr>
          <p:cNvSpPr txBox="1"/>
          <p:nvPr/>
        </p:nvSpPr>
        <p:spPr>
          <a:xfrm>
            <a:off x="9613430" y="5843592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4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C45E3773-F889-CF8F-21E7-0F5DA0585054}"/>
              </a:ext>
            </a:extLst>
          </p:cNvPr>
          <p:cNvSpPr/>
          <p:nvPr/>
        </p:nvSpPr>
        <p:spPr>
          <a:xfrm>
            <a:off x="7731348" y="2162174"/>
            <a:ext cx="811637" cy="663721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1D313C1-C9CE-8C71-C652-0E71AAAC95C0}"/>
              </a:ext>
            </a:extLst>
          </p:cNvPr>
          <p:cNvSpPr txBox="1"/>
          <p:nvPr/>
        </p:nvSpPr>
        <p:spPr>
          <a:xfrm>
            <a:off x="8613763" y="2340380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5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31A12AB1-7CBC-8803-D536-B1C86EE6F08D}"/>
              </a:ext>
            </a:extLst>
          </p:cNvPr>
          <p:cNvSpPr/>
          <p:nvPr/>
        </p:nvSpPr>
        <p:spPr>
          <a:xfrm>
            <a:off x="6142977" y="5170037"/>
            <a:ext cx="1275041" cy="930257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B337A52-A9C5-FBDB-61BD-AD55F95D3BF7}"/>
              </a:ext>
            </a:extLst>
          </p:cNvPr>
          <p:cNvSpPr txBox="1"/>
          <p:nvPr/>
        </p:nvSpPr>
        <p:spPr>
          <a:xfrm>
            <a:off x="5708366" y="5315647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6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pic>
        <p:nvPicPr>
          <p:cNvPr id="2" name="Z_[11-09]_kotoba2">
            <a:hlinkClick r:id="" action="ppaction://media"/>
            <a:extLst>
              <a:ext uri="{FF2B5EF4-FFF2-40B4-BE49-F238E27FC236}">
                <a16:creationId xmlns:a16="http://schemas.microsoft.com/office/drawing/2014/main" id="{A3F70562-142F-AD3E-7009-6D32AB5A7B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38631" y="815046"/>
            <a:ext cx="233383" cy="23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36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  <p:bldP spid="9" grpId="0" animBg="1"/>
      <p:bldP spid="10" grpId="0"/>
      <p:bldP spid="11" grpId="0" animBg="1"/>
      <p:bldP spid="13" grpId="0"/>
      <p:bldP spid="16" grpId="0" animBg="1"/>
      <p:bldP spid="17" grpId="0"/>
      <p:bldP spid="22" grpId="0" animBg="1"/>
      <p:bldP spid="23" grpId="0"/>
      <p:bldP spid="24" grpId="0" animBg="1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>
            <a:extLst>
              <a:ext uri="{FF2B5EF4-FFF2-40B4-BE49-F238E27FC236}">
                <a16:creationId xmlns:a16="http://schemas.microsoft.com/office/drawing/2014/main" id="{CDC95C51-3551-FE93-2F9E-AEFB6278985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325" y="5219717"/>
            <a:ext cx="9543898" cy="989501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F6B219F-53EE-A4D0-F295-6588950CAA6B}"/>
              </a:ext>
            </a:extLst>
          </p:cNvPr>
          <p:cNvSpPr txBox="1"/>
          <p:nvPr/>
        </p:nvSpPr>
        <p:spPr>
          <a:xfrm>
            <a:off x="2960938" y="5714466"/>
            <a:ext cx="346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b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D11C4B9-C5A2-2112-B61B-0D78A741E9E6}"/>
              </a:ext>
            </a:extLst>
          </p:cNvPr>
          <p:cNvSpPr txBox="1"/>
          <p:nvPr/>
        </p:nvSpPr>
        <p:spPr>
          <a:xfrm>
            <a:off x="4948114" y="5714467"/>
            <a:ext cx="346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0033F30-EB12-A6ED-588D-7CD44B3FB13D}"/>
              </a:ext>
            </a:extLst>
          </p:cNvPr>
          <p:cNvSpPr txBox="1"/>
          <p:nvPr/>
        </p:nvSpPr>
        <p:spPr>
          <a:xfrm>
            <a:off x="6935290" y="5714466"/>
            <a:ext cx="287452" cy="460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d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F0CE09F-356B-5DCD-7E83-62E18D9B261D}"/>
              </a:ext>
            </a:extLst>
          </p:cNvPr>
          <p:cNvSpPr txBox="1"/>
          <p:nvPr/>
        </p:nvSpPr>
        <p:spPr>
          <a:xfrm>
            <a:off x="8863758" y="5713520"/>
            <a:ext cx="346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c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671C1F73-A494-6192-76AB-918A70E477AE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00325" cy="67774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CD06373-BA97-3890-30C1-1B8264B4E10F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8449" y="30373"/>
            <a:ext cx="4175801" cy="39218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8F27766E-F866-C42C-331A-E404DB06266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26" y="611101"/>
            <a:ext cx="3027192" cy="852316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D8ADD523-E8EC-2EC3-4C8F-A87F68BC5078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12553"/>
            <a:ext cx="4811739" cy="71285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AAFD6477-C6C8-363E-457A-BA208975E159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2302274"/>
            <a:ext cx="9515475" cy="2466975"/>
          </a:xfrm>
          <a:prstGeom prst="rect">
            <a:avLst/>
          </a:prstGeom>
        </p:spPr>
      </p:pic>
      <p:pic>
        <p:nvPicPr>
          <p:cNvPr id="2" name="Z_[11-10]_kiku1">
            <a:hlinkClick r:id="" action="ppaction://media"/>
            <a:extLst>
              <a:ext uri="{FF2B5EF4-FFF2-40B4-BE49-F238E27FC236}">
                <a16:creationId xmlns:a16="http://schemas.microsoft.com/office/drawing/2014/main" id="{967DAF0C-D4DE-FD9D-74EB-469ECBFCB2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954598" y="5408944"/>
            <a:ext cx="299040" cy="304947"/>
          </a:xfrm>
          <a:prstGeom prst="rect">
            <a:avLst/>
          </a:prstGeom>
        </p:spPr>
      </p:pic>
      <p:pic>
        <p:nvPicPr>
          <p:cNvPr id="3" name="Z_[11-11]_kiku2">
            <a:hlinkClick r:id="" action="ppaction://media"/>
            <a:extLst>
              <a:ext uri="{FF2B5EF4-FFF2-40B4-BE49-F238E27FC236}">
                <a16:creationId xmlns:a16="http://schemas.microsoft.com/office/drawing/2014/main" id="{A3557CED-D50F-A6D3-039B-F7BF535CDB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892085" y="5408944"/>
            <a:ext cx="299040" cy="304947"/>
          </a:xfrm>
          <a:prstGeom prst="rect">
            <a:avLst/>
          </a:prstGeom>
        </p:spPr>
      </p:pic>
      <p:pic>
        <p:nvPicPr>
          <p:cNvPr id="4" name="Z_[11-12]_kiku3">
            <a:hlinkClick r:id="" action="ppaction://media"/>
            <a:extLst>
              <a:ext uri="{FF2B5EF4-FFF2-40B4-BE49-F238E27FC236}">
                <a16:creationId xmlns:a16="http://schemas.microsoft.com/office/drawing/2014/main" id="{448852F8-AF6E-7632-B517-31441923EA2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29573" y="5408944"/>
            <a:ext cx="299040" cy="304947"/>
          </a:xfrm>
          <a:prstGeom prst="rect">
            <a:avLst/>
          </a:prstGeom>
        </p:spPr>
      </p:pic>
      <p:pic>
        <p:nvPicPr>
          <p:cNvPr id="7" name="Z_[11-13]_kiku4">
            <a:hlinkClick r:id="" action="ppaction://media"/>
            <a:extLst>
              <a:ext uri="{FF2B5EF4-FFF2-40B4-BE49-F238E27FC236}">
                <a16:creationId xmlns:a16="http://schemas.microsoft.com/office/drawing/2014/main" id="{640EB0FF-2B7D-C6EB-DEC4-E77D91A55A3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755831" y="5410634"/>
            <a:ext cx="316901" cy="30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41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2" grpId="0"/>
      <p:bldP spid="23" grpId="0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9E2A96A9-9C7D-90FC-5371-D7E0F1A217F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4079868"/>
            <a:ext cx="9978887" cy="1180835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F6B219F-53EE-A4D0-F295-6588950CAA6B}"/>
              </a:ext>
            </a:extLst>
          </p:cNvPr>
          <p:cNvSpPr txBox="1"/>
          <p:nvPr/>
        </p:nvSpPr>
        <p:spPr>
          <a:xfrm>
            <a:off x="2931120" y="4716742"/>
            <a:ext cx="346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ア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D11C4B9-C5A2-2112-B61B-0D78A741E9E6}"/>
              </a:ext>
            </a:extLst>
          </p:cNvPr>
          <p:cNvSpPr txBox="1"/>
          <p:nvPr/>
        </p:nvSpPr>
        <p:spPr>
          <a:xfrm>
            <a:off x="4918296" y="4716743"/>
            <a:ext cx="346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ウ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0033F30-EB12-A6ED-588D-7CD44B3FB13D}"/>
              </a:ext>
            </a:extLst>
          </p:cNvPr>
          <p:cNvSpPr txBox="1"/>
          <p:nvPr/>
        </p:nvSpPr>
        <p:spPr>
          <a:xfrm>
            <a:off x="6905472" y="4716742"/>
            <a:ext cx="287452" cy="460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エ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F0CE09F-356B-5DCD-7E83-62E18D9B261D}"/>
              </a:ext>
            </a:extLst>
          </p:cNvPr>
          <p:cNvSpPr txBox="1"/>
          <p:nvPr/>
        </p:nvSpPr>
        <p:spPr>
          <a:xfrm>
            <a:off x="8833940" y="4715796"/>
            <a:ext cx="346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イ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671C1F73-A494-6192-76AB-918A70E477AE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00325" cy="67774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CD06373-BA97-3890-30C1-1B8264B4E10F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8449" y="30373"/>
            <a:ext cx="4175801" cy="39218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8F27766E-F866-C42C-331A-E404DB06266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26" y="611101"/>
            <a:ext cx="3027192" cy="852316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94D4380D-652E-0369-1D87-E03D701B5323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814" y="1469867"/>
            <a:ext cx="7221596" cy="83380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7A70E7E-9864-3E08-6583-76CA33EC9F61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9025" y="2694125"/>
            <a:ext cx="7490862" cy="1322890"/>
          </a:xfrm>
          <a:prstGeom prst="rect">
            <a:avLst/>
          </a:prstGeom>
        </p:spPr>
      </p:pic>
      <p:pic>
        <p:nvPicPr>
          <p:cNvPr id="2" name="Z_[11-10]_kiku1">
            <a:hlinkClick r:id="" action="ppaction://media"/>
            <a:extLst>
              <a:ext uri="{FF2B5EF4-FFF2-40B4-BE49-F238E27FC236}">
                <a16:creationId xmlns:a16="http://schemas.microsoft.com/office/drawing/2014/main" id="{CF292678-5E5D-A4D9-1BDC-8525EF1BCC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946834" y="4347318"/>
            <a:ext cx="327354" cy="318595"/>
          </a:xfrm>
          <a:prstGeom prst="rect">
            <a:avLst/>
          </a:prstGeom>
        </p:spPr>
      </p:pic>
      <p:pic>
        <p:nvPicPr>
          <p:cNvPr id="4" name="Z_[11-11]_kiku2">
            <a:hlinkClick r:id="" action="ppaction://media"/>
            <a:extLst>
              <a:ext uri="{FF2B5EF4-FFF2-40B4-BE49-F238E27FC236}">
                <a16:creationId xmlns:a16="http://schemas.microsoft.com/office/drawing/2014/main" id="{77D5110E-B9A7-72B7-DCC0-96EA2B8AB3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960477" y="4346833"/>
            <a:ext cx="327354" cy="318595"/>
          </a:xfrm>
          <a:prstGeom prst="rect">
            <a:avLst/>
          </a:prstGeom>
        </p:spPr>
      </p:pic>
      <p:pic>
        <p:nvPicPr>
          <p:cNvPr id="6" name="Z_[11-12]_kiku3">
            <a:hlinkClick r:id="" action="ppaction://media"/>
            <a:extLst>
              <a:ext uri="{FF2B5EF4-FFF2-40B4-BE49-F238E27FC236}">
                <a16:creationId xmlns:a16="http://schemas.microsoft.com/office/drawing/2014/main" id="{EF474868-B55C-AEFC-E212-9391E0FCC5F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961521" y="4346833"/>
            <a:ext cx="327354" cy="318595"/>
          </a:xfrm>
          <a:prstGeom prst="rect">
            <a:avLst/>
          </a:prstGeom>
        </p:spPr>
      </p:pic>
      <p:pic>
        <p:nvPicPr>
          <p:cNvPr id="8" name="Z_[11-13]_kiku4">
            <a:hlinkClick r:id="" action="ppaction://media"/>
            <a:extLst>
              <a:ext uri="{FF2B5EF4-FFF2-40B4-BE49-F238E27FC236}">
                <a16:creationId xmlns:a16="http://schemas.microsoft.com/office/drawing/2014/main" id="{17316650-446C-F2C6-B3D4-9CC9A1F83C0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992349" y="4357271"/>
            <a:ext cx="327354" cy="31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79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2" grpId="0"/>
      <p:bldP spid="23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671C1F73-A494-6192-76AB-918A70E477A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00325" cy="67774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CD06373-BA97-3890-30C1-1B8264B4E10F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8449" y="30373"/>
            <a:ext cx="4175801" cy="39218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8F27766E-F866-C42C-331A-E404DB06266A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26" y="611101"/>
            <a:ext cx="3027192" cy="85231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9D9F513-BD85-43DB-EF4C-E12F1075E3C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26" y="1526270"/>
            <a:ext cx="6741707" cy="76879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940109E-96CC-0F95-F76E-C4059DE9C828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913" y="2664950"/>
            <a:ext cx="7643191" cy="151843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B8D7ABD6-FE2C-8698-A7F4-30C269AFB1D9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339" y="4296154"/>
            <a:ext cx="4687957" cy="1464184"/>
          </a:xfrm>
          <a:prstGeom prst="rect">
            <a:avLst/>
          </a:prstGeom>
        </p:spPr>
      </p:pic>
      <p:pic>
        <p:nvPicPr>
          <p:cNvPr id="2" name="Z_[11-10]_kiku1">
            <a:hlinkClick r:id="" action="ppaction://media"/>
            <a:extLst>
              <a:ext uri="{FF2B5EF4-FFF2-40B4-BE49-F238E27FC236}">
                <a16:creationId xmlns:a16="http://schemas.microsoft.com/office/drawing/2014/main" id="{A33E5C71-0C55-CAE4-59E1-7A096A46F1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193692" y="1678926"/>
            <a:ext cx="274163" cy="279725"/>
          </a:xfrm>
          <a:prstGeom prst="rect">
            <a:avLst/>
          </a:prstGeom>
        </p:spPr>
      </p:pic>
      <p:pic>
        <p:nvPicPr>
          <p:cNvPr id="3" name="Z_[11-11]_kiku2">
            <a:hlinkClick r:id="" action="ppaction://media"/>
            <a:extLst>
              <a:ext uri="{FF2B5EF4-FFF2-40B4-BE49-F238E27FC236}">
                <a16:creationId xmlns:a16="http://schemas.microsoft.com/office/drawing/2014/main" id="{E3FC0408-2A62-AF06-65DF-DA729EAEFA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050247" y="1678926"/>
            <a:ext cx="274163" cy="279725"/>
          </a:xfrm>
          <a:prstGeom prst="rect">
            <a:avLst/>
          </a:prstGeom>
        </p:spPr>
      </p:pic>
      <p:pic>
        <p:nvPicPr>
          <p:cNvPr id="5" name="Z_[11-12]_kiku3">
            <a:hlinkClick r:id="" action="ppaction://media"/>
            <a:extLst>
              <a:ext uri="{FF2B5EF4-FFF2-40B4-BE49-F238E27FC236}">
                <a16:creationId xmlns:a16="http://schemas.microsoft.com/office/drawing/2014/main" id="{EE02C586-7C08-02E2-3E5D-22CE1059E32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901240" y="1678926"/>
            <a:ext cx="274163" cy="279725"/>
          </a:xfrm>
          <a:prstGeom prst="rect">
            <a:avLst/>
          </a:prstGeom>
        </p:spPr>
      </p:pic>
      <p:pic>
        <p:nvPicPr>
          <p:cNvPr id="6" name="Z_[11-13]_kiku4">
            <a:hlinkClick r:id="" action="ppaction://media"/>
            <a:extLst>
              <a:ext uri="{FF2B5EF4-FFF2-40B4-BE49-F238E27FC236}">
                <a16:creationId xmlns:a16="http://schemas.microsoft.com/office/drawing/2014/main" id="{84C1C836-1D00-6C69-023D-875BA45CF08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752232" y="1678926"/>
            <a:ext cx="274163" cy="27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73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74457A5A-A312-017B-FBE3-BEFF05464E4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411" y="1960504"/>
            <a:ext cx="7608920" cy="133352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F618923-464E-3FDB-02B5-DCB625E8017B}"/>
              </a:ext>
            </a:extLst>
          </p:cNvPr>
          <p:cNvSpPr txBox="1"/>
          <p:nvPr/>
        </p:nvSpPr>
        <p:spPr>
          <a:xfrm>
            <a:off x="1994228" y="2165600"/>
            <a:ext cx="2195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ぬすまれました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F13D26B-1EB2-FE7E-BB57-74A32C522366}"/>
              </a:ext>
            </a:extLst>
          </p:cNvPr>
          <p:cNvSpPr txBox="1"/>
          <p:nvPr/>
        </p:nvSpPr>
        <p:spPr>
          <a:xfrm>
            <a:off x="3738480" y="2724069"/>
            <a:ext cx="235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とられた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5D43D03-DA84-A1A8-C4A2-F9E5117B148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941" y="1040743"/>
            <a:ext cx="5202727" cy="70343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BC1DA278-D211-2010-14C6-D82D1AB9988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799" y="3429000"/>
            <a:ext cx="5510903" cy="806116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98A9C4F2-AA9A-22BF-011B-1CF7D962B54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8449" y="30373"/>
            <a:ext cx="4175801" cy="392189"/>
          </a:xfrm>
          <a:prstGeom prst="rect">
            <a:avLst/>
          </a:prstGeom>
        </p:spPr>
      </p:pic>
      <p:pic>
        <p:nvPicPr>
          <p:cNvPr id="2" name="Z_[11-14]_katachi1">
            <a:hlinkClick r:id="" action="ppaction://media"/>
            <a:extLst>
              <a:ext uri="{FF2B5EF4-FFF2-40B4-BE49-F238E27FC236}">
                <a16:creationId xmlns:a16="http://schemas.microsoft.com/office/drawing/2014/main" id="{01FD0AE6-4D36-C16C-D854-FD45AE5743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25108" y="1168168"/>
            <a:ext cx="250473" cy="27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54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EFB54E7-C95F-A2F2-624C-0AFCCCC3199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0121" y="159147"/>
            <a:ext cx="10430768" cy="653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5066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UD デジタル 教科書体 NK-B"/>
        <a:ea typeface="UD デジタル 教科書体 NK-R"/>
        <a:cs typeface="Saysettha"/>
      </a:majorFont>
      <a:minorFont>
        <a:latin typeface="游ゴシック"/>
        <a:ea typeface="游ゴシック"/>
        <a:cs typeface="Saysetth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11249</TotalTime>
  <Words>57</Words>
  <Application>Microsoft Office PowerPoint</Application>
  <PresentationFormat>Widescreen</PresentationFormat>
  <Paragraphs>30</Paragraphs>
  <Slides>24</Slides>
  <Notes>11</Notes>
  <HiddenSlides>0</HiddenSlides>
  <MMClips>27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UD デジタル 教科書体 NK-B</vt:lpstr>
      <vt:lpstr>游ゴシック</vt:lpstr>
      <vt:lpstr>Arial</vt:lpstr>
      <vt:lpstr>Office テーマ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いろどり　ເລີ່ມຕົ້ນ</dc:title>
  <dc:creator>相馬森　佳奈</dc:creator>
  <cp:lastModifiedBy>Ningkham Thongthimahaxay</cp:lastModifiedBy>
  <cp:revision>761</cp:revision>
  <dcterms:created xsi:type="dcterms:W3CDTF">2025-03-04T06:27:47Z</dcterms:created>
  <dcterms:modified xsi:type="dcterms:W3CDTF">2026-02-27T07:54:13Z</dcterms:modified>
</cp:coreProperties>
</file>