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701" r:id="rId2"/>
    <p:sldId id="917" r:id="rId3"/>
    <p:sldId id="993" r:id="rId4"/>
    <p:sldId id="994" r:id="rId5"/>
    <p:sldId id="847" r:id="rId6"/>
    <p:sldId id="995" r:id="rId7"/>
    <p:sldId id="996" r:id="rId8"/>
    <p:sldId id="475" r:id="rId9"/>
    <p:sldId id="966" r:id="rId10"/>
    <p:sldId id="997" r:id="rId11"/>
    <p:sldId id="998" r:id="rId12"/>
    <p:sldId id="365" r:id="rId13"/>
    <p:sldId id="400" r:id="rId14"/>
    <p:sldId id="438" r:id="rId15"/>
    <p:sldId id="402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FFFBCD"/>
    <a:srgbClr val="E8E6ED"/>
    <a:srgbClr val="FFFFFF"/>
    <a:srgbClr val="F1F1F2"/>
    <a:srgbClr val="FFFBCC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5901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7:55:09.036" v="39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7:55:02.054" v="0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27T07:55:02.514" v="1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27T07:55:02.645" v="2" actId="47"/>
        <pc:sldMkLst>
          <pc:docMk/>
          <pc:sldMk cId="2053576378" sldId="496"/>
        </pc:sldMkLst>
      </pc:sldChg>
      <pc:sldChg chg="del">
        <pc:chgData name="Ningkham Thongthimahaxay" userId="5cdccbc1-80d8-4943-a810-18429d6cdb14" providerId="ADAL" clId="{68914001-3854-47A5-8B1B-D1578204552E}" dt="2026-02-27T07:55:07.247" v="33" actId="47"/>
        <pc:sldMkLst>
          <pc:docMk/>
          <pc:sldMk cId="1873321906" sldId="771"/>
        </pc:sldMkLst>
      </pc:sldChg>
      <pc:sldChg chg="del">
        <pc:chgData name="Ningkham Thongthimahaxay" userId="5cdccbc1-80d8-4943-a810-18429d6cdb14" providerId="ADAL" clId="{68914001-3854-47A5-8B1B-D1578204552E}" dt="2026-02-27T07:55:04.765" v="17" actId="47"/>
        <pc:sldMkLst>
          <pc:docMk/>
          <pc:sldMk cId="1483725889" sldId="793"/>
        </pc:sldMkLst>
      </pc:sldChg>
      <pc:sldChg chg="del">
        <pc:chgData name="Ningkham Thongthimahaxay" userId="5cdccbc1-80d8-4943-a810-18429d6cdb14" providerId="ADAL" clId="{68914001-3854-47A5-8B1B-D1578204552E}" dt="2026-02-27T07:55:04.747" v="16" actId="47"/>
        <pc:sldMkLst>
          <pc:docMk/>
          <pc:sldMk cId="1837324282" sldId="797"/>
        </pc:sldMkLst>
      </pc:sldChg>
      <pc:sldChg chg="del">
        <pc:chgData name="Ningkham Thongthimahaxay" userId="5cdccbc1-80d8-4943-a810-18429d6cdb14" providerId="ADAL" clId="{68914001-3854-47A5-8B1B-D1578204552E}" dt="2026-02-27T07:55:05.061" v="23" actId="47"/>
        <pc:sldMkLst>
          <pc:docMk/>
          <pc:sldMk cId="1584542781" sldId="842"/>
        </pc:sldMkLst>
      </pc:sldChg>
      <pc:sldChg chg="del">
        <pc:chgData name="Ningkham Thongthimahaxay" userId="5cdccbc1-80d8-4943-a810-18429d6cdb14" providerId="ADAL" clId="{68914001-3854-47A5-8B1B-D1578204552E}" dt="2026-02-27T07:55:05.359" v="24" actId="47"/>
        <pc:sldMkLst>
          <pc:docMk/>
          <pc:sldMk cId="3471506636" sldId="843"/>
        </pc:sldMkLst>
      </pc:sldChg>
      <pc:sldChg chg="del">
        <pc:chgData name="Ningkham Thongthimahaxay" userId="5cdccbc1-80d8-4943-a810-18429d6cdb14" providerId="ADAL" clId="{68914001-3854-47A5-8B1B-D1578204552E}" dt="2026-02-27T07:55:05.601" v="25" actId="47"/>
        <pc:sldMkLst>
          <pc:docMk/>
          <pc:sldMk cId="3726498231" sldId="844"/>
        </pc:sldMkLst>
      </pc:sldChg>
      <pc:sldChg chg="del">
        <pc:chgData name="Ningkham Thongthimahaxay" userId="5cdccbc1-80d8-4943-a810-18429d6cdb14" providerId="ADAL" clId="{68914001-3854-47A5-8B1B-D1578204552E}" dt="2026-02-27T07:55:07.072" v="32" actId="47"/>
        <pc:sldMkLst>
          <pc:docMk/>
          <pc:sldMk cId="180203649" sldId="845"/>
        </pc:sldMkLst>
      </pc:sldChg>
      <pc:sldChg chg="del">
        <pc:chgData name="Ningkham Thongthimahaxay" userId="5cdccbc1-80d8-4943-a810-18429d6cdb14" providerId="ADAL" clId="{68914001-3854-47A5-8B1B-D1578204552E}" dt="2026-02-27T07:55:06.245" v="28" actId="47"/>
        <pc:sldMkLst>
          <pc:docMk/>
          <pc:sldMk cId="2656871668" sldId="846"/>
        </pc:sldMkLst>
      </pc:sldChg>
      <pc:sldChg chg="del">
        <pc:chgData name="Ningkham Thongthimahaxay" userId="5cdccbc1-80d8-4943-a810-18429d6cdb14" providerId="ADAL" clId="{68914001-3854-47A5-8B1B-D1578204552E}" dt="2026-02-27T07:55:03.001" v="8" actId="47"/>
        <pc:sldMkLst>
          <pc:docMk/>
          <pc:sldMk cId="3584400950" sldId="904"/>
        </pc:sldMkLst>
      </pc:sldChg>
      <pc:sldChg chg="del">
        <pc:chgData name="Ningkham Thongthimahaxay" userId="5cdccbc1-80d8-4943-a810-18429d6cdb14" providerId="ADAL" clId="{68914001-3854-47A5-8B1B-D1578204552E}" dt="2026-02-27T07:55:03.022" v="9" actId="47"/>
        <pc:sldMkLst>
          <pc:docMk/>
          <pc:sldMk cId="1350293059" sldId="905"/>
        </pc:sldMkLst>
      </pc:sldChg>
      <pc:sldChg chg="del">
        <pc:chgData name="Ningkham Thongthimahaxay" userId="5cdccbc1-80d8-4943-a810-18429d6cdb14" providerId="ADAL" clId="{68914001-3854-47A5-8B1B-D1578204552E}" dt="2026-02-27T07:55:03.763" v="12" actId="47"/>
        <pc:sldMkLst>
          <pc:docMk/>
          <pc:sldMk cId="2922255201" sldId="908"/>
        </pc:sldMkLst>
      </pc:sldChg>
      <pc:sldChg chg="del">
        <pc:chgData name="Ningkham Thongthimahaxay" userId="5cdccbc1-80d8-4943-a810-18429d6cdb14" providerId="ADAL" clId="{68914001-3854-47A5-8B1B-D1578204552E}" dt="2026-02-27T07:55:02.739" v="5" actId="47"/>
        <pc:sldMkLst>
          <pc:docMk/>
          <pc:sldMk cId="1096873703" sldId="937"/>
        </pc:sldMkLst>
      </pc:sldChg>
      <pc:sldChg chg="del">
        <pc:chgData name="Ningkham Thongthimahaxay" userId="5cdccbc1-80d8-4943-a810-18429d6cdb14" providerId="ADAL" clId="{68914001-3854-47A5-8B1B-D1578204552E}" dt="2026-02-27T07:55:03.035" v="10" actId="47"/>
        <pc:sldMkLst>
          <pc:docMk/>
          <pc:sldMk cId="263177903" sldId="945"/>
        </pc:sldMkLst>
      </pc:sldChg>
      <pc:sldChg chg="del">
        <pc:chgData name="Ningkham Thongthimahaxay" userId="5cdccbc1-80d8-4943-a810-18429d6cdb14" providerId="ADAL" clId="{68914001-3854-47A5-8B1B-D1578204552E}" dt="2026-02-27T07:55:03.914" v="13" actId="47"/>
        <pc:sldMkLst>
          <pc:docMk/>
          <pc:sldMk cId="2390381483" sldId="946"/>
        </pc:sldMkLst>
      </pc:sldChg>
      <pc:sldChg chg="del">
        <pc:chgData name="Ningkham Thongthimahaxay" userId="5cdccbc1-80d8-4943-a810-18429d6cdb14" providerId="ADAL" clId="{68914001-3854-47A5-8B1B-D1578204552E}" dt="2026-02-27T07:55:04.992" v="20" actId="47"/>
        <pc:sldMkLst>
          <pc:docMk/>
          <pc:sldMk cId="843417615" sldId="951"/>
        </pc:sldMkLst>
      </pc:sldChg>
      <pc:sldChg chg="del">
        <pc:chgData name="Ningkham Thongthimahaxay" userId="5cdccbc1-80d8-4943-a810-18429d6cdb14" providerId="ADAL" clId="{68914001-3854-47A5-8B1B-D1578204552E}" dt="2026-02-27T07:55:02.670" v="3" actId="47"/>
        <pc:sldMkLst>
          <pc:docMk/>
          <pc:sldMk cId="3537626796" sldId="969"/>
        </pc:sldMkLst>
      </pc:sldChg>
      <pc:sldChg chg="del">
        <pc:chgData name="Ningkham Thongthimahaxay" userId="5cdccbc1-80d8-4943-a810-18429d6cdb14" providerId="ADAL" clId="{68914001-3854-47A5-8B1B-D1578204552E}" dt="2026-02-27T07:55:02.710" v="4" actId="47"/>
        <pc:sldMkLst>
          <pc:docMk/>
          <pc:sldMk cId="505618189" sldId="970"/>
        </pc:sldMkLst>
      </pc:sldChg>
      <pc:sldChg chg="del">
        <pc:chgData name="Ningkham Thongthimahaxay" userId="5cdccbc1-80d8-4943-a810-18429d6cdb14" providerId="ADAL" clId="{68914001-3854-47A5-8B1B-D1578204552E}" dt="2026-02-27T07:55:02.890" v="6" actId="47"/>
        <pc:sldMkLst>
          <pc:docMk/>
          <pc:sldMk cId="1955206852" sldId="971"/>
        </pc:sldMkLst>
      </pc:sldChg>
      <pc:sldChg chg="del">
        <pc:chgData name="Ningkham Thongthimahaxay" userId="5cdccbc1-80d8-4943-a810-18429d6cdb14" providerId="ADAL" clId="{68914001-3854-47A5-8B1B-D1578204552E}" dt="2026-02-27T07:55:02.911" v="7" actId="47"/>
        <pc:sldMkLst>
          <pc:docMk/>
          <pc:sldMk cId="2661835568" sldId="972"/>
        </pc:sldMkLst>
      </pc:sldChg>
      <pc:sldChg chg="del">
        <pc:chgData name="Ningkham Thongthimahaxay" userId="5cdccbc1-80d8-4943-a810-18429d6cdb14" providerId="ADAL" clId="{68914001-3854-47A5-8B1B-D1578204552E}" dt="2026-02-27T07:55:03.563" v="11" actId="47"/>
        <pc:sldMkLst>
          <pc:docMk/>
          <pc:sldMk cId="1939817051" sldId="973"/>
        </pc:sldMkLst>
      </pc:sldChg>
      <pc:sldChg chg="del">
        <pc:chgData name="Ningkham Thongthimahaxay" userId="5cdccbc1-80d8-4943-a810-18429d6cdb14" providerId="ADAL" clId="{68914001-3854-47A5-8B1B-D1578204552E}" dt="2026-02-27T07:55:04.208" v="14" actId="47"/>
        <pc:sldMkLst>
          <pc:docMk/>
          <pc:sldMk cId="3878356909" sldId="976"/>
        </pc:sldMkLst>
      </pc:sldChg>
      <pc:sldChg chg="del">
        <pc:chgData name="Ningkham Thongthimahaxay" userId="5cdccbc1-80d8-4943-a810-18429d6cdb14" providerId="ADAL" clId="{68914001-3854-47A5-8B1B-D1578204552E}" dt="2026-02-27T07:55:04.708" v="15" actId="47"/>
        <pc:sldMkLst>
          <pc:docMk/>
          <pc:sldMk cId="2471898414" sldId="977"/>
        </pc:sldMkLst>
      </pc:sldChg>
      <pc:sldChg chg="del">
        <pc:chgData name="Ningkham Thongthimahaxay" userId="5cdccbc1-80d8-4943-a810-18429d6cdb14" providerId="ADAL" clId="{68914001-3854-47A5-8B1B-D1578204552E}" dt="2026-02-27T07:55:04.858" v="18" actId="47"/>
        <pc:sldMkLst>
          <pc:docMk/>
          <pc:sldMk cId="484563793" sldId="978"/>
        </pc:sldMkLst>
      </pc:sldChg>
      <pc:sldChg chg="del">
        <pc:chgData name="Ningkham Thongthimahaxay" userId="5cdccbc1-80d8-4943-a810-18429d6cdb14" providerId="ADAL" clId="{68914001-3854-47A5-8B1B-D1578204552E}" dt="2026-02-27T07:55:04.882" v="19" actId="47"/>
        <pc:sldMkLst>
          <pc:docMk/>
          <pc:sldMk cId="3935360144" sldId="979"/>
        </pc:sldMkLst>
      </pc:sldChg>
      <pc:sldChg chg="del">
        <pc:chgData name="Ningkham Thongthimahaxay" userId="5cdccbc1-80d8-4943-a810-18429d6cdb14" providerId="ADAL" clId="{68914001-3854-47A5-8B1B-D1578204552E}" dt="2026-02-27T07:55:05.013" v="21" actId="47"/>
        <pc:sldMkLst>
          <pc:docMk/>
          <pc:sldMk cId="2426793909" sldId="980"/>
        </pc:sldMkLst>
      </pc:sldChg>
      <pc:sldChg chg="del">
        <pc:chgData name="Ningkham Thongthimahaxay" userId="5cdccbc1-80d8-4943-a810-18429d6cdb14" providerId="ADAL" clId="{68914001-3854-47A5-8B1B-D1578204552E}" dt="2026-02-27T07:55:05.042" v="22" actId="47"/>
        <pc:sldMkLst>
          <pc:docMk/>
          <pc:sldMk cId="1982735897" sldId="981"/>
        </pc:sldMkLst>
      </pc:sldChg>
      <pc:sldChg chg="del">
        <pc:chgData name="Ningkham Thongthimahaxay" userId="5cdccbc1-80d8-4943-a810-18429d6cdb14" providerId="ADAL" clId="{68914001-3854-47A5-8B1B-D1578204552E}" dt="2026-02-27T07:55:05.821" v="26" actId="47"/>
        <pc:sldMkLst>
          <pc:docMk/>
          <pc:sldMk cId="2799198722" sldId="982"/>
        </pc:sldMkLst>
      </pc:sldChg>
      <pc:sldChg chg="del">
        <pc:chgData name="Ningkham Thongthimahaxay" userId="5cdccbc1-80d8-4943-a810-18429d6cdb14" providerId="ADAL" clId="{68914001-3854-47A5-8B1B-D1578204552E}" dt="2026-02-27T07:55:06.030" v="27" actId="47"/>
        <pc:sldMkLst>
          <pc:docMk/>
          <pc:sldMk cId="77562699" sldId="983"/>
        </pc:sldMkLst>
      </pc:sldChg>
      <pc:sldChg chg="del">
        <pc:chgData name="Ningkham Thongthimahaxay" userId="5cdccbc1-80d8-4943-a810-18429d6cdb14" providerId="ADAL" clId="{68914001-3854-47A5-8B1B-D1578204552E}" dt="2026-02-27T07:55:06.442" v="29" actId="47"/>
        <pc:sldMkLst>
          <pc:docMk/>
          <pc:sldMk cId="644686153" sldId="984"/>
        </pc:sldMkLst>
      </pc:sldChg>
      <pc:sldChg chg="del">
        <pc:chgData name="Ningkham Thongthimahaxay" userId="5cdccbc1-80d8-4943-a810-18429d6cdb14" providerId="ADAL" clId="{68914001-3854-47A5-8B1B-D1578204552E}" dt="2026-02-27T07:55:06.658" v="30" actId="47"/>
        <pc:sldMkLst>
          <pc:docMk/>
          <pc:sldMk cId="1732573374" sldId="985"/>
        </pc:sldMkLst>
      </pc:sldChg>
      <pc:sldChg chg="del">
        <pc:chgData name="Ningkham Thongthimahaxay" userId="5cdccbc1-80d8-4943-a810-18429d6cdb14" providerId="ADAL" clId="{68914001-3854-47A5-8B1B-D1578204552E}" dt="2026-02-27T07:55:06.848" v="31" actId="47"/>
        <pc:sldMkLst>
          <pc:docMk/>
          <pc:sldMk cId="3271354309" sldId="986"/>
        </pc:sldMkLst>
      </pc:sldChg>
      <pc:sldChg chg="del">
        <pc:chgData name="Ningkham Thongthimahaxay" userId="5cdccbc1-80d8-4943-a810-18429d6cdb14" providerId="ADAL" clId="{68914001-3854-47A5-8B1B-D1578204552E}" dt="2026-02-27T07:55:07.432" v="34" actId="47"/>
        <pc:sldMkLst>
          <pc:docMk/>
          <pc:sldMk cId="3723724110" sldId="987"/>
        </pc:sldMkLst>
      </pc:sldChg>
      <pc:sldChg chg="del">
        <pc:chgData name="Ningkham Thongthimahaxay" userId="5cdccbc1-80d8-4943-a810-18429d6cdb14" providerId="ADAL" clId="{68914001-3854-47A5-8B1B-D1578204552E}" dt="2026-02-27T07:55:07.636" v="35" actId="47"/>
        <pc:sldMkLst>
          <pc:docMk/>
          <pc:sldMk cId="1838392788" sldId="988"/>
        </pc:sldMkLst>
      </pc:sldChg>
      <pc:sldChg chg="del">
        <pc:chgData name="Ningkham Thongthimahaxay" userId="5cdccbc1-80d8-4943-a810-18429d6cdb14" providerId="ADAL" clId="{68914001-3854-47A5-8B1B-D1578204552E}" dt="2026-02-27T07:55:07.808" v="36" actId="47"/>
        <pc:sldMkLst>
          <pc:docMk/>
          <pc:sldMk cId="4101224433" sldId="989"/>
        </pc:sldMkLst>
      </pc:sldChg>
      <pc:sldChg chg="del">
        <pc:chgData name="Ningkham Thongthimahaxay" userId="5cdccbc1-80d8-4943-a810-18429d6cdb14" providerId="ADAL" clId="{68914001-3854-47A5-8B1B-D1578204552E}" dt="2026-02-27T07:55:08.028" v="37" actId="47"/>
        <pc:sldMkLst>
          <pc:docMk/>
          <pc:sldMk cId="1587939261" sldId="990"/>
        </pc:sldMkLst>
      </pc:sldChg>
      <pc:sldChg chg="del">
        <pc:chgData name="Ningkham Thongthimahaxay" userId="5cdccbc1-80d8-4943-a810-18429d6cdb14" providerId="ADAL" clId="{68914001-3854-47A5-8B1B-D1578204552E}" dt="2026-02-27T07:55:08.847" v="38" actId="47"/>
        <pc:sldMkLst>
          <pc:docMk/>
          <pc:sldMk cId="1051907566" sldId="991"/>
        </pc:sldMkLst>
      </pc:sldChg>
      <pc:sldChg chg="del">
        <pc:chgData name="Ningkham Thongthimahaxay" userId="5cdccbc1-80d8-4943-a810-18429d6cdb14" providerId="ADAL" clId="{68914001-3854-47A5-8B1B-D1578204552E}" dt="2026-02-27T07:55:09.036" v="39" actId="47"/>
        <pc:sldMkLst>
          <pc:docMk/>
          <pc:sldMk cId="3821564173" sldId="9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560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227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16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422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11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75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062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97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4.png"/><Relationship Id="rId5" Type="http://schemas.microsoft.com/office/2007/relationships/media" Target="../media/media5.mp3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9.png"/><Relationship Id="rId17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8.png"/><Relationship Id="rId5" Type="http://schemas.microsoft.com/office/2007/relationships/media" Target="../media/media5.mp3"/><Relationship Id="rId15" Type="http://schemas.openxmlformats.org/officeDocument/2006/relationships/image" Target="../media/image37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9.png"/><Relationship Id="rId17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8.png"/><Relationship Id="rId5" Type="http://schemas.microsoft.com/office/2007/relationships/media" Target="../media/media5.mp3"/><Relationship Id="rId15" Type="http://schemas.openxmlformats.org/officeDocument/2006/relationships/image" Target="../media/image32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34054F-53A9-0552-8D39-0A46221C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2" y="2091743"/>
            <a:ext cx="11615666" cy="31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274FAC0-0C2E-3011-8ACB-1C2C7F0F2A3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63" y="2871205"/>
            <a:ext cx="8784657" cy="37466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280A335-72AB-D54E-BE56-1A91FB51DE0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183" y="61751"/>
            <a:ext cx="5487439" cy="4407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60E8917-5E3C-6535-A2F3-4D2B982724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05"/>
            <a:ext cx="2668077" cy="5563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063AD25-E33D-811A-BE8B-045F51D59A8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4" y="596767"/>
            <a:ext cx="3745336" cy="64489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DC195C3-2996-DDE9-D20D-FF0897E61565}"/>
              </a:ext>
            </a:extLst>
          </p:cNvPr>
          <p:cNvSpPr txBox="1"/>
          <p:nvPr/>
        </p:nvSpPr>
        <p:spPr>
          <a:xfrm>
            <a:off x="3451398" y="3056019"/>
            <a:ext cx="56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9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60F2645-8F4C-DA2C-B839-9A63F64041C8}"/>
              </a:ext>
            </a:extLst>
          </p:cNvPr>
          <p:cNvSpPr txBox="1"/>
          <p:nvPr/>
        </p:nvSpPr>
        <p:spPr>
          <a:xfrm>
            <a:off x="3225768" y="3429000"/>
            <a:ext cx="76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E0F9B3-AF00-5F53-C72C-04CA39576DC4}"/>
              </a:ext>
            </a:extLst>
          </p:cNvPr>
          <p:cNvSpPr txBox="1"/>
          <p:nvPr/>
        </p:nvSpPr>
        <p:spPr>
          <a:xfrm>
            <a:off x="1453535" y="4190207"/>
            <a:ext cx="1372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セーター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A776064-538D-FDC8-FF0F-C836418DEC49}"/>
              </a:ext>
            </a:extLst>
          </p:cNvPr>
          <p:cNvSpPr txBox="1"/>
          <p:nvPr/>
        </p:nvSpPr>
        <p:spPr>
          <a:xfrm>
            <a:off x="4289539" y="4159429"/>
            <a:ext cx="56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１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B8E9E3-D42A-0596-A975-D3E0B21ACBD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4" y="1426473"/>
            <a:ext cx="7415464" cy="121814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99A04F5-3D01-33A8-4A6F-A24FF38B1DF6}"/>
              </a:ext>
            </a:extLst>
          </p:cNvPr>
          <p:cNvSpPr txBox="1"/>
          <p:nvPr/>
        </p:nvSpPr>
        <p:spPr>
          <a:xfrm>
            <a:off x="3418333" y="4917064"/>
            <a:ext cx="871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かぎ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A3F73C4-45D0-4D9A-7944-702C89F8F284}"/>
              </a:ext>
            </a:extLst>
          </p:cNvPr>
          <p:cNvSpPr txBox="1"/>
          <p:nvPr/>
        </p:nvSpPr>
        <p:spPr>
          <a:xfrm>
            <a:off x="1743468" y="5303231"/>
            <a:ext cx="56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8D6020-463B-A9E4-2E95-E1F0948E794B}"/>
              </a:ext>
            </a:extLst>
          </p:cNvPr>
          <p:cNvSpPr txBox="1"/>
          <p:nvPr/>
        </p:nvSpPr>
        <p:spPr>
          <a:xfrm>
            <a:off x="2814406" y="5332710"/>
            <a:ext cx="300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インフォメーション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F667CF-3554-2E56-E63B-39EE73B80E74}"/>
              </a:ext>
            </a:extLst>
          </p:cNvPr>
          <p:cNvSpPr txBox="1"/>
          <p:nvPr/>
        </p:nvSpPr>
        <p:spPr>
          <a:xfrm>
            <a:off x="3040172" y="6090345"/>
            <a:ext cx="56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１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39065C-3096-6B2B-DC2B-9CAD97F3CECD}"/>
              </a:ext>
            </a:extLst>
          </p:cNvPr>
          <p:cNvSpPr txBox="1"/>
          <p:nvPr/>
        </p:nvSpPr>
        <p:spPr>
          <a:xfrm>
            <a:off x="5773901" y="6062573"/>
            <a:ext cx="66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10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1BA899-9548-63FD-9F10-5C2A840C63F6}"/>
              </a:ext>
            </a:extLst>
          </p:cNvPr>
          <p:cNvSpPr txBox="1"/>
          <p:nvPr/>
        </p:nvSpPr>
        <p:spPr>
          <a:xfrm>
            <a:off x="7133212" y="6090344"/>
            <a:ext cx="66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10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1-22]_kiku1">
            <a:hlinkClick r:id="" action="ppaction://media"/>
            <a:extLst>
              <a:ext uri="{FF2B5EF4-FFF2-40B4-BE49-F238E27FC236}">
                <a16:creationId xmlns:a16="http://schemas.microsoft.com/office/drawing/2014/main" id="{53C59CC0-6642-06F1-15B7-EA89BF923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38578" y="1844675"/>
            <a:ext cx="266424" cy="259798"/>
          </a:xfrm>
          <a:prstGeom prst="rect">
            <a:avLst/>
          </a:prstGeom>
        </p:spPr>
      </p:pic>
      <p:pic>
        <p:nvPicPr>
          <p:cNvPr id="4" name="Z_[11-23]_kiku2">
            <a:hlinkClick r:id="" action="ppaction://media"/>
            <a:extLst>
              <a:ext uri="{FF2B5EF4-FFF2-40B4-BE49-F238E27FC236}">
                <a16:creationId xmlns:a16="http://schemas.microsoft.com/office/drawing/2014/main" id="{2FD91AC2-56C7-77A1-7088-58136B442D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0578" y="1844675"/>
            <a:ext cx="266424" cy="259798"/>
          </a:xfrm>
          <a:prstGeom prst="rect">
            <a:avLst/>
          </a:prstGeom>
        </p:spPr>
      </p:pic>
      <p:pic>
        <p:nvPicPr>
          <p:cNvPr id="6" name="Z_[11-24]_kiku3">
            <a:hlinkClick r:id="" action="ppaction://media"/>
            <a:extLst>
              <a:ext uri="{FF2B5EF4-FFF2-40B4-BE49-F238E27FC236}">
                <a16:creationId xmlns:a16="http://schemas.microsoft.com/office/drawing/2014/main" id="{3AFEA78D-7B93-C1E8-88A6-77CC9DB340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62578" y="1844675"/>
            <a:ext cx="266424" cy="259798"/>
          </a:xfrm>
          <a:prstGeom prst="rect">
            <a:avLst/>
          </a:prstGeom>
        </p:spPr>
      </p:pic>
      <p:pic>
        <p:nvPicPr>
          <p:cNvPr id="16" name="Z_[11-25]_kiku4">
            <a:hlinkClick r:id="" action="ppaction://media"/>
            <a:extLst>
              <a:ext uri="{FF2B5EF4-FFF2-40B4-BE49-F238E27FC236}">
                <a16:creationId xmlns:a16="http://schemas.microsoft.com/office/drawing/2014/main" id="{7EB57304-3594-C4DF-962E-00909E3D025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24578" y="1844675"/>
            <a:ext cx="266424" cy="25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280A335-72AB-D54E-BE56-1A91FB51DE0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183" y="61751"/>
            <a:ext cx="5487439" cy="4407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60E8917-5E3C-6535-A2F3-4D2B982724A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05"/>
            <a:ext cx="2668077" cy="5563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063AD25-E33D-811A-BE8B-045F51D59A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4" y="502462"/>
            <a:ext cx="3745336" cy="6448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B4FFDEE-E72E-3F63-C5CE-0DD76AF3CC7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4" y="1147354"/>
            <a:ext cx="5750648" cy="65579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F3489EF-AD5B-C949-1EDF-C9FE05956EA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47" y="1780107"/>
            <a:ext cx="8123721" cy="243289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E7FA713-A6F3-F30E-E778-D8DD92D7C6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09" y="4256313"/>
            <a:ext cx="5653354" cy="2515062"/>
          </a:xfrm>
          <a:prstGeom prst="rect">
            <a:avLst/>
          </a:prstGeom>
        </p:spPr>
      </p:pic>
      <p:pic>
        <p:nvPicPr>
          <p:cNvPr id="2" name="Z_[11-22]_kiku1">
            <a:hlinkClick r:id="" action="ppaction://media"/>
            <a:extLst>
              <a:ext uri="{FF2B5EF4-FFF2-40B4-BE49-F238E27FC236}">
                <a16:creationId xmlns:a16="http://schemas.microsoft.com/office/drawing/2014/main" id="{53520211-4AD2-96D4-385A-F87CA5AB4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71550" y="1246092"/>
            <a:ext cx="280395" cy="280395"/>
          </a:xfrm>
          <a:prstGeom prst="rect">
            <a:avLst/>
          </a:prstGeom>
        </p:spPr>
      </p:pic>
      <p:pic>
        <p:nvPicPr>
          <p:cNvPr id="3" name="Z_[11-23]_kiku2">
            <a:hlinkClick r:id="" action="ppaction://media"/>
            <a:extLst>
              <a:ext uri="{FF2B5EF4-FFF2-40B4-BE49-F238E27FC236}">
                <a16:creationId xmlns:a16="http://schemas.microsoft.com/office/drawing/2014/main" id="{B2890DE1-9D64-B7AD-C7F8-1F7A9F2BDC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06008" y="1246092"/>
            <a:ext cx="280395" cy="280395"/>
          </a:xfrm>
          <a:prstGeom prst="rect">
            <a:avLst/>
          </a:prstGeom>
        </p:spPr>
      </p:pic>
      <p:pic>
        <p:nvPicPr>
          <p:cNvPr id="6" name="Z_[11-24]_kiku3">
            <a:hlinkClick r:id="" action="ppaction://media"/>
            <a:extLst>
              <a:ext uri="{FF2B5EF4-FFF2-40B4-BE49-F238E27FC236}">
                <a16:creationId xmlns:a16="http://schemas.microsoft.com/office/drawing/2014/main" id="{ED867E84-0398-6D9B-B61D-017044601A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40466" y="1246092"/>
            <a:ext cx="280395" cy="280395"/>
          </a:xfrm>
          <a:prstGeom prst="rect">
            <a:avLst/>
          </a:prstGeom>
        </p:spPr>
      </p:pic>
      <p:pic>
        <p:nvPicPr>
          <p:cNvPr id="7" name="Z_[11-25]_kiku4">
            <a:hlinkClick r:id="" action="ppaction://media"/>
            <a:extLst>
              <a:ext uri="{FF2B5EF4-FFF2-40B4-BE49-F238E27FC236}">
                <a16:creationId xmlns:a16="http://schemas.microsoft.com/office/drawing/2014/main" id="{05E5622A-FD29-D5FA-A87E-4B3CB992E33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4923" y="1246092"/>
            <a:ext cx="280395" cy="2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C9C9AC-A650-7DB1-B434-56926A63EC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27" y="940520"/>
            <a:ext cx="11217746" cy="58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0CBB40-B13A-67AD-954B-E527157AD1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659" y="1507191"/>
            <a:ext cx="9397763" cy="52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06FCCED-7783-E696-D241-4E852F8FF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90" y="1551411"/>
            <a:ext cx="9268122" cy="52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A4A69C3-026A-A141-36AD-521A89C0A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621394"/>
            <a:ext cx="8786405" cy="49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2B6B753-8BDC-B267-2602-949D0E1972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38569"/>
            <a:ext cx="2341542" cy="57027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A18EE06-5B17-4129-FB77-F95E1C3543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70" y="55500"/>
            <a:ext cx="4296700" cy="5702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8B11AE1-CAA1-1B2C-CDFE-844283A4B8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657118"/>
            <a:ext cx="5879691" cy="12931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C68255F-8660-9743-3F05-E7457AB25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639" y="2098414"/>
            <a:ext cx="4751824" cy="47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2B6B753-8BDC-B267-2602-949D0E1972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38569"/>
            <a:ext cx="2341542" cy="57027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A18EE06-5B17-4129-FB77-F95E1C3543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70" y="55500"/>
            <a:ext cx="4296700" cy="5702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C68255F-8660-9743-3F05-E7457AB25E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859" y="1470210"/>
            <a:ext cx="2281322" cy="22584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000F3AA-EE3E-BA3C-B1CD-9BE32032A6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1363538"/>
            <a:ext cx="5270090" cy="5736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915BC3A-CE4B-B83D-EEED-BADEBA5B02D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9" y="1990557"/>
            <a:ext cx="4617464" cy="57027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95AD488-A4D3-5E6E-ACC9-B5F87DF8BC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33" y="2599412"/>
            <a:ext cx="5534098" cy="130230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DFB432B-9842-4BA0-EF07-AB4ADCF391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9" y="3960536"/>
            <a:ext cx="3920916" cy="124519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0488458-77D6-11A4-2B06-FEBDEB9DE95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706510"/>
            <a:ext cx="10412362" cy="64682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016FDCC-6C73-100F-C779-8C8085809E5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93" y="5264557"/>
            <a:ext cx="6202324" cy="1554874"/>
          </a:xfrm>
          <a:prstGeom prst="rect">
            <a:avLst/>
          </a:prstGeom>
        </p:spPr>
      </p:pic>
      <p:sp>
        <p:nvSpPr>
          <p:cNvPr id="23" name="楕円 22">
            <a:extLst>
              <a:ext uri="{FF2B5EF4-FFF2-40B4-BE49-F238E27FC236}">
                <a16:creationId xmlns:a16="http://schemas.microsoft.com/office/drawing/2014/main" id="{523D9CD6-44B5-4582-0A32-207279684588}"/>
              </a:ext>
            </a:extLst>
          </p:cNvPr>
          <p:cNvSpPr/>
          <p:nvPr/>
        </p:nvSpPr>
        <p:spPr>
          <a:xfrm>
            <a:off x="816077" y="2560829"/>
            <a:ext cx="1406013" cy="1362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CCA665B-81E7-A231-C4F7-36F404A17F5C}"/>
              </a:ext>
            </a:extLst>
          </p:cNvPr>
          <p:cNvSpPr txBox="1"/>
          <p:nvPr/>
        </p:nvSpPr>
        <p:spPr>
          <a:xfrm>
            <a:off x="4390603" y="4121470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いいえ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088B5A8-EBA6-1DDA-545D-4B420705DA77}"/>
              </a:ext>
            </a:extLst>
          </p:cNvPr>
          <p:cNvSpPr/>
          <p:nvPr/>
        </p:nvSpPr>
        <p:spPr>
          <a:xfrm>
            <a:off x="1199535" y="5732206"/>
            <a:ext cx="314633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11-20]_kaiwa">
            <a:hlinkClick r:id="" action="ppaction://media"/>
            <a:extLst>
              <a:ext uri="{FF2B5EF4-FFF2-40B4-BE49-F238E27FC236}">
                <a16:creationId xmlns:a16="http://schemas.microsoft.com/office/drawing/2014/main" id="{8E7D7EB3-FE06-31DC-C260-EE6757C4E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55595" y="1438563"/>
            <a:ext cx="234232" cy="2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1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2B6B753-8BDC-B267-2602-949D0E1972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38569"/>
            <a:ext cx="2341542" cy="5702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FFCD7E3-588D-5153-EAD7-35B75F45C2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123" y="1375106"/>
            <a:ext cx="5375052" cy="54443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A18EE06-5B17-4129-FB77-F95E1C3543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70" y="55500"/>
            <a:ext cx="4296700" cy="5702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C68255F-8660-9743-3F05-E7457AB25EC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993" y="4156034"/>
            <a:ext cx="1340325" cy="132686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0488458-77D6-11A4-2B06-FEBDEB9DE9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706510"/>
            <a:ext cx="10412362" cy="6468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5DD9816-B5F5-D15B-0B47-84357B47AD3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1589735"/>
            <a:ext cx="6567948" cy="176046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BCB04F4-D440-B827-196F-214426397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75" y="3586604"/>
            <a:ext cx="6497436" cy="84988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5B3DB06-0495-AC50-4265-CD0E32F52FB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5204"/>
            <a:ext cx="6806200" cy="106422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841CB2-71E1-6655-8B8C-834186E4FC59}"/>
              </a:ext>
            </a:extLst>
          </p:cNvPr>
          <p:cNvSpPr txBox="1"/>
          <p:nvPr/>
        </p:nvSpPr>
        <p:spPr>
          <a:xfrm>
            <a:off x="228018" y="3576626"/>
            <a:ext cx="41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9BD3822-46EB-5D02-97C2-06CA51BE256B}"/>
              </a:ext>
            </a:extLst>
          </p:cNvPr>
          <p:cNvSpPr txBox="1"/>
          <p:nvPr/>
        </p:nvSpPr>
        <p:spPr>
          <a:xfrm>
            <a:off x="4460805" y="3549880"/>
            <a:ext cx="41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C0CCF37-9094-1543-95E4-EDDB9F2D1E30}"/>
              </a:ext>
            </a:extLst>
          </p:cNvPr>
          <p:cNvSpPr txBox="1"/>
          <p:nvPr/>
        </p:nvSpPr>
        <p:spPr>
          <a:xfrm>
            <a:off x="2308605" y="3942314"/>
            <a:ext cx="41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B9C331A-EDFF-A942-7FAF-DA12B8B0433F}"/>
              </a:ext>
            </a:extLst>
          </p:cNvPr>
          <p:cNvSpPr txBox="1"/>
          <p:nvPr/>
        </p:nvSpPr>
        <p:spPr>
          <a:xfrm>
            <a:off x="4440597" y="3974822"/>
            <a:ext cx="41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02A88E3-ACA4-FC0E-F2A0-35C709BDD56C}"/>
              </a:ext>
            </a:extLst>
          </p:cNvPr>
          <p:cNvSpPr/>
          <p:nvPr/>
        </p:nvSpPr>
        <p:spPr>
          <a:xfrm>
            <a:off x="8180439" y="1992819"/>
            <a:ext cx="3382296" cy="330722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9227BF-C63E-7D5E-BDBE-35F3A1605A5B}"/>
              </a:ext>
            </a:extLst>
          </p:cNvPr>
          <p:cNvSpPr txBox="1"/>
          <p:nvPr/>
        </p:nvSpPr>
        <p:spPr>
          <a:xfrm>
            <a:off x="11562735" y="1992819"/>
            <a:ext cx="2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a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D8EE904-9F28-8647-DE28-ED28D226002D}"/>
              </a:ext>
            </a:extLst>
          </p:cNvPr>
          <p:cNvSpPr/>
          <p:nvPr/>
        </p:nvSpPr>
        <p:spPr>
          <a:xfrm>
            <a:off x="7497952" y="2576985"/>
            <a:ext cx="890674" cy="330722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8A24676-4941-3F09-2F22-E79128861CB9}"/>
              </a:ext>
            </a:extLst>
          </p:cNvPr>
          <p:cNvSpPr txBox="1"/>
          <p:nvPr/>
        </p:nvSpPr>
        <p:spPr>
          <a:xfrm>
            <a:off x="8389714" y="2571922"/>
            <a:ext cx="2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c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54D9C08-DBB7-8C47-2B30-8AB72E4CCB58}"/>
              </a:ext>
            </a:extLst>
          </p:cNvPr>
          <p:cNvSpPr/>
          <p:nvPr/>
        </p:nvSpPr>
        <p:spPr>
          <a:xfrm>
            <a:off x="7497951" y="3500501"/>
            <a:ext cx="4267509" cy="296929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38D19B1-1329-B8F2-18CC-4E143EFFAE9D}"/>
              </a:ext>
            </a:extLst>
          </p:cNvPr>
          <p:cNvSpPr txBox="1"/>
          <p:nvPr/>
        </p:nvSpPr>
        <p:spPr>
          <a:xfrm>
            <a:off x="11765460" y="3472376"/>
            <a:ext cx="2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e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0FBAEEB-0C5E-BE93-69FD-8B0FB42853F1}"/>
              </a:ext>
            </a:extLst>
          </p:cNvPr>
          <p:cNvSpPr/>
          <p:nvPr/>
        </p:nvSpPr>
        <p:spPr>
          <a:xfrm>
            <a:off x="7490874" y="3832679"/>
            <a:ext cx="2189840" cy="273324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3C497BD-C46C-F701-4C11-BFBE13CC943E}"/>
              </a:ext>
            </a:extLst>
          </p:cNvPr>
          <p:cNvSpPr txBox="1"/>
          <p:nvPr/>
        </p:nvSpPr>
        <p:spPr>
          <a:xfrm>
            <a:off x="9665753" y="3990831"/>
            <a:ext cx="2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6969"/>
                </a:solidFill>
                <a:latin typeface="+mj-ea"/>
                <a:ea typeface="+mj-ea"/>
              </a:rPr>
              <a:t>f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2" name="Z_[11-20]_kaiwa">
            <a:hlinkClick r:id="" action="ppaction://media"/>
            <a:extLst>
              <a:ext uri="{FF2B5EF4-FFF2-40B4-BE49-F238E27FC236}">
                <a16:creationId xmlns:a16="http://schemas.microsoft.com/office/drawing/2014/main" id="{D6E31907-DCE5-8D43-34E6-1ECCEB3E5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6824" y="1673756"/>
            <a:ext cx="267609" cy="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1" grpId="0"/>
      <p:bldP spid="26" grpId="0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E16F550-18F2-62BE-02ED-24D083FAC0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70" y="55500"/>
            <a:ext cx="4296700" cy="5702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B2682F-A9C4-871F-D999-4D8F912B85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0740" cy="80050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E7C96B0-ADFD-A54A-2AE3-40CE533EC1D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5" y="800506"/>
            <a:ext cx="3375991" cy="70400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6CA47FB-089E-75C5-6B4A-898A8A2AB9C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096" y="1426277"/>
            <a:ext cx="6139851" cy="5290172"/>
          </a:xfrm>
          <a:prstGeom prst="rect">
            <a:avLst/>
          </a:prstGeom>
        </p:spPr>
      </p:pic>
      <p:pic>
        <p:nvPicPr>
          <p:cNvPr id="3" name="Z_[11-21]_hanasu">
            <a:hlinkClick r:id="" action="ppaction://media"/>
            <a:extLst>
              <a:ext uri="{FF2B5EF4-FFF2-40B4-BE49-F238E27FC236}">
                <a16:creationId xmlns:a16="http://schemas.microsoft.com/office/drawing/2014/main" id="{509BD35E-D8E5-3994-5E7E-7FD900D14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35918" y="946604"/>
            <a:ext cx="273050" cy="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E16F550-18F2-62BE-02ED-24D083FAC0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70" y="55500"/>
            <a:ext cx="4296700" cy="5702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B2682F-A9C4-871F-D999-4D8F912B85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0740" cy="80050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6CA47FB-089E-75C5-6B4A-898A8A2AB9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096" y="1426277"/>
            <a:ext cx="6139851" cy="529017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646760E-E115-A9E0-9701-E230DDA77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05" y="851360"/>
            <a:ext cx="3564835" cy="57491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D1FF25-3AD0-1D91-FAD4-137C5E7FF0AD}"/>
              </a:ext>
            </a:extLst>
          </p:cNvPr>
          <p:cNvSpPr/>
          <p:nvPr/>
        </p:nvSpPr>
        <p:spPr>
          <a:xfrm>
            <a:off x="3806515" y="2413440"/>
            <a:ext cx="2750169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4C8A6BF-9AD1-A7B6-5438-29DB8093FA95}"/>
              </a:ext>
            </a:extLst>
          </p:cNvPr>
          <p:cNvSpPr/>
          <p:nvPr/>
        </p:nvSpPr>
        <p:spPr>
          <a:xfrm>
            <a:off x="6105999" y="4314275"/>
            <a:ext cx="2672756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9B3818-BB14-740A-F0B5-76BD39944751}"/>
              </a:ext>
            </a:extLst>
          </p:cNvPr>
          <p:cNvSpPr/>
          <p:nvPr/>
        </p:nvSpPr>
        <p:spPr>
          <a:xfrm>
            <a:off x="3841391" y="3783977"/>
            <a:ext cx="2700295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66CA95-CCD0-E2EE-3208-77C6C64C632F}"/>
              </a:ext>
            </a:extLst>
          </p:cNvPr>
          <p:cNvSpPr/>
          <p:nvPr/>
        </p:nvSpPr>
        <p:spPr>
          <a:xfrm>
            <a:off x="5051635" y="2959645"/>
            <a:ext cx="3721004" cy="66491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5A6021B-2FB0-5A0D-F63D-D5213AEBF79D}"/>
              </a:ext>
            </a:extLst>
          </p:cNvPr>
          <p:cNvSpPr/>
          <p:nvPr/>
        </p:nvSpPr>
        <p:spPr>
          <a:xfrm>
            <a:off x="5051635" y="1670174"/>
            <a:ext cx="3773131" cy="52339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010991-FB30-159B-EB5B-2647165DB8E7}"/>
              </a:ext>
            </a:extLst>
          </p:cNvPr>
          <p:cNvSpPr/>
          <p:nvPr/>
        </p:nvSpPr>
        <p:spPr>
          <a:xfrm>
            <a:off x="6105999" y="4848733"/>
            <a:ext cx="2672756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BCF44EA-6043-0619-9C65-BDBB8A81A79E}"/>
              </a:ext>
            </a:extLst>
          </p:cNvPr>
          <p:cNvSpPr/>
          <p:nvPr/>
        </p:nvSpPr>
        <p:spPr>
          <a:xfrm>
            <a:off x="6096000" y="5225532"/>
            <a:ext cx="2672756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734FB15-6A8D-1589-7692-E9491328B103}"/>
              </a:ext>
            </a:extLst>
          </p:cNvPr>
          <p:cNvSpPr/>
          <p:nvPr/>
        </p:nvSpPr>
        <p:spPr>
          <a:xfrm>
            <a:off x="3829528" y="5702175"/>
            <a:ext cx="3267358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9B3E879-74D9-8B5D-8869-F366B8C8F06C}"/>
              </a:ext>
            </a:extLst>
          </p:cNvPr>
          <p:cNvSpPr/>
          <p:nvPr/>
        </p:nvSpPr>
        <p:spPr>
          <a:xfrm>
            <a:off x="6086947" y="6306354"/>
            <a:ext cx="581670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11-21]_hanasu">
            <a:hlinkClick r:id="" action="ppaction://media"/>
            <a:extLst>
              <a:ext uri="{FF2B5EF4-FFF2-40B4-BE49-F238E27FC236}">
                <a16:creationId xmlns:a16="http://schemas.microsoft.com/office/drawing/2014/main" id="{2DFB36B0-32CE-2B78-8AE3-338BBADA9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31003" y="900171"/>
            <a:ext cx="255179" cy="2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E16F550-18F2-62BE-02ED-24D083FAC0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70" y="55500"/>
            <a:ext cx="4296700" cy="5702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B2682F-A9C4-871F-D999-4D8F912B85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0740" cy="80050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6CA47FB-089E-75C5-6B4A-898A8A2AB9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98" y="2080987"/>
            <a:ext cx="5245691" cy="451975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CC2407-E6E8-5062-57E6-4238B5B73A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6" y="638330"/>
            <a:ext cx="7142922" cy="1540839"/>
          </a:xfrm>
          <a:prstGeom prst="rect">
            <a:avLst/>
          </a:prstGeom>
        </p:spPr>
      </p:pic>
      <p:pic>
        <p:nvPicPr>
          <p:cNvPr id="5122" name="Picture 2" descr="インフォメーションセンターの案内員のイラスト">
            <a:extLst>
              <a:ext uri="{FF2B5EF4-FFF2-40B4-BE49-F238E27FC236}">
                <a16:creationId xmlns:a16="http://schemas.microsoft.com/office/drawing/2014/main" id="{AA5B6E9D-D778-3C0A-5DBC-A863FEB9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9396" y="3620109"/>
            <a:ext cx="1805122" cy="211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4EB1E1-82CD-70C1-5221-3B2AA5202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24969" y="3770017"/>
            <a:ext cx="2237289" cy="20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7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8869B47-4A4E-B9E0-06D2-B6B3FBF2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03" y="2362952"/>
            <a:ext cx="11810198" cy="228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280A335-72AB-D54E-BE56-1A91FB51DE0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183" y="61751"/>
            <a:ext cx="5487439" cy="4407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60E8917-5E3C-6535-A2F3-4D2B982724A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05"/>
            <a:ext cx="2668077" cy="5563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063AD25-E33D-811A-BE8B-045F51D59A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4" y="596767"/>
            <a:ext cx="3745336" cy="64489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E2C0B89-8796-83A1-46F8-6132CB8A471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4" y="1418652"/>
            <a:ext cx="5167323" cy="75873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900A830-1775-DBA7-7233-E68EF780308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79" y="2346262"/>
            <a:ext cx="7141945" cy="67425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0F76CF9-9B2A-7B6A-B731-3F9DD82683A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28" y="3391118"/>
            <a:ext cx="7779445" cy="89272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DC195C3-2996-DDE9-D20D-FF0897E61565}"/>
              </a:ext>
            </a:extLst>
          </p:cNvPr>
          <p:cNvSpPr txBox="1"/>
          <p:nvPr/>
        </p:nvSpPr>
        <p:spPr>
          <a:xfrm>
            <a:off x="1243142" y="3814824"/>
            <a:ext cx="56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60F2645-8F4C-DA2C-B839-9A63F64041C8}"/>
              </a:ext>
            </a:extLst>
          </p:cNvPr>
          <p:cNvSpPr txBox="1"/>
          <p:nvPr/>
        </p:nvSpPr>
        <p:spPr>
          <a:xfrm>
            <a:off x="3137715" y="3814823"/>
            <a:ext cx="56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ｃ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E0F9B3-AF00-5F53-C72C-04CA39576DC4}"/>
              </a:ext>
            </a:extLst>
          </p:cNvPr>
          <p:cNvSpPr txBox="1"/>
          <p:nvPr/>
        </p:nvSpPr>
        <p:spPr>
          <a:xfrm>
            <a:off x="5032288" y="3814822"/>
            <a:ext cx="56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A776064-538D-FDC8-FF0F-C836418DEC49}"/>
              </a:ext>
            </a:extLst>
          </p:cNvPr>
          <p:cNvSpPr txBox="1"/>
          <p:nvPr/>
        </p:nvSpPr>
        <p:spPr>
          <a:xfrm>
            <a:off x="6926861" y="3814821"/>
            <a:ext cx="56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1-22]_kiku1">
            <a:hlinkClick r:id="" action="ppaction://media"/>
            <a:extLst>
              <a:ext uri="{FF2B5EF4-FFF2-40B4-BE49-F238E27FC236}">
                <a16:creationId xmlns:a16="http://schemas.microsoft.com/office/drawing/2014/main" id="{F69504B3-28B2-0953-BF30-5302BC62E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8754" y="3534326"/>
            <a:ext cx="306181" cy="292929"/>
          </a:xfrm>
          <a:prstGeom prst="rect">
            <a:avLst/>
          </a:prstGeom>
        </p:spPr>
      </p:pic>
      <p:pic>
        <p:nvPicPr>
          <p:cNvPr id="3" name="Z_[11-23]_kiku2">
            <a:hlinkClick r:id="" action="ppaction://media"/>
            <a:extLst>
              <a:ext uri="{FF2B5EF4-FFF2-40B4-BE49-F238E27FC236}">
                <a16:creationId xmlns:a16="http://schemas.microsoft.com/office/drawing/2014/main" id="{4E75E722-896B-99B5-EF58-5791B7CE24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93692" y="3534327"/>
            <a:ext cx="306181" cy="292929"/>
          </a:xfrm>
          <a:prstGeom prst="rect">
            <a:avLst/>
          </a:prstGeom>
        </p:spPr>
      </p:pic>
      <p:pic>
        <p:nvPicPr>
          <p:cNvPr id="4" name="Z_[11-24]_kiku3">
            <a:hlinkClick r:id="" action="ppaction://media"/>
            <a:extLst>
              <a:ext uri="{FF2B5EF4-FFF2-40B4-BE49-F238E27FC236}">
                <a16:creationId xmlns:a16="http://schemas.microsoft.com/office/drawing/2014/main" id="{A1FC5FC3-0563-1CDA-9ADD-51E212A5B6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02006" y="3534327"/>
            <a:ext cx="306181" cy="292929"/>
          </a:xfrm>
          <a:prstGeom prst="rect">
            <a:avLst/>
          </a:prstGeom>
        </p:spPr>
      </p:pic>
      <p:pic>
        <p:nvPicPr>
          <p:cNvPr id="6" name="Z_[11-25]_kiku4">
            <a:hlinkClick r:id="" action="ppaction://media"/>
            <a:extLst>
              <a:ext uri="{FF2B5EF4-FFF2-40B4-BE49-F238E27FC236}">
                <a16:creationId xmlns:a16="http://schemas.microsoft.com/office/drawing/2014/main" id="{827C86E1-7FDF-5B16-3117-C722646561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97066" y="3534327"/>
            <a:ext cx="306181" cy="2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11249</TotalTime>
  <Words>55</Words>
  <Application>Microsoft Office PowerPoint</Application>
  <PresentationFormat>Widescreen</PresentationFormat>
  <Paragraphs>37</Paragraphs>
  <Slides>15</Slides>
  <Notes>13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761</cp:revision>
  <dcterms:created xsi:type="dcterms:W3CDTF">2025-03-04T06:27:47Z</dcterms:created>
  <dcterms:modified xsi:type="dcterms:W3CDTF">2026-02-27T07:55:10Z</dcterms:modified>
</cp:coreProperties>
</file>