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471" r:id="rId3"/>
    <p:sldId id="496" r:id="rId4"/>
    <p:sldId id="1000" r:id="rId5"/>
    <p:sldId id="1001" r:id="rId6"/>
    <p:sldId id="937" r:id="rId7"/>
    <p:sldId id="1002" r:id="rId8"/>
    <p:sldId id="904" r:id="rId9"/>
    <p:sldId id="905" r:id="rId10"/>
    <p:sldId id="908" r:id="rId11"/>
    <p:sldId id="946" r:id="rId12"/>
    <p:sldId id="1003" r:id="rId13"/>
    <p:sldId id="1004" r:id="rId14"/>
    <p:sldId id="797" r:id="rId15"/>
    <p:sldId id="793" r:id="rId16"/>
    <p:sldId id="1009" r:id="rId17"/>
    <p:sldId id="1010" r:id="rId18"/>
    <p:sldId id="1011" r:id="rId19"/>
    <p:sldId id="1014" r:id="rId20"/>
    <p:sldId id="1012" r:id="rId2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E8E6ED"/>
    <a:srgbClr val="FFFECA"/>
    <a:srgbClr val="FF6969"/>
    <a:srgbClr val="FFFFFF"/>
    <a:srgbClr val="F1F1F2"/>
    <a:srgbClr val="FFFBCC"/>
    <a:srgbClr val="FDE0B0"/>
    <a:srgbClr val="FFF3F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2" autoAdjust="0"/>
    <p:restoredTop sz="95901" autoAdjust="0"/>
  </p:normalViewPr>
  <p:slideViewPr>
    <p:cSldViewPr snapToGrid="0">
      <p:cViewPr varScale="1">
        <p:scale>
          <a:sx n="59" d="100"/>
          <a:sy n="59" d="100"/>
        </p:scale>
        <p:origin x="9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78"/>
    </p:cViewPr>
  </p:sorter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gkham Thongthimahaxay" userId="5cdccbc1-80d8-4943-a810-18429d6cdb14" providerId="ADAL" clId="{68914001-3854-47A5-8B1B-D1578204552E}"/>
    <pc:docChg chg="delSld">
      <pc:chgData name="Ningkham Thongthimahaxay" userId="5cdccbc1-80d8-4943-a810-18429d6cdb14" providerId="ADAL" clId="{68914001-3854-47A5-8B1B-D1578204552E}" dt="2026-02-27T07:59:23.029" v="23" actId="47"/>
      <pc:docMkLst>
        <pc:docMk/>
      </pc:docMkLst>
      <pc:sldChg chg="del">
        <pc:chgData name="Ningkham Thongthimahaxay" userId="5cdccbc1-80d8-4943-a810-18429d6cdb14" providerId="ADAL" clId="{68914001-3854-47A5-8B1B-D1578204552E}" dt="2026-02-27T07:59:05.006" v="3" actId="47"/>
        <pc:sldMkLst>
          <pc:docMk/>
          <pc:sldMk cId="3391700342" sldId="365"/>
        </pc:sldMkLst>
      </pc:sldChg>
      <pc:sldChg chg="del">
        <pc:chgData name="Ningkham Thongthimahaxay" userId="5cdccbc1-80d8-4943-a810-18429d6cdb14" providerId="ADAL" clId="{68914001-3854-47A5-8B1B-D1578204552E}" dt="2026-02-27T07:59:04.927" v="2" actId="47"/>
        <pc:sldMkLst>
          <pc:docMk/>
          <pc:sldMk cId="756299597" sldId="400"/>
        </pc:sldMkLst>
      </pc:sldChg>
      <pc:sldChg chg="del">
        <pc:chgData name="Ningkham Thongthimahaxay" userId="5cdccbc1-80d8-4943-a810-18429d6cdb14" providerId="ADAL" clId="{68914001-3854-47A5-8B1B-D1578204552E}" dt="2026-02-27T07:59:04.370" v="0" actId="47"/>
        <pc:sldMkLst>
          <pc:docMk/>
          <pc:sldMk cId="4212684179" sldId="402"/>
        </pc:sldMkLst>
      </pc:sldChg>
      <pc:sldChg chg="del">
        <pc:chgData name="Ningkham Thongthimahaxay" userId="5cdccbc1-80d8-4943-a810-18429d6cdb14" providerId="ADAL" clId="{68914001-3854-47A5-8B1B-D1578204552E}" dt="2026-02-27T07:59:04.827" v="1" actId="47"/>
        <pc:sldMkLst>
          <pc:docMk/>
          <pc:sldMk cId="288815665" sldId="438"/>
        </pc:sldMkLst>
      </pc:sldChg>
      <pc:sldChg chg="del">
        <pc:chgData name="Ningkham Thongthimahaxay" userId="5cdccbc1-80d8-4943-a810-18429d6cdb14" providerId="ADAL" clId="{68914001-3854-47A5-8B1B-D1578204552E}" dt="2026-02-27T07:59:08.212" v="19" actId="47"/>
        <pc:sldMkLst>
          <pc:docMk/>
          <pc:sldMk cId="3128151450" sldId="475"/>
        </pc:sldMkLst>
      </pc:sldChg>
      <pc:sldChg chg="del">
        <pc:chgData name="Ningkham Thongthimahaxay" userId="5cdccbc1-80d8-4943-a810-18429d6cdb14" providerId="ADAL" clId="{68914001-3854-47A5-8B1B-D1578204552E}" dt="2026-02-27T07:59:23.029" v="23" actId="47"/>
        <pc:sldMkLst>
          <pc:docMk/>
          <pc:sldMk cId="2270044584" sldId="701"/>
        </pc:sldMkLst>
      </pc:sldChg>
      <pc:sldChg chg="del">
        <pc:chgData name="Ningkham Thongthimahaxay" userId="5cdccbc1-80d8-4943-a810-18429d6cdb14" providerId="ADAL" clId="{68914001-3854-47A5-8B1B-D1578204552E}" dt="2026-02-27T07:59:22.516" v="22" actId="47"/>
        <pc:sldMkLst>
          <pc:docMk/>
          <pc:sldMk cId="766974004" sldId="917"/>
        </pc:sldMkLst>
      </pc:sldChg>
      <pc:sldChg chg="del">
        <pc:chgData name="Ningkham Thongthimahaxay" userId="5cdccbc1-80d8-4943-a810-18429d6cdb14" providerId="ADAL" clId="{68914001-3854-47A5-8B1B-D1578204552E}" dt="2026-02-27T07:59:07.768" v="18" actId="47"/>
        <pc:sldMkLst>
          <pc:docMk/>
          <pc:sldMk cId="717316050" sldId="966"/>
        </pc:sldMkLst>
      </pc:sldChg>
      <pc:sldChg chg="del">
        <pc:chgData name="Ningkham Thongthimahaxay" userId="5cdccbc1-80d8-4943-a810-18429d6cdb14" providerId="ADAL" clId="{68914001-3854-47A5-8B1B-D1578204552E}" dt="2026-02-27T07:59:22.194" v="21" actId="47"/>
        <pc:sldMkLst>
          <pc:docMk/>
          <pc:sldMk cId="620119444" sldId="1015"/>
        </pc:sldMkLst>
      </pc:sldChg>
      <pc:sldChg chg="del">
        <pc:chgData name="Ningkham Thongthimahaxay" userId="5cdccbc1-80d8-4943-a810-18429d6cdb14" providerId="ADAL" clId="{68914001-3854-47A5-8B1B-D1578204552E}" dt="2026-02-27T07:59:21.970" v="20" actId="47"/>
        <pc:sldMkLst>
          <pc:docMk/>
          <pc:sldMk cId="4108807130" sldId="1016"/>
        </pc:sldMkLst>
      </pc:sldChg>
      <pc:sldChg chg="del">
        <pc:chgData name="Ningkham Thongthimahaxay" userId="5cdccbc1-80d8-4943-a810-18429d6cdb14" providerId="ADAL" clId="{68914001-3854-47A5-8B1B-D1578204552E}" dt="2026-02-27T07:59:07.425" v="17" actId="47"/>
        <pc:sldMkLst>
          <pc:docMk/>
          <pc:sldMk cId="991548351" sldId="1017"/>
        </pc:sldMkLst>
      </pc:sldChg>
      <pc:sldChg chg="del">
        <pc:chgData name="Ningkham Thongthimahaxay" userId="5cdccbc1-80d8-4943-a810-18429d6cdb14" providerId="ADAL" clId="{68914001-3854-47A5-8B1B-D1578204552E}" dt="2026-02-27T07:59:07.182" v="16" actId="47"/>
        <pc:sldMkLst>
          <pc:docMk/>
          <pc:sldMk cId="2290572585" sldId="1018"/>
        </pc:sldMkLst>
      </pc:sldChg>
      <pc:sldChg chg="del">
        <pc:chgData name="Ningkham Thongthimahaxay" userId="5cdccbc1-80d8-4943-a810-18429d6cdb14" providerId="ADAL" clId="{68914001-3854-47A5-8B1B-D1578204552E}" dt="2026-02-27T07:59:06.832" v="15" actId="47"/>
        <pc:sldMkLst>
          <pc:docMk/>
          <pc:sldMk cId="2620842907" sldId="1019"/>
        </pc:sldMkLst>
      </pc:sldChg>
      <pc:sldChg chg="del">
        <pc:chgData name="Ningkham Thongthimahaxay" userId="5cdccbc1-80d8-4943-a810-18429d6cdb14" providerId="ADAL" clId="{68914001-3854-47A5-8B1B-D1578204552E}" dt="2026-02-27T07:59:05.570" v="14" actId="47"/>
        <pc:sldMkLst>
          <pc:docMk/>
          <pc:sldMk cId="570554289" sldId="1021"/>
        </pc:sldMkLst>
      </pc:sldChg>
      <pc:sldChg chg="del">
        <pc:chgData name="Ningkham Thongthimahaxay" userId="5cdccbc1-80d8-4943-a810-18429d6cdb14" providerId="ADAL" clId="{68914001-3854-47A5-8B1B-D1578204552E}" dt="2026-02-27T07:59:05.540" v="13" actId="47"/>
        <pc:sldMkLst>
          <pc:docMk/>
          <pc:sldMk cId="982107671" sldId="1022"/>
        </pc:sldMkLst>
      </pc:sldChg>
      <pc:sldChg chg="del">
        <pc:chgData name="Ningkham Thongthimahaxay" userId="5cdccbc1-80d8-4943-a810-18429d6cdb14" providerId="ADAL" clId="{68914001-3854-47A5-8B1B-D1578204552E}" dt="2026-02-27T07:59:05.475" v="12" actId="47"/>
        <pc:sldMkLst>
          <pc:docMk/>
          <pc:sldMk cId="2177743803" sldId="1023"/>
        </pc:sldMkLst>
      </pc:sldChg>
      <pc:sldChg chg="del">
        <pc:chgData name="Ningkham Thongthimahaxay" userId="5cdccbc1-80d8-4943-a810-18429d6cdb14" providerId="ADAL" clId="{68914001-3854-47A5-8B1B-D1578204552E}" dt="2026-02-27T07:59:05.377" v="11" actId="47"/>
        <pc:sldMkLst>
          <pc:docMk/>
          <pc:sldMk cId="145608747" sldId="1024"/>
        </pc:sldMkLst>
      </pc:sldChg>
      <pc:sldChg chg="del">
        <pc:chgData name="Ningkham Thongthimahaxay" userId="5cdccbc1-80d8-4943-a810-18429d6cdb14" providerId="ADAL" clId="{68914001-3854-47A5-8B1B-D1578204552E}" dt="2026-02-27T07:59:05.067" v="7" actId="47"/>
        <pc:sldMkLst>
          <pc:docMk/>
          <pc:sldMk cId="1451251276" sldId="1025"/>
        </pc:sldMkLst>
      </pc:sldChg>
      <pc:sldChg chg="del">
        <pc:chgData name="Ningkham Thongthimahaxay" userId="5cdccbc1-80d8-4943-a810-18429d6cdb14" providerId="ADAL" clId="{68914001-3854-47A5-8B1B-D1578204552E}" dt="2026-02-27T07:59:05.371" v="10" actId="47"/>
        <pc:sldMkLst>
          <pc:docMk/>
          <pc:sldMk cId="1098066231" sldId="1026"/>
        </pc:sldMkLst>
      </pc:sldChg>
      <pc:sldChg chg="del">
        <pc:chgData name="Ningkham Thongthimahaxay" userId="5cdccbc1-80d8-4943-a810-18429d6cdb14" providerId="ADAL" clId="{68914001-3854-47A5-8B1B-D1578204552E}" dt="2026-02-27T07:59:05.357" v="9" actId="47"/>
        <pc:sldMkLst>
          <pc:docMk/>
          <pc:sldMk cId="715202629" sldId="1027"/>
        </pc:sldMkLst>
      </pc:sldChg>
      <pc:sldChg chg="del">
        <pc:chgData name="Ningkham Thongthimahaxay" userId="5cdccbc1-80d8-4943-a810-18429d6cdb14" providerId="ADAL" clId="{68914001-3854-47A5-8B1B-D1578204552E}" dt="2026-02-27T07:59:05.107" v="8" actId="47"/>
        <pc:sldMkLst>
          <pc:docMk/>
          <pc:sldMk cId="1881486563" sldId="1028"/>
        </pc:sldMkLst>
      </pc:sldChg>
      <pc:sldChg chg="del">
        <pc:chgData name="Ningkham Thongthimahaxay" userId="5cdccbc1-80d8-4943-a810-18429d6cdb14" providerId="ADAL" clId="{68914001-3854-47A5-8B1B-D1578204552E}" dt="2026-02-27T07:59:05.053" v="6" actId="47"/>
        <pc:sldMkLst>
          <pc:docMk/>
          <pc:sldMk cId="1896814050" sldId="1029"/>
        </pc:sldMkLst>
      </pc:sldChg>
      <pc:sldChg chg="del">
        <pc:chgData name="Ningkham Thongthimahaxay" userId="5cdccbc1-80d8-4943-a810-18429d6cdb14" providerId="ADAL" clId="{68914001-3854-47A5-8B1B-D1578204552E}" dt="2026-02-27T07:59:05.039" v="5" actId="47"/>
        <pc:sldMkLst>
          <pc:docMk/>
          <pc:sldMk cId="1818441748" sldId="1032"/>
        </pc:sldMkLst>
      </pc:sldChg>
      <pc:sldChg chg="del">
        <pc:chgData name="Ningkham Thongthimahaxay" userId="5cdccbc1-80d8-4943-a810-18429d6cdb14" providerId="ADAL" clId="{68914001-3854-47A5-8B1B-D1578204552E}" dt="2026-02-27T07:59:05.022" v="4" actId="47"/>
        <pc:sldMkLst>
          <pc:docMk/>
          <pc:sldMk cId="2974860192" sldId="10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919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1946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693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494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1055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777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45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40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113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03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45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856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45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9.mp3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9.mp3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9.mp3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9.mp3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64.png"/><Relationship Id="rId4" Type="http://schemas.openxmlformats.org/officeDocument/2006/relationships/image" Target="../media/image62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18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image" Target="../media/image1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image" Target="../media/image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1.png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56182EC-C311-C12F-1F38-87218C4AAD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410" y="1748691"/>
            <a:ext cx="11687175" cy="28965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BA77A22-14A5-76B7-074B-73CE661A1F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09" y="4833298"/>
            <a:ext cx="11458575" cy="12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519CA5C-E336-712C-0BA5-B881858238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8" y="1061657"/>
            <a:ext cx="6112043" cy="73183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F812497-1E12-293F-A19C-B6D3612C7B0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1028" name="Picture 4" descr="Z_12_1_08_pasokon">
            <a:extLst>
              <a:ext uri="{FF2B5EF4-FFF2-40B4-BE49-F238E27FC236}">
                <a16:creationId xmlns:a16="http://schemas.microsoft.com/office/drawing/2014/main" id="{4DB41FA2-0E30-7172-B91E-F0725C777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050" y="2248312"/>
            <a:ext cx="3998275" cy="399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12-04]_kiku2">
            <a:hlinkClick r:id="" action="ppaction://media"/>
            <a:extLst>
              <a:ext uri="{FF2B5EF4-FFF2-40B4-BE49-F238E27FC236}">
                <a16:creationId xmlns:a16="http://schemas.microsoft.com/office/drawing/2014/main" id="{151A47CD-5D27-81B7-B9DF-CCE5406BA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02185" y="1159778"/>
            <a:ext cx="306345" cy="30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5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2F95AF0-52EC-4B0E-B337-20AE576FA1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7FD0DD-BC57-5095-40C9-DD033BF748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61872"/>
            <a:ext cx="4863382" cy="6022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9AC950B-C87F-00E9-6B65-BAD4A42EF5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897551"/>
            <a:ext cx="3941562" cy="58208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2FC3DF8-1D73-9412-9D49-D588150004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09" y="1684258"/>
            <a:ext cx="8114132" cy="4743943"/>
          </a:xfrm>
          <a:prstGeom prst="rect">
            <a:avLst/>
          </a:prstGeom>
        </p:spPr>
      </p:pic>
      <p:pic>
        <p:nvPicPr>
          <p:cNvPr id="3" name="Z_[12-08]_hanasu1">
            <a:hlinkClick r:id="" action="ppaction://media"/>
            <a:extLst>
              <a:ext uri="{FF2B5EF4-FFF2-40B4-BE49-F238E27FC236}">
                <a16:creationId xmlns:a16="http://schemas.microsoft.com/office/drawing/2014/main" id="{E6C2C665-23F3-71F3-5154-3DD666A5B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24100" y="968375"/>
            <a:ext cx="263525" cy="263525"/>
          </a:xfrm>
          <a:prstGeom prst="rect">
            <a:avLst/>
          </a:prstGeom>
        </p:spPr>
      </p:pic>
      <p:pic>
        <p:nvPicPr>
          <p:cNvPr id="5" name="Z_[12-09]_hanasu2">
            <a:hlinkClick r:id="" action="ppaction://media"/>
            <a:extLst>
              <a:ext uri="{FF2B5EF4-FFF2-40B4-BE49-F238E27FC236}">
                <a16:creationId xmlns:a16="http://schemas.microsoft.com/office/drawing/2014/main" id="{8F6FC7F6-4434-C5CB-D242-246EE3CEBC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21025" y="958850"/>
            <a:ext cx="263525" cy="2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8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2F95AF0-52EC-4B0E-B337-20AE576FA1A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7FD0DD-BC57-5095-40C9-DD033BF748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61872"/>
            <a:ext cx="4863382" cy="6022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2FC3DF8-1D73-9412-9D49-D588150004D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509" y="1684258"/>
            <a:ext cx="8114132" cy="476466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6A18EE1-B593-DC12-879A-AB7802F4A66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56" y="846853"/>
            <a:ext cx="4559166" cy="65469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91B17C-E44C-058D-853B-3E21368952BD}"/>
              </a:ext>
            </a:extLst>
          </p:cNvPr>
          <p:cNvSpPr/>
          <p:nvPr/>
        </p:nvSpPr>
        <p:spPr>
          <a:xfrm>
            <a:off x="2136992" y="5846085"/>
            <a:ext cx="2913616" cy="42894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C4B3790-0D20-A6B3-F6A2-5DA3BEBB8393}"/>
              </a:ext>
            </a:extLst>
          </p:cNvPr>
          <p:cNvSpPr/>
          <p:nvPr/>
        </p:nvSpPr>
        <p:spPr>
          <a:xfrm>
            <a:off x="2133688" y="1896117"/>
            <a:ext cx="4900326" cy="40246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59200A0-406B-E783-39F8-29D3A9597AEF}"/>
              </a:ext>
            </a:extLst>
          </p:cNvPr>
          <p:cNvSpPr/>
          <p:nvPr/>
        </p:nvSpPr>
        <p:spPr>
          <a:xfrm>
            <a:off x="2208223" y="5335892"/>
            <a:ext cx="2823926" cy="44270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D7C408F-E3AB-B3F2-F657-66F240CE9A44}"/>
              </a:ext>
            </a:extLst>
          </p:cNvPr>
          <p:cNvSpPr/>
          <p:nvPr/>
        </p:nvSpPr>
        <p:spPr>
          <a:xfrm>
            <a:off x="2149338" y="2364013"/>
            <a:ext cx="5993635" cy="42569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021399A-CB24-CD85-DC3F-2BE6168994F4}"/>
              </a:ext>
            </a:extLst>
          </p:cNvPr>
          <p:cNvSpPr/>
          <p:nvPr/>
        </p:nvSpPr>
        <p:spPr>
          <a:xfrm>
            <a:off x="5095000" y="3111935"/>
            <a:ext cx="3878029" cy="919474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BF36957-7636-1C26-4047-1B22A0983FB8}"/>
              </a:ext>
            </a:extLst>
          </p:cNvPr>
          <p:cNvSpPr/>
          <p:nvPr/>
        </p:nvSpPr>
        <p:spPr>
          <a:xfrm>
            <a:off x="5040918" y="4109651"/>
            <a:ext cx="3878029" cy="919474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Z_[12-08]_hanasu1">
            <a:hlinkClick r:id="" action="ppaction://media"/>
            <a:extLst>
              <a:ext uri="{FF2B5EF4-FFF2-40B4-BE49-F238E27FC236}">
                <a16:creationId xmlns:a16="http://schemas.microsoft.com/office/drawing/2014/main" id="{4BC8DEF8-1501-0ED2-1E3B-123020E0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3959" y="915586"/>
            <a:ext cx="262034" cy="271214"/>
          </a:xfrm>
          <a:prstGeom prst="rect">
            <a:avLst/>
          </a:prstGeom>
        </p:spPr>
      </p:pic>
      <p:pic>
        <p:nvPicPr>
          <p:cNvPr id="9" name="Z_[12-09]_hanasu2">
            <a:hlinkClick r:id="" action="ppaction://media"/>
            <a:extLst>
              <a:ext uri="{FF2B5EF4-FFF2-40B4-BE49-F238E27FC236}">
                <a16:creationId xmlns:a16="http://schemas.microsoft.com/office/drawing/2014/main" id="{74E5E0A4-F55A-BD93-7CB1-F500D1C716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40690" y="915586"/>
            <a:ext cx="262034" cy="27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吹き出し: 円形 6">
            <a:extLst>
              <a:ext uri="{FF2B5EF4-FFF2-40B4-BE49-F238E27FC236}">
                <a16:creationId xmlns:a16="http://schemas.microsoft.com/office/drawing/2014/main" id="{6EDEB0E9-64F1-B861-6556-6C708189A21E}"/>
              </a:ext>
            </a:extLst>
          </p:cNvPr>
          <p:cNvSpPr/>
          <p:nvPr/>
        </p:nvSpPr>
        <p:spPr>
          <a:xfrm>
            <a:off x="1112343" y="2620934"/>
            <a:ext cx="4983656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2F95AF0-52EC-4B0E-B337-20AE576FA1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7FD0DD-BC57-5095-40C9-DD033BF748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61872"/>
            <a:ext cx="4863382" cy="60227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2FC3DF8-1D73-9412-9D49-D588150004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683" y="2399093"/>
            <a:ext cx="5129891" cy="299920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4752B5-74A7-4A83-6187-2810B629BE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35" y="850634"/>
            <a:ext cx="8303394" cy="755810"/>
          </a:xfrm>
          <a:prstGeom prst="rect">
            <a:avLst/>
          </a:prstGeom>
        </p:spPr>
      </p:pic>
      <p:pic>
        <p:nvPicPr>
          <p:cNvPr id="2050" name="Picture 2" descr="心配そうに話し合う女性のイラスト">
            <a:extLst>
              <a:ext uri="{FF2B5EF4-FFF2-40B4-BE49-F238E27FC236}">
                <a16:creationId xmlns:a16="http://schemas.microsoft.com/office/drawing/2014/main" id="{143F38E8-90AC-3DCE-750F-A3B6D223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428" y="4609989"/>
            <a:ext cx="2354179" cy="211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508B9B0-964F-8B0D-D495-EC5C6FB8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7" y="3226322"/>
            <a:ext cx="789042" cy="123446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8DDCA8E-9029-E060-87CE-6BA84A9CF5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616" y="3541317"/>
            <a:ext cx="952901" cy="11158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2078972-BAB5-88CE-098E-92035ACF6A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2181" y="2845921"/>
            <a:ext cx="1047896" cy="87642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F6497CE-1540-C819-04DD-C4665C245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1715" y="3711118"/>
            <a:ext cx="962159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29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4FA3272-666E-39B4-4EBA-3CC64A64F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" y="2278962"/>
            <a:ext cx="11926529" cy="230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2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EDDE8F-1EAB-FF28-C8D2-A68EDF1E0C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23" y="50037"/>
            <a:ext cx="5157723" cy="3918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0F3013-A209-7764-D81A-1F56580A26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4" y="61575"/>
            <a:ext cx="3346706" cy="5962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5ED89BB-B61A-32C8-C7D3-65E3770A21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2" y="658527"/>
            <a:ext cx="4336026" cy="6869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7E7673-95FA-78AD-0F3F-63D8F88E7B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52" y="1457130"/>
            <a:ext cx="1848465" cy="61740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4D0209-2D4B-9684-0979-64F7788B9C0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0" y="2388170"/>
            <a:ext cx="4355690" cy="769909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139771C-31AE-FE37-2955-C110C4CF01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522" y="982087"/>
            <a:ext cx="3438107" cy="5644971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4333D324-1244-1E63-8348-BB3F82FD72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20" y="3158079"/>
            <a:ext cx="4836034" cy="23357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FACD248-8AD9-0C37-265A-2043CD027B3C}"/>
              </a:ext>
            </a:extLst>
          </p:cNvPr>
          <p:cNvSpPr/>
          <p:nvPr/>
        </p:nvSpPr>
        <p:spPr>
          <a:xfrm>
            <a:off x="5637522" y="1285213"/>
            <a:ext cx="3438107" cy="416494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1C36ABF-2F6F-E8D8-252E-BF0A00CD53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42" y="3198793"/>
            <a:ext cx="4549940" cy="350036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EEDDE8F-1EAB-FF28-C8D2-A68EDF1E0C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23" y="50037"/>
            <a:ext cx="5157723" cy="3918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0F3013-A209-7764-D81A-1F56580A26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4" y="61575"/>
            <a:ext cx="3346706" cy="5962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5ED89BB-B61A-32C8-C7D3-65E3770A21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2" y="658527"/>
            <a:ext cx="4336026" cy="68691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87E7673-95FA-78AD-0F3F-63D8F88E7B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52" y="1457130"/>
            <a:ext cx="1848465" cy="61740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4D0209-2D4B-9684-0979-64F7788B9C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0" y="2388170"/>
            <a:ext cx="4355690" cy="76990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1A25B77-068F-51E1-B20F-5AF4297750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923" y="1168046"/>
            <a:ext cx="4225226" cy="5531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942F756-6BD6-EEFB-B17E-CBD6FF3FD5E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528" y="5149363"/>
            <a:ext cx="3157330" cy="148822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7A3AC8C-DE00-D126-7C9B-8CA946942A4C}"/>
              </a:ext>
            </a:extLst>
          </p:cNvPr>
          <p:cNvSpPr/>
          <p:nvPr/>
        </p:nvSpPr>
        <p:spPr>
          <a:xfrm>
            <a:off x="5900727" y="4676011"/>
            <a:ext cx="2634736" cy="43753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060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2055075-A0F1-5D59-7F49-55A8FF6509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42" y="2348258"/>
            <a:ext cx="4959626" cy="39658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DC89656-E59F-2F15-47EC-2307084CE8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80" y="1411806"/>
            <a:ext cx="2873850" cy="70805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EEDDE8F-1EAB-FF28-C8D2-A68EDF1E0C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23" y="50037"/>
            <a:ext cx="5157723" cy="3918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0F3013-A209-7764-D81A-1F56580A26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4" y="61575"/>
            <a:ext cx="3346706" cy="5962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5ED89BB-B61A-32C8-C7D3-65E3770A21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2" y="658527"/>
            <a:ext cx="4336026" cy="68691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5A251BB-8431-579B-7836-887B9F0AE0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148" y="1248297"/>
            <a:ext cx="3175867" cy="53352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3D045B0-4366-AA0B-BA26-F74BAA43F15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664" y="5336893"/>
            <a:ext cx="2637322" cy="124670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F19F66-3C6B-9847-DBDB-60AB31C0F363}"/>
              </a:ext>
            </a:extLst>
          </p:cNvPr>
          <p:cNvSpPr/>
          <p:nvPr/>
        </p:nvSpPr>
        <p:spPr>
          <a:xfrm>
            <a:off x="8232848" y="2427461"/>
            <a:ext cx="944167" cy="34354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2F28317-06F3-B373-7955-937B7EF23CD0}"/>
              </a:ext>
            </a:extLst>
          </p:cNvPr>
          <p:cNvSpPr txBox="1"/>
          <p:nvPr/>
        </p:nvSpPr>
        <p:spPr>
          <a:xfrm>
            <a:off x="9225405" y="2368398"/>
            <a:ext cx="38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5DD9A96-8E00-B6D7-1C38-BB16445CFD1E}"/>
              </a:ext>
            </a:extLst>
          </p:cNvPr>
          <p:cNvSpPr/>
          <p:nvPr/>
        </p:nvSpPr>
        <p:spPr>
          <a:xfrm>
            <a:off x="6005194" y="1884251"/>
            <a:ext cx="1497158" cy="34354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5AC429-D624-5E4C-7708-0ED0E5C6C2B2}"/>
              </a:ext>
            </a:extLst>
          </p:cNvPr>
          <p:cNvSpPr txBox="1"/>
          <p:nvPr/>
        </p:nvSpPr>
        <p:spPr>
          <a:xfrm>
            <a:off x="5521321" y="1949326"/>
            <a:ext cx="38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E90998E-3C15-9710-0EC7-E359D1116243}"/>
              </a:ext>
            </a:extLst>
          </p:cNvPr>
          <p:cNvSpPr/>
          <p:nvPr/>
        </p:nvSpPr>
        <p:spPr>
          <a:xfrm>
            <a:off x="7570673" y="1893825"/>
            <a:ext cx="662175" cy="34354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582A2F8-E734-FCC6-1A5D-19A9EC1BFA0A}"/>
              </a:ext>
            </a:extLst>
          </p:cNvPr>
          <p:cNvSpPr txBox="1"/>
          <p:nvPr/>
        </p:nvSpPr>
        <p:spPr>
          <a:xfrm>
            <a:off x="8188217" y="1602322"/>
            <a:ext cx="38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725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8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2F7372F4-A391-DF5F-7A64-5117995F02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915" y="780603"/>
            <a:ext cx="3518874" cy="589181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345951-61C9-E15C-E7C6-5521DC7DEC6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41" y="2338633"/>
            <a:ext cx="4821981" cy="35731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F8773E8-86F8-AE89-8F63-2E21D80CDE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04" y="1405298"/>
            <a:ext cx="3835597" cy="71455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EEDDE8F-1EAB-FF28-C8D2-A68EDF1E0C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23" y="50037"/>
            <a:ext cx="5157723" cy="3918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80F3013-A209-7764-D81A-1F56580A26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4" y="61575"/>
            <a:ext cx="3346706" cy="5962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5ED89BB-B61A-32C8-C7D3-65E3770A216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2" y="658527"/>
            <a:ext cx="4336026" cy="68691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BF19F66-3C6B-9847-DBDB-60AB31C0F363}"/>
              </a:ext>
            </a:extLst>
          </p:cNvPr>
          <p:cNvSpPr/>
          <p:nvPr/>
        </p:nvSpPr>
        <p:spPr>
          <a:xfrm>
            <a:off x="6362299" y="2427461"/>
            <a:ext cx="2899489" cy="34354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2F28317-06F3-B373-7955-937B7EF23CD0}"/>
              </a:ext>
            </a:extLst>
          </p:cNvPr>
          <p:cNvSpPr txBox="1"/>
          <p:nvPr/>
        </p:nvSpPr>
        <p:spPr>
          <a:xfrm>
            <a:off x="9282098" y="2368398"/>
            <a:ext cx="38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1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5DD9A96-8E00-B6D7-1C38-BB16445CFD1E}"/>
              </a:ext>
            </a:extLst>
          </p:cNvPr>
          <p:cNvSpPr/>
          <p:nvPr/>
        </p:nvSpPr>
        <p:spPr>
          <a:xfrm>
            <a:off x="6356037" y="3579735"/>
            <a:ext cx="2899488" cy="34354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A5AC429-D624-5E4C-7708-0ED0E5C6C2B2}"/>
              </a:ext>
            </a:extLst>
          </p:cNvPr>
          <p:cNvSpPr txBox="1"/>
          <p:nvPr/>
        </p:nvSpPr>
        <p:spPr>
          <a:xfrm>
            <a:off x="9282099" y="3520672"/>
            <a:ext cx="38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2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E90998E-3C15-9710-0EC7-E359D1116243}"/>
              </a:ext>
            </a:extLst>
          </p:cNvPr>
          <p:cNvSpPr/>
          <p:nvPr/>
        </p:nvSpPr>
        <p:spPr>
          <a:xfrm>
            <a:off x="6362299" y="2837388"/>
            <a:ext cx="2894109" cy="343540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582A2F8-E734-FCC6-1A5D-19A9EC1BFA0A}"/>
              </a:ext>
            </a:extLst>
          </p:cNvPr>
          <p:cNvSpPr txBox="1"/>
          <p:nvPr/>
        </p:nvSpPr>
        <p:spPr>
          <a:xfrm>
            <a:off x="9282099" y="2837388"/>
            <a:ext cx="38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3</a:t>
            </a:r>
            <a:endParaRPr kumimoji="1" lang="ja-JP" altLang="en-US" sz="2400" dirty="0">
              <a:solidFill>
                <a:srgbClr val="FF6969"/>
              </a:solidFill>
              <a:latin typeface="+mj-ea"/>
              <a:ea typeface="+mj-ea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781780C-CF45-EA68-CD57-34C83D7332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61" y="4547497"/>
            <a:ext cx="4003783" cy="110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 animBg="1"/>
      <p:bldP spid="18" grpId="0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79A303-7B4A-5035-7CD5-278213025F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4" y="1370736"/>
            <a:ext cx="2778216" cy="61354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EEDDE8F-1EAB-FF28-C8D2-A68EDF1E0C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23" y="50037"/>
            <a:ext cx="5157723" cy="3918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566EC38-80C2-402D-DADC-47E91F1F2C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4" y="61575"/>
            <a:ext cx="3346706" cy="59622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192027E-8758-9240-6128-678FBE63A2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2" y="658527"/>
            <a:ext cx="4336026" cy="68691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F1CA733-0DD7-FC60-CD0B-8071BFCA088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346" y="488978"/>
            <a:ext cx="3809011" cy="631898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FB2EC16-3DC0-456D-FB22-578B401621D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615" y="1446676"/>
            <a:ext cx="4710586" cy="52188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99226F0-F30A-BBBC-A74B-E54A7F2D22E7}"/>
              </a:ext>
            </a:extLst>
          </p:cNvPr>
          <p:cNvSpPr txBox="1"/>
          <p:nvPr/>
        </p:nvSpPr>
        <p:spPr>
          <a:xfrm>
            <a:off x="6468177" y="5284409"/>
            <a:ext cx="44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C69596A-98FB-7A9C-13A9-652DDC5E1113}"/>
              </a:ext>
            </a:extLst>
          </p:cNvPr>
          <p:cNvSpPr txBox="1"/>
          <p:nvPr/>
        </p:nvSpPr>
        <p:spPr>
          <a:xfrm>
            <a:off x="5643613" y="6014325"/>
            <a:ext cx="442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〇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38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5D5CFAC-24E5-35F2-B6DD-29459DAD50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75" y="2381940"/>
            <a:ext cx="11982450" cy="20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79A303-7B4A-5035-7CD5-278213025F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4" y="1446676"/>
            <a:ext cx="2778216" cy="613543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DFB17F6-C230-A404-7886-471B867E5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0616" y="1533301"/>
            <a:ext cx="3991612" cy="7909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EEDDE8F-1EAB-FF28-C8D2-A68EDF1E0C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023" y="50037"/>
            <a:ext cx="5157723" cy="3918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566EC38-80C2-402D-DADC-47E91F1F2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54" y="61575"/>
            <a:ext cx="3346706" cy="59622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192027E-8758-9240-6128-678FBE63A2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12" y="658527"/>
            <a:ext cx="4336026" cy="68691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F1CA733-0DD7-FC60-CD0B-8071BFCA08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717" y="488978"/>
            <a:ext cx="3809011" cy="6318985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D5EDC83-BC87-B2C9-1906-5A377D2F373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362" y="5169555"/>
            <a:ext cx="5961901" cy="1207181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3514484F-79CF-7080-05D3-395422C4A6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615" y="2253427"/>
            <a:ext cx="4109187" cy="8875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3E274CEA-75BE-52E3-8502-C16BEACEF183}"/>
              </a:ext>
            </a:extLst>
          </p:cNvPr>
          <p:cNvSpPr/>
          <p:nvPr/>
        </p:nvSpPr>
        <p:spPr>
          <a:xfrm>
            <a:off x="9394256" y="6015789"/>
            <a:ext cx="2059807" cy="721895"/>
          </a:xfrm>
          <a:prstGeom prst="rect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192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08D538-CCE9-B94E-9ACD-04FEDEDF05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8651171-E3FA-A1E6-1CD1-8B2AD82347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848834"/>
            <a:ext cx="3683861" cy="7476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F452F6-FF23-9898-729E-7E942E6EA4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47" y="1811838"/>
            <a:ext cx="11876904" cy="4526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Z_[12-01]_kotoba1">
            <a:hlinkClick r:id="" action="ppaction://media"/>
            <a:extLst>
              <a:ext uri="{FF2B5EF4-FFF2-40B4-BE49-F238E27FC236}">
                <a16:creationId xmlns:a16="http://schemas.microsoft.com/office/drawing/2014/main" id="{D35AAE5F-0F32-63EE-85F4-BCC5F81C2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60675" y="1020328"/>
            <a:ext cx="251115" cy="25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08D538-CCE9-B94E-9ACD-04FEDEDF05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F452F6-FF23-9898-729E-7E942E6EA4E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47" y="1878513"/>
            <a:ext cx="11876904" cy="4526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1A385FC-F94F-EA41-D083-BE14EFD20C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7" y="890287"/>
            <a:ext cx="3151471" cy="654851"/>
          </a:xfrm>
          <a:prstGeom prst="rect">
            <a:avLst/>
          </a:prstGeom>
        </p:spPr>
      </p:pic>
      <p:pic>
        <p:nvPicPr>
          <p:cNvPr id="2" name="Z_[12-01]_kotoba1">
            <a:hlinkClick r:id="" action="ppaction://media"/>
            <a:extLst>
              <a:ext uri="{FF2B5EF4-FFF2-40B4-BE49-F238E27FC236}">
                <a16:creationId xmlns:a16="http://schemas.microsoft.com/office/drawing/2014/main" id="{E2802529-CFAC-241A-2EED-16D3C6C41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01875" y="985693"/>
            <a:ext cx="291522" cy="29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4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F95CCD5-CD18-D8E8-7E93-9229D9B8B8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834704"/>
            <a:ext cx="3974987" cy="76758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DBCAE1-38C6-353A-B0A7-BFE65D7943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" y="73877"/>
            <a:ext cx="2000238" cy="65485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308D538-CCE9-B94E-9ACD-04FEDEDF050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F452F6-FF23-9898-729E-7E942E6EA4E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47" y="1830888"/>
            <a:ext cx="11876904" cy="45269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E3DE5205-D14E-F344-D5CF-2DD0F04960E3}"/>
              </a:ext>
            </a:extLst>
          </p:cNvPr>
          <p:cNvSpPr/>
          <p:nvPr/>
        </p:nvSpPr>
        <p:spPr>
          <a:xfrm>
            <a:off x="6581774" y="2728045"/>
            <a:ext cx="1278177" cy="146437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6A699AD-28F6-2E89-4DC7-530B041EE998}"/>
              </a:ext>
            </a:extLst>
          </p:cNvPr>
          <p:cNvSpPr txBox="1"/>
          <p:nvPr/>
        </p:nvSpPr>
        <p:spPr>
          <a:xfrm>
            <a:off x="7122072" y="224883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1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5AA5664-4435-B295-4FD2-AA84AABCE7B8}"/>
              </a:ext>
            </a:extLst>
          </p:cNvPr>
          <p:cNvSpPr/>
          <p:nvPr/>
        </p:nvSpPr>
        <p:spPr>
          <a:xfrm>
            <a:off x="4868986" y="2833612"/>
            <a:ext cx="1360364" cy="108116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D4835F-504F-22A1-D8E1-EF072EB2FDC7}"/>
              </a:ext>
            </a:extLst>
          </p:cNvPr>
          <p:cNvSpPr txBox="1"/>
          <p:nvPr/>
        </p:nvSpPr>
        <p:spPr>
          <a:xfrm>
            <a:off x="5827763" y="224883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E402FE0-3910-1EB5-BDF6-02756DAAEA58}"/>
              </a:ext>
            </a:extLst>
          </p:cNvPr>
          <p:cNvSpPr/>
          <p:nvPr/>
        </p:nvSpPr>
        <p:spPr>
          <a:xfrm>
            <a:off x="7696199" y="4782562"/>
            <a:ext cx="1278177" cy="132296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623EA9-F0C0-98A0-DED1-226B57EF9680}"/>
              </a:ext>
            </a:extLst>
          </p:cNvPr>
          <p:cNvSpPr txBox="1"/>
          <p:nvPr/>
        </p:nvSpPr>
        <p:spPr>
          <a:xfrm>
            <a:off x="8675764" y="595455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3AE9F213-411A-8CF7-B7DA-D8DCF4AA1290}"/>
              </a:ext>
            </a:extLst>
          </p:cNvPr>
          <p:cNvSpPr/>
          <p:nvPr/>
        </p:nvSpPr>
        <p:spPr>
          <a:xfrm>
            <a:off x="6286679" y="4744619"/>
            <a:ext cx="1278177" cy="146437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C028087-4259-7AED-A635-D76AFF27FD95}"/>
              </a:ext>
            </a:extLst>
          </p:cNvPr>
          <p:cNvSpPr txBox="1"/>
          <p:nvPr/>
        </p:nvSpPr>
        <p:spPr>
          <a:xfrm>
            <a:off x="6826977" y="426541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5CBE603-EFE9-6646-492A-9ED1784F8C2B}"/>
              </a:ext>
            </a:extLst>
          </p:cNvPr>
          <p:cNvSpPr/>
          <p:nvPr/>
        </p:nvSpPr>
        <p:spPr>
          <a:xfrm>
            <a:off x="400050" y="2678631"/>
            <a:ext cx="1057275" cy="146437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569202D-8CC8-9DF4-FFEC-64CD0E9E12E6}"/>
              </a:ext>
            </a:extLst>
          </p:cNvPr>
          <p:cNvSpPr txBox="1"/>
          <p:nvPr/>
        </p:nvSpPr>
        <p:spPr>
          <a:xfrm>
            <a:off x="1000263" y="2287874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529AFFC-76EB-ACD4-9ACA-9DAA74B1C2B3}"/>
              </a:ext>
            </a:extLst>
          </p:cNvPr>
          <p:cNvSpPr/>
          <p:nvPr/>
        </p:nvSpPr>
        <p:spPr>
          <a:xfrm>
            <a:off x="10571231" y="4850186"/>
            <a:ext cx="1409520" cy="125533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0736DAD-901C-0027-0B41-C03538F2847D}"/>
              </a:ext>
            </a:extLst>
          </p:cNvPr>
          <p:cNvSpPr txBox="1"/>
          <p:nvPr/>
        </p:nvSpPr>
        <p:spPr>
          <a:xfrm>
            <a:off x="11369706" y="444349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C167D90-3807-09C3-009A-544EB33D65B8}"/>
              </a:ext>
            </a:extLst>
          </p:cNvPr>
          <p:cNvSpPr/>
          <p:nvPr/>
        </p:nvSpPr>
        <p:spPr>
          <a:xfrm>
            <a:off x="1819307" y="2728045"/>
            <a:ext cx="1171544" cy="146437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93D436A-05D5-2B28-5C16-C79F89D9579F}"/>
              </a:ext>
            </a:extLst>
          </p:cNvPr>
          <p:cNvSpPr txBox="1"/>
          <p:nvPr/>
        </p:nvSpPr>
        <p:spPr>
          <a:xfrm>
            <a:off x="2579183" y="2287874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03DA46EF-D3E8-1071-0525-558F083EF221}"/>
              </a:ext>
            </a:extLst>
          </p:cNvPr>
          <p:cNvSpPr/>
          <p:nvPr/>
        </p:nvSpPr>
        <p:spPr>
          <a:xfrm>
            <a:off x="9293054" y="4727373"/>
            <a:ext cx="1224477" cy="132296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5DC39342-B98B-C448-A7F5-C52C415FD058}"/>
              </a:ext>
            </a:extLst>
          </p:cNvPr>
          <p:cNvSpPr txBox="1"/>
          <p:nvPr/>
        </p:nvSpPr>
        <p:spPr>
          <a:xfrm>
            <a:off x="9966196" y="4211839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8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407CEF4-04E8-DFBD-F5CF-2072D46E8DC2}"/>
              </a:ext>
            </a:extLst>
          </p:cNvPr>
          <p:cNvSpPr/>
          <p:nvPr/>
        </p:nvSpPr>
        <p:spPr>
          <a:xfrm>
            <a:off x="4474214" y="4727373"/>
            <a:ext cx="1431108" cy="148162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D599BD4-61D9-EE10-673A-AD0837EFF119}"/>
              </a:ext>
            </a:extLst>
          </p:cNvPr>
          <p:cNvSpPr txBox="1"/>
          <p:nvPr/>
        </p:nvSpPr>
        <p:spPr>
          <a:xfrm>
            <a:off x="5417457" y="4390248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9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14BFB2D4-B32D-EF48-BA4B-F18E190ED103}"/>
              </a:ext>
            </a:extLst>
          </p:cNvPr>
          <p:cNvSpPr/>
          <p:nvPr/>
        </p:nvSpPr>
        <p:spPr>
          <a:xfrm>
            <a:off x="3365438" y="2696812"/>
            <a:ext cx="1278177" cy="146437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29284F3-B7CB-6B55-C7B3-ABCDA33DED6E}"/>
              </a:ext>
            </a:extLst>
          </p:cNvPr>
          <p:cNvSpPr txBox="1"/>
          <p:nvPr/>
        </p:nvSpPr>
        <p:spPr>
          <a:xfrm>
            <a:off x="4057370" y="2267427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B4067FD1-D18C-6E07-4720-BE834E24B621}"/>
              </a:ext>
            </a:extLst>
          </p:cNvPr>
          <p:cNvSpPr/>
          <p:nvPr/>
        </p:nvSpPr>
        <p:spPr>
          <a:xfrm>
            <a:off x="8152489" y="2629217"/>
            <a:ext cx="1278177" cy="1464376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75E6FE2-7A1E-3919-807C-1F30F945F421}"/>
              </a:ext>
            </a:extLst>
          </p:cNvPr>
          <p:cNvSpPr txBox="1"/>
          <p:nvPr/>
        </p:nvSpPr>
        <p:spPr>
          <a:xfrm>
            <a:off x="8844421" y="2199832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10</a:t>
            </a:r>
            <a:endParaRPr kumimoji="1" lang="ja-JP" altLang="en-US" sz="3200" b="1" dirty="0">
              <a:solidFill>
                <a:srgbClr val="FF6969"/>
              </a:solidFill>
            </a:endParaRPr>
          </a:p>
        </p:txBody>
      </p:sp>
      <p:pic>
        <p:nvPicPr>
          <p:cNvPr id="2" name="Z_[12-02]_kotoba2">
            <a:hlinkClick r:id="" action="ppaction://media"/>
            <a:extLst>
              <a:ext uri="{FF2B5EF4-FFF2-40B4-BE49-F238E27FC236}">
                <a16:creationId xmlns:a16="http://schemas.microsoft.com/office/drawing/2014/main" id="{3F16BFDF-5C5B-B98A-0D83-BBCB13E6F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6239" y="939511"/>
            <a:ext cx="285750" cy="26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4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8F11B9D-46E7-6438-2850-3789905273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2071"/>
            <a:ext cx="2247329" cy="5642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B63F5D2-8CE0-A3F7-9A8A-EBE5291B682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106765-27A5-E535-58CD-110AB77CFD6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7" y="566357"/>
            <a:ext cx="6542276" cy="69311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113FF7-80E7-69F6-9623-4C63EC6F5B6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7" y="1216785"/>
            <a:ext cx="3743739" cy="61826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CC26AF1-A316-796D-1FFF-D6C6F725722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096" y="1823757"/>
            <a:ext cx="7931426" cy="209122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F99B2EE-C760-1E43-5297-2415EAFC5E9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243" y="3982145"/>
            <a:ext cx="5680627" cy="58238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8B8FD93-5FEE-2617-1C1D-EFE4F124B766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58" y="4631696"/>
            <a:ext cx="8679435" cy="218402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3E12FDE-10A8-91B2-F7AD-9BDD0FDC4D74}"/>
              </a:ext>
            </a:extLst>
          </p:cNvPr>
          <p:cNvSpPr txBox="1"/>
          <p:nvPr/>
        </p:nvSpPr>
        <p:spPr>
          <a:xfrm>
            <a:off x="984959" y="3539549"/>
            <a:ext cx="202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>
                <a:solidFill>
                  <a:srgbClr val="FF0000"/>
                </a:solidFill>
                <a:latin typeface="+mj-ea"/>
                <a:ea typeface="+mj-ea"/>
              </a:rPr>
              <a:t>Bosan</a:t>
            </a:r>
            <a:r>
              <a:rPr lang="en-US" altLang="ja-JP" dirty="0">
                <a:solidFill>
                  <a:srgbClr val="FF0000"/>
                </a:solidFill>
                <a:latin typeface="+mj-ea"/>
                <a:ea typeface="+mj-ea"/>
              </a:rPr>
              <a:t>, </a:t>
            </a:r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ワイヤレス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286DED-E0AE-8F5E-4DB5-BAFE54032C17}"/>
              </a:ext>
            </a:extLst>
          </p:cNvPr>
          <p:cNvSpPr txBox="1"/>
          <p:nvPr/>
        </p:nvSpPr>
        <p:spPr>
          <a:xfrm>
            <a:off x="3263146" y="3539549"/>
            <a:ext cx="202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ヨツジマネット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E3A4F2A-0661-B900-227F-B3DBE7E566BC}"/>
              </a:ext>
            </a:extLst>
          </p:cNvPr>
          <p:cNvSpPr txBox="1"/>
          <p:nvPr/>
        </p:nvSpPr>
        <p:spPr>
          <a:xfrm>
            <a:off x="4875660" y="3556578"/>
            <a:ext cx="2131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FF0000"/>
                </a:solidFill>
                <a:latin typeface="+mj-ea"/>
                <a:ea typeface="+mj-ea"/>
              </a:rPr>
              <a:t>新しい電気屋 </a:t>
            </a:r>
            <a:r>
              <a:rPr lang="en-US" altLang="ja-JP" sz="1400" dirty="0">
                <a:solidFill>
                  <a:srgbClr val="FF0000"/>
                </a:solidFill>
                <a:latin typeface="+mj-ea"/>
                <a:ea typeface="+mj-ea"/>
              </a:rPr>
              <a:t>/ J’s</a:t>
            </a:r>
            <a:r>
              <a:rPr lang="ja-JP" altLang="en-US" sz="1400" dirty="0">
                <a:solidFill>
                  <a:srgbClr val="FF0000"/>
                </a:solidFill>
                <a:latin typeface="+mj-ea"/>
                <a:ea typeface="+mj-ea"/>
              </a:rPr>
              <a:t>デンキ</a:t>
            </a:r>
            <a:endParaRPr kumimoji="1" lang="ja-JP" altLang="en-US" sz="1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82F127D6-C8A2-B095-A4EC-9CAE8B63EB4B}"/>
              </a:ext>
            </a:extLst>
          </p:cNvPr>
          <p:cNvSpPr txBox="1"/>
          <p:nvPr/>
        </p:nvSpPr>
        <p:spPr>
          <a:xfrm>
            <a:off x="7258228" y="3539549"/>
            <a:ext cx="202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  <a:latin typeface="+mj-ea"/>
                <a:ea typeface="+mj-ea"/>
              </a:rPr>
              <a:t>ネットで売る</a:t>
            </a:r>
            <a:endParaRPr kumimoji="1" lang="ja-JP" alt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4362D3F-118D-A107-5F03-D198842141A5}"/>
              </a:ext>
            </a:extLst>
          </p:cNvPr>
          <p:cNvSpPr/>
          <p:nvPr/>
        </p:nvSpPr>
        <p:spPr>
          <a:xfrm>
            <a:off x="993913" y="5824329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1D783FC-2A41-8A40-A0BB-42927E3E1054}"/>
              </a:ext>
            </a:extLst>
          </p:cNvPr>
          <p:cNvSpPr/>
          <p:nvPr/>
        </p:nvSpPr>
        <p:spPr>
          <a:xfrm>
            <a:off x="1002868" y="6112564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1FB26C0-8CAC-3690-FEDD-303754793E90}"/>
              </a:ext>
            </a:extLst>
          </p:cNvPr>
          <p:cNvSpPr/>
          <p:nvPr/>
        </p:nvSpPr>
        <p:spPr>
          <a:xfrm>
            <a:off x="1007166" y="6433929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A1C4BE0-2EDF-B594-0B01-10183A76D68D}"/>
              </a:ext>
            </a:extLst>
          </p:cNvPr>
          <p:cNvSpPr/>
          <p:nvPr/>
        </p:nvSpPr>
        <p:spPr>
          <a:xfrm>
            <a:off x="3156527" y="5216095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FF3494E-7886-24D4-5A5E-F48CFD2625B0}"/>
              </a:ext>
            </a:extLst>
          </p:cNvPr>
          <p:cNvSpPr/>
          <p:nvPr/>
        </p:nvSpPr>
        <p:spPr>
          <a:xfrm>
            <a:off x="3154015" y="5827644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74B7F336-1AA2-2D36-7D5A-1E66CA595B42}"/>
              </a:ext>
            </a:extLst>
          </p:cNvPr>
          <p:cNvSpPr/>
          <p:nvPr/>
        </p:nvSpPr>
        <p:spPr>
          <a:xfrm>
            <a:off x="3154016" y="6433929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8A1944F1-DD2B-91B0-039A-F4AECE4DBF8D}"/>
              </a:ext>
            </a:extLst>
          </p:cNvPr>
          <p:cNvSpPr/>
          <p:nvPr/>
        </p:nvSpPr>
        <p:spPr>
          <a:xfrm>
            <a:off x="5286791" y="5216095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C234854-F9D4-47EA-4B8F-C823F5A8BB6F}"/>
              </a:ext>
            </a:extLst>
          </p:cNvPr>
          <p:cNvSpPr/>
          <p:nvPr/>
        </p:nvSpPr>
        <p:spPr>
          <a:xfrm>
            <a:off x="5301844" y="5511640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E2FC98E-B553-CFED-C400-53ADC87A000B}"/>
              </a:ext>
            </a:extLst>
          </p:cNvPr>
          <p:cNvSpPr/>
          <p:nvPr/>
        </p:nvSpPr>
        <p:spPr>
          <a:xfrm>
            <a:off x="5301844" y="6134887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63A6FF80-FC17-B3F2-F701-54043F54AB77}"/>
              </a:ext>
            </a:extLst>
          </p:cNvPr>
          <p:cNvSpPr/>
          <p:nvPr/>
        </p:nvSpPr>
        <p:spPr>
          <a:xfrm>
            <a:off x="7445234" y="5511639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28D807A9-C973-B5DE-D9F4-351D8242D434}"/>
              </a:ext>
            </a:extLst>
          </p:cNvPr>
          <p:cNvSpPr/>
          <p:nvPr/>
        </p:nvSpPr>
        <p:spPr>
          <a:xfrm>
            <a:off x="7445234" y="6112564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2EBFBD7C-C29D-B065-9EB7-841772F03F11}"/>
              </a:ext>
            </a:extLst>
          </p:cNvPr>
          <p:cNvSpPr/>
          <p:nvPr/>
        </p:nvSpPr>
        <p:spPr>
          <a:xfrm>
            <a:off x="7445233" y="6433929"/>
            <a:ext cx="258417" cy="288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Z_[12-03]_kiku1">
            <a:hlinkClick r:id="" action="ppaction://media"/>
            <a:extLst>
              <a:ext uri="{FF2B5EF4-FFF2-40B4-BE49-F238E27FC236}">
                <a16:creationId xmlns:a16="http://schemas.microsoft.com/office/drawing/2014/main" id="{8B6D7D1E-25E2-21EF-A066-A04DE6328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78531" y="1944596"/>
            <a:ext cx="248527" cy="248527"/>
          </a:xfrm>
          <a:prstGeom prst="rect">
            <a:avLst/>
          </a:prstGeom>
        </p:spPr>
      </p:pic>
      <p:pic>
        <p:nvPicPr>
          <p:cNvPr id="4" name="Z_[12-04]_kiku2">
            <a:hlinkClick r:id="" action="ppaction://media"/>
            <a:extLst>
              <a:ext uri="{FF2B5EF4-FFF2-40B4-BE49-F238E27FC236}">
                <a16:creationId xmlns:a16="http://schemas.microsoft.com/office/drawing/2014/main" id="{91716874-F01A-4879-F111-8045FBB420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26411" y="1951530"/>
            <a:ext cx="248527" cy="248527"/>
          </a:xfrm>
          <a:prstGeom prst="rect">
            <a:avLst/>
          </a:prstGeom>
        </p:spPr>
      </p:pic>
      <p:pic>
        <p:nvPicPr>
          <p:cNvPr id="7" name="Z_[12-05]_kiku3">
            <a:hlinkClick r:id="" action="ppaction://media"/>
            <a:extLst>
              <a:ext uri="{FF2B5EF4-FFF2-40B4-BE49-F238E27FC236}">
                <a16:creationId xmlns:a16="http://schemas.microsoft.com/office/drawing/2014/main" id="{E39FF919-FD96-EBAC-8D4E-7DAEF85C6B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48011" y="1956822"/>
            <a:ext cx="248527" cy="248527"/>
          </a:xfrm>
          <a:prstGeom prst="rect">
            <a:avLst/>
          </a:prstGeom>
        </p:spPr>
      </p:pic>
      <p:pic>
        <p:nvPicPr>
          <p:cNvPr id="9" name="Z_[12-06]_kiku4">
            <a:hlinkClick r:id="" action="ppaction://media"/>
            <a:extLst>
              <a:ext uri="{FF2B5EF4-FFF2-40B4-BE49-F238E27FC236}">
                <a16:creationId xmlns:a16="http://schemas.microsoft.com/office/drawing/2014/main" id="{ADB0FEBF-949D-627A-D840-2EFA6E6B89A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56301" y="1951531"/>
            <a:ext cx="248527" cy="248527"/>
          </a:xfrm>
          <a:prstGeom prst="rect">
            <a:avLst/>
          </a:prstGeom>
        </p:spPr>
      </p:pic>
      <p:pic>
        <p:nvPicPr>
          <p:cNvPr id="10" name="Z_[12-03]_kiku1">
            <a:hlinkClick r:id="" action="ppaction://media"/>
            <a:extLst>
              <a:ext uri="{FF2B5EF4-FFF2-40B4-BE49-F238E27FC236}">
                <a16:creationId xmlns:a16="http://schemas.microsoft.com/office/drawing/2014/main" id="{2C227895-C06D-ECC7-5259-42066F0F0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39525" y="4728488"/>
            <a:ext cx="283561" cy="283561"/>
          </a:xfrm>
          <a:prstGeom prst="rect">
            <a:avLst/>
          </a:prstGeom>
        </p:spPr>
      </p:pic>
      <p:pic>
        <p:nvPicPr>
          <p:cNvPr id="12" name="Z_[12-04]_kiku2">
            <a:hlinkClick r:id="" action="ppaction://media"/>
            <a:extLst>
              <a:ext uri="{FF2B5EF4-FFF2-40B4-BE49-F238E27FC236}">
                <a16:creationId xmlns:a16="http://schemas.microsoft.com/office/drawing/2014/main" id="{704D4530-4029-BA01-2B1D-776B9A0E5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976057" y="4737247"/>
            <a:ext cx="283561" cy="283561"/>
          </a:xfrm>
          <a:prstGeom prst="rect">
            <a:avLst/>
          </a:prstGeom>
        </p:spPr>
      </p:pic>
      <p:pic>
        <p:nvPicPr>
          <p:cNvPr id="13" name="Z_[12-05]_kiku3">
            <a:hlinkClick r:id="" action="ppaction://media"/>
            <a:extLst>
              <a:ext uri="{FF2B5EF4-FFF2-40B4-BE49-F238E27FC236}">
                <a16:creationId xmlns:a16="http://schemas.microsoft.com/office/drawing/2014/main" id="{CD71D4E2-07BF-D4CA-4428-8C0A7C2138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24061" y="4737247"/>
            <a:ext cx="283561" cy="283561"/>
          </a:xfrm>
          <a:prstGeom prst="rect">
            <a:avLst/>
          </a:prstGeom>
        </p:spPr>
      </p:pic>
      <p:pic>
        <p:nvPicPr>
          <p:cNvPr id="14" name="Z_[12-06]_kiku4">
            <a:hlinkClick r:id="" action="ppaction://media"/>
            <a:extLst>
              <a:ext uri="{FF2B5EF4-FFF2-40B4-BE49-F238E27FC236}">
                <a16:creationId xmlns:a16="http://schemas.microsoft.com/office/drawing/2014/main" id="{49523D3B-BBFC-1933-1E7E-EA24C88515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69067" y="4737247"/>
            <a:ext cx="283561" cy="2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7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8F11B9D-46E7-6438-2850-3789905273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8" y="2071"/>
            <a:ext cx="2247329" cy="5642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B63F5D2-8CE0-A3F7-9A8A-EBE5291B682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A106765-27A5-E535-58CD-110AB77CFD6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7" y="566357"/>
            <a:ext cx="6542276" cy="6931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54C0288-C47A-CD5C-0F56-5832C30D2FB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7" y="1485737"/>
            <a:ext cx="5923722" cy="67604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669BA14-B798-6715-6391-9C9B6F798C4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26" y="2335206"/>
            <a:ext cx="6947452" cy="1654810"/>
          </a:xfrm>
          <a:prstGeom prst="rect">
            <a:avLst/>
          </a:prstGeom>
        </p:spPr>
      </p:pic>
      <p:pic>
        <p:nvPicPr>
          <p:cNvPr id="2" name="Z_[12-03]_kiku1">
            <a:hlinkClick r:id="" action="ppaction://media"/>
            <a:extLst>
              <a:ext uri="{FF2B5EF4-FFF2-40B4-BE49-F238E27FC236}">
                <a16:creationId xmlns:a16="http://schemas.microsoft.com/office/drawing/2014/main" id="{D5236106-7F34-7A5E-88AF-95DD251D9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57937" y="1563687"/>
            <a:ext cx="277813" cy="277813"/>
          </a:xfrm>
          <a:prstGeom prst="rect">
            <a:avLst/>
          </a:prstGeom>
        </p:spPr>
      </p:pic>
      <p:pic>
        <p:nvPicPr>
          <p:cNvPr id="4" name="Z_[12-04]_kiku2">
            <a:hlinkClick r:id="" action="ppaction://media"/>
            <a:extLst>
              <a:ext uri="{FF2B5EF4-FFF2-40B4-BE49-F238E27FC236}">
                <a16:creationId xmlns:a16="http://schemas.microsoft.com/office/drawing/2014/main" id="{FCDF9A2C-172F-535B-53FF-B18FA591D7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67563" y="1563687"/>
            <a:ext cx="277813" cy="277813"/>
          </a:xfrm>
          <a:prstGeom prst="rect">
            <a:avLst/>
          </a:prstGeom>
        </p:spPr>
      </p:pic>
      <p:pic>
        <p:nvPicPr>
          <p:cNvPr id="7" name="Z_[12-05]_kiku3">
            <a:hlinkClick r:id="" action="ppaction://media"/>
            <a:extLst>
              <a:ext uri="{FF2B5EF4-FFF2-40B4-BE49-F238E27FC236}">
                <a16:creationId xmlns:a16="http://schemas.microsoft.com/office/drawing/2014/main" id="{023285DE-FCC0-CCDE-C135-151EEC09F96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85125" y="1563687"/>
            <a:ext cx="277813" cy="277813"/>
          </a:xfrm>
          <a:prstGeom prst="rect">
            <a:avLst/>
          </a:prstGeom>
        </p:spPr>
      </p:pic>
      <p:pic>
        <p:nvPicPr>
          <p:cNvPr id="8" name="Z_[12-06]_kiku4">
            <a:hlinkClick r:id="" action="ppaction://media"/>
            <a:extLst>
              <a:ext uri="{FF2B5EF4-FFF2-40B4-BE49-F238E27FC236}">
                <a16:creationId xmlns:a16="http://schemas.microsoft.com/office/drawing/2014/main" id="{0A8E2EDA-67CD-F210-51E1-75737F99C6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02688" y="1563687"/>
            <a:ext cx="277813" cy="2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82C2BE58-89F9-1C55-B465-0EE20BDE8E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95" y="2032070"/>
            <a:ext cx="7469204" cy="7853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448577" y="2222809"/>
            <a:ext cx="86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+mj-ea"/>
                <a:ea typeface="+mj-ea"/>
              </a:rPr>
              <a:t>まで</a:t>
            </a:r>
            <a:endParaRPr kumimoji="1" lang="ja-JP" altLang="en-US" sz="24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12EA826-0222-2EBC-652A-55B4328BAA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281"/>
            <a:ext cx="6028753" cy="42979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E39B39-9A95-1A4C-4CF0-4F59BE2630E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86" y="958058"/>
            <a:ext cx="5379724" cy="69330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D3751DF-28F5-15F0-48E8-AF2C52FC3F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771" y="2835558"/>
            <a:ext cx="3905296" cy="725218"/>
          </a:xfrm>
          <a:prstGeom prst="rect">
            <a:avLst/>
          </a:prstGeom>
        </p:spPr>
      </p:pic>
      <p:pic>
        <p:nvPicPr>
          <p:cNvPr id="2" name="Z_[12-07]_katachi">
            <a:hlinkClick r:id="" action="ppaction://media"/>
            <a:extLst>
              <a:ext uri="{FF2B5EF4-FFF2-40B4-BE49-F238E27FC236}">
                <a16:creationId xmlns:a16="http://schemas.microsoft.com/office/drawing/2014/main" id="{29EE8968-F6E3-4A02-EB02-5303C4AF3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2930" y="1076396"/>
            <a:ext cx="259080" cy="26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CCDF5F7-15FB-1BA6-0DAC-5D6DB212BB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777" y="112415"/>
            <a:ext cx="11277600" cy="377382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8B7A913-9E01-987D-A03C-1740F156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84" y="3831910"/>
            <a:ext cx="7594333" cy="291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11442</TotalTime>
  <Words>68</Words>
  <Application>Microsoft Office PowerPoint</Application>
  <PresentationFormat>Widescreen</PresentationFormat>
  <Paragraphs>40</Paragraphs>
  <Slides>20</Slides>
  <Notes>16</Notes>
  <HiddenSlides>0</HiddenSlides>
  <MMClips>21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678</cp:revision>
  <dcterms:created xsi:type="dcterms:W3CDTF">2025-03-04T06:27:47Z</dcterms:created>
  <dcterms:modified xsi:type="dcterms:W3CDTF">2026-02-27T07:59:24Z</dcterms:modified>
</cp:coreProperties>
</file>