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701" r:id="rId2"/>
    <p:sldId id="917" r:id="rId3"/>
    <p:sldId id="1015" r:id="rId4"/>
    <p:sldId id="1016" r:id="rId5"/>
    <p:sldId id="475" r:id="rId6"/>
    <p:sldId id="966" r:id="rId7"/>
    <p:sldId id="1017" r:id="rId8"/>
    <p:sldId id="1018" r:id="rId9"/>
    <p:sldId id="1019" r:id="rId10"/>
    <p:sldId id="1021" r:id="rId11"/>
    <p:sldId id="1022" r:id="rId12"/>
    <p:sldId id="1023" r:id="rId13"/>
    <p:sldId id="1024" r:id="rId14"/>
    <p:sldId id="1026" r:id="rId15"/>
    <p:sldId id="1027" r:id="rId16"/>
    <p:sldId id="1028" r:id="rId17"/>
    <p:sldId id="1025" r:id="rId18"/>
    <p:sldId id="1029" r:id="rId19"/>
    <p:sldId id="1032" r:id="rId20"/>
    <p:sldId id="1033" r:id="rId21"/>
    <p:sldId id="365" r:id="rId22"/>
    <p:sldId id="400" r:id="rId23"/>
    <p:sldId id="438" r:id="rId24"/>
    <p:sldId id="402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E8E6ED"/>
    <a:srgbClr val="FFFECA"/>
    <a:srgbClr val="FF6969"/>
    <a:srgbClr val="FFFFFF"/>
    <a:srgbClr val="F1F1F2"/>
    <a:srgbClr val="FFFBCC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5901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441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98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035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618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275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5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16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20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976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189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221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583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9.png"/><Relationship Id="rId7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0D17766-9FB0-CB95-3460-36F355D87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49" y="2257130"/>
            <a:ext cx="11925701" cy="24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8967361-6FF3-353E-85A4-3E6B53702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9" y="-9444"/>
            <a:ext cx="2207237" cy="6483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2B3B59-49AE-29BB-AB14-D4E7E8033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EDE5F52-C244-4C16-5C0E-BBC0671D93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20" y="490898"/>
            <a:ext cx="1507778" cy="156744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D75799F-B4F4-A71C-6A11-42F54CF248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5" y="577598"/>
            <a:ext cx="8860416" cy="7881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39B21A1-C858-E647-9235-CAEFDC10A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02" y="1463711"/>
            <a:ext cx="3925679" cy="66473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2A9DDF0-71C6-F8E6-246C-265F42A608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54" y="2289683"/>
            <a:ext cx="3494785" cy="7157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12DE406-14DD-D381-CD9A-DF263CEBC2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02" y="3279603"/>
            <a:ext cx="6392520" cy="30818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B2A9DF6-042C-2109-0426-FEF0A584B5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966" y="2058342"/>
            <a:ext cx="5320838" cy="456539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892FF7-4590-EC1F-A2DC-A4FA5C9B88D6}"/>
              </a:ext>
            </a:extLst>
          </p:cNvPr>
          <p:cNvSpPr txBox="1"/>
          <p:nvPr/>
        </p:nvSpPr>
        <p:spPr>
          <a:xfrm>
            <a:off x="3704989" y="3429000"/>
            <a:ext cx="277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15,000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730340-0048-F78B-F3CB-E72EDD842E69}"/>
              </a:ext>
            </a:extLst>
          </p:cNvPr>
          <p:cNvSpPr txBox="1"/>
          <p:nvPr/>
        </p:nvSpPr>
        <p:spPr>
          <a:xfrm>
            <a:off x="3907739" y="4018888"/>
            <a:ext cx="277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2,000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10DBF1-8E7A-61D3-B8DB-26B423DEE45E}"/>
              </a:ext>
            </a:extLst>
          </p:cNvPr>
          <p:cNvSpPr txBox="1"/>
          <p:nvPr/>
        </p:nvSpPr>
        <p:spPr>
          <a:xfrm>
            <a:off x="3704988" y="4629950"/>
            <a:ext cx="277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13,400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1D1E70C-D82D-660E-7C46-64B22E740C46}"/>
              </a:ext>
            </a:extLst>
          </p:cNvPr>
          <p:cNvSpPr txBox="1"/>
          <p:nvPr/>
        </p:nvSpPr>
        <p:spPr>
          <a:xfrm>
            <a:off x="4227134" y="5269384"/>
            <a:ext cx="121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735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870372A-1E19-52BF-D8F3-9DF3C74EBE2A}"/>
              </a:ext>
            </a:extLst>
          </p:cNvPr>
          <p:cNvSpPr txBox="1"/>
          <p:nvPr/>
        </p:nvSpPr>
        <p:spPr>
          <a:xfrm>
            <a:off x="3704988" y="5771900"/>
            <a:ext cx="174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13,565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2-10]_kaiwa">
            <a:hlinkClick r:id="" action="ppaction://media"/>
            <a:extLst>
              <a:ext uri="{FF2B5EF4-FFF2-40B4-BE49-F238E27FC236}">
                <a16:creationId xmlns:a16="http://schemas.microsoft.com/office/drawing/2014/main" id="{D69979B3-D7B0-0D73-2171-912A43A3A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4353" y="1610632"/>
            <a:ext cx="258536" cy="2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5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8967361-6FF3-353E-85A4-3E6B53702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9" y="-9444"/>
            <a:ext cx="2207237" cy="6483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2B3B59-49AE-29BB-AB14-D4E7E8033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EDE5F52-C244-4C16-5C0E-BBC0671D9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20" y="490898"/>
            <a:ext cx="1507778" cy="15674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B2A9DF6-042C-2109-0426-FEF0A584B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56" y="659973"/>
            <a:ext cx="4539025" cy="389458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38201E3-8DD0-BC30-D79A-0C43910320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02" y="638913"/>
            <a:ext cx="4353715" cy="46706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AE1B53E-31A7-9C7A-7A95-22F2A81539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091" y="5043948"/>
            <a:ext cx="6398307" cy="172064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F2A696C-7868-4D95-4D25-3598788E6A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60" y="5434228"/>
            <a:ext cx="4674307" cy="13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07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4F8A71B3-F6AD-638F-D684-0650F361A3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74" y="2027260"/>
            <a:ext cx="4739441" cy="13541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C422F2C-8EBB-7E67-ECC9-3ABDB3567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01" y="921743"/>
            <a:ext cx="5803188" cy="7853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097507" y="2158365"/>
            <a:ext cx="1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やすい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955578B-21C6-B712-452F-7B7CA1B985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3AB423-2011-89DA-91BD-A76DCC8A8859}"/>
              </a:ext>
            </a:extLst>
          </p:cNvPr>
          <p:cNvSpPr txBox="1"/>
          <p:nvPr/>
        </p:nvSpPr>
        <p:spPr>
          <a:xfrm>
            <a:off x="3097507" y="2769875"/>
            <a:ext cx="1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にくい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3A4D23D-A47D-E93E-A4FA-27CA8B95F3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483" y="3137693"/>
            <a:ext cx="4933200" cy="677844"/>
          </a:xfrm>
          <a:prstGeom prst="rect">
            <a:avLst/>
          </a:prstGeom>
        </p:spPr>
      </p:pic>
      <p:pic>
        <p:nvPicPr>
          <p:cNvPr id="3" name="Z_[12-11]_katachi1">
            <a:hlinkClick r:id="" action="ppaction://media"/>
            <a:extLst>
              <a:ext uri="{FF2B5EF4-FFF2-40B4-BE49-F238E27FC236}">
                <a16:creationId xmlns:a16="http://schemas.microsoft.com/office/drawing/2014/main" id="{36CD3EBB-B1AF-165B-0B38-308BDE7B6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4439" y="1062112"/>
            <a:ext cx="278696" cy="2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6669F8F-38A8-C32E-02B8-AB57CE71D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98" y="0"/>
            <a:ext cx="9822086" cy="46800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5C9166-9FB8-E316-EC3D-F4C3B6520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166" y="4797628"/>
            <a:ext cx="6910549" cy="20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B0663A83-0670-A33A-E450-7172534FC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1843495"/>
            <a:ext cx="9773265" cy="24532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1848810" y="1925426"/>
            <a:ext cx="1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どっち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955578B-21C6-B712-452F-7B7CA1B985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3AB423-2011-89DA-91BD-A76DCC8A8859}"/>
              </a:ext>
            </a:extLst>
          </p:cNvPr>
          <p:cNvSpPr txBox="1"/>
          <p:nvPr/>
        </p:nvSpPr>
        <p:spPr>
          <a:xfrm>
            <a:off x="3209917" y="2486254"/>
            <a:ext cx="1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ほう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56414E4-A6C1-AA86-F472-FCCE52A841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36" y="910313"/>
            <a:ext cx="5699163" cy="74766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042B2B9-F056-86EA-724F-88D302A798AD}"/>
              </a:ext>
            </a:extLst>
          </p:cNvPr>
          <p:cNvSpPr txBox="1"/>
          <p:nvPr/>
        </p:nvSpPr>
        <p:spPr>
          <a:xfrm>
            <a:off x="5587683" y="2486253"/>
            <a:ext cx="1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より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34B63D3-CE34-424A-7003-C82B4ADCEDB2}"/>
              </a:ext>
            </a:extLst>
          </p:cNvPr>
          <p:cNvSpPr txBox="1"/>
          <p:nvPr/>
        </p:nvSpPr>
        <p:spPr>
          <a:xfrm>
            <a:off x="7372238" y="3671040"/>
            <a:ext cx="1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より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504DF88-AA67-976F-133F-77E04ED9CF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510" y="4482303"/>
            <a:ext cx="3932903" cy="833775"/>
          </a:xfrm>
          <a:prstGeom prst="rect">
            <a:avLst/>
          </a:prstGeom>
        </p:spPr>
      </p:pic>
      <p:pic>
        <p:nvPicPr>
          <p:cNvPr id="3" name="Z_[12-12]_katachi2">
            <a:hlinkClick r:id="" action="ppaction://media"/>
            <a:extLst>
              <a:ext uri="{FF2B5EF4-FFF2-40B4-BE49-F238E27FC236}">
                <a16:creationId xmlns:a16="http://schemas.microsoft.com/office/drawing/2014/main" id="{19E52EBB-A1DE-ABEE-6047-734BAF1C7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1709" y="1060097"/>
            <a:ext cx="257528" cy="2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6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9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DD59CA6-9E42-746E-E04C-63A1A9D2E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70" y="365125"/>
            <a:ext cx="10766323" cy="59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02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E99A880-9CC2-10EE-2F33-936AFB16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06" y="1222312"/>
            <a:ext cx="11877295" cy="25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6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CD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5DA6EE-8876-7A89-4749-05319D8E45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52" y="926902"/>
            <a:ext cx="6095999" cy="92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6EAB630-1C21-CACC-9231-B4F8D023CF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924961D-8312-C7B5-F82A-736F5AA1AF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450" y="1986322"/>
            <a:ext cx="4657525" cy="4841833"/>
          </a:xfrm>
          <a:prstGeom prst="rect">
            <a:avLst/>
          </a:prstGeom>
        </p:spPr>
      </p:pic>
      <p:pic>
        <p:nvPicPr>
          <p:cNvPr id="2" name="Z_[12-10]_kaiwa">
            <a:hlinkClick r:id="" action="ppaction://media"/>
            <a:extLst>
              <a:ext uri="{FF2B5EF4-FFF2-40B4-BE49-F238E27FC236}">
                <a16:creationId xmlns:a16="http://schemas.microsoft.com/office/drawing/2014/main" id="{F47BAD05-5B12-E674-1C5C-7B2C27BDB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2819" y="1158873"/>
            <a:ext cx="299862" cy="2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5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CD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AC10E8F-9ADA-E1CE-DC93-5246C1B49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1" y="20741"/>
            <a:ext cx="4640826" cy="6780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E0C72CB-8C4B-35EE-B389-EF7A3EC074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8CCCFEB-A883-4C4A-3089-972735F55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" y="847179"/>
            <a:ext cx="3403539" cy="6693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0D1D126-4A70-E07F-625B-FEE5B681F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505" y="698746"/>
            <a:ext cx="5774118" cy="6081252"/>
          </a:xfrm>
          <a:prstGeom prst="rect">
            <a:avLst/>
          </a:prstGeom>
        </p:spPr>
      </p:pic>
      <p:pic>
        <p:nvPicPr>
          <p:cNvPr id="2" name="Z_[12-13]_hanasu">
            <a:hlinkClick r:id="" action="ppaction://media"/>
            <a:extLst>
              <a:ext uri="{FF2B5EF4-FFF2-40B4-BE49-F238E27FC236}">
                <a16:creationId xmlns:a16="http://schemas.microsoft.com/office/drawing/2014/main" id="{5ECF3AC5-1513-04B1-16AA-AAF5C09A6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1208" y="968375"/>
            <a:ext cx="257528" cy="2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CD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182753B-06D0-66EF-6D20-0230BA3DE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" y="833375"/>
            <a:ext cx="3757153" cy="6831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AC10E8F-9ADA-E1CE-DC93-5246C1B49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1" y="20741"/>
            <a:ext cx="4640826" cy="6780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E0C72CB-8C4B-35EE-B389-EF7A3EC07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0D1D126-4A70-E07F-625B-FEE5B681F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505" y="698746"/>
            <a:ext cx="5774118" cy="608125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C90B7B3-3242-593B-37FD-0AC3FC0B3040}"/>
              </a:ext>
            </a:extLst>
          </p:cNvPr>
          <p:cNvSpPr/>
          <p:nvPr/>
        </p:nvSpPr>
        <p:spPr>
          <a:xfrm>
            <a:off x="5768613" y="3781082"/>
            <a:ext cx="1644660" cy="24212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8547A00-B96E-AD99-1419-38706E4AB5D2}"/>
              </a:ext>
            </a:extLst>
          </p:cNvPr>
          <p:cNvSpPr/>
          <p:nvPr/>
        </p:nvSpPr>
        <p:spPr>
          <a:xfrm>
            <a:off x="5821734" y="852487"/>
            <a:ext cx="2286037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C98286D-25F3-27BC-6623-488A28A8AC94}"/>
              </a:ext>
            </a:extLst>
          </p:cNvPr>
          <p:cNvSpPr/>
          <p:nvPr/>
        </p:nvSpPr>
        <p:spPr>
          <a:xfrm>
            <a:off x="5817874" y="3236489"/>
            <a:ext cx="2286037" cy="2750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7573F88-D39C-9647-5846-3A203D2F1BA9}"/>
              </a:ext>
            </a:extLst>
          </p:cNvPr>
          <p:cNvSpPr/>
          <p:nvPr/>
        </p:nvSpPr>
        <p:spPr>
          <a:xfrm>
            <a:off x="5895093" y="1890131"/>
            <a:ext cx="2100732" cy="2907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97D3F43-270C-5FED-CD66-15D74296210D}"/>
              </a:ext>
            </a:extLst>
          </p:cNvPr>
          <p:cNvSpPr/>
          <p:nvPr/>
        </p:nvSpPr>
        <p:spPr>
          <a:xfrm>
            <a:off x="7149235" y="1381148"/>
            <a:ext cx="3525481" cy="266338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0E26E43-6273-52EA-8842-1A7707547662}"/>
              </a:ext>
            </a:extLst>
          </p:cNvPr>
          <p:cNvSpPr/>
          <p:nvPr/>
        </p:nvSpPr>
        <p:spPr>
          <a:xfrm>
            <a:off x="7183530" y="2440104"/>
            <a:ext cx="3525481" cy="51901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2E3973B-E8C2-965B-529E-D762BDD99DB5}"/>
              </a:ext>
            </a:extLst>
          </p:cNvPr>
          <p:cNvSpPr/>
          <p:nvPr/>
        </p:nvSpPr>
        <p:spPr>
          <a:xfrm>
            <a:off x="7123319" y="4292759"/>
            <a:ext cx="1123326" cy="266338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D4D4D87-C024-2D9B-C77E-C6C1F7717154}"/>
              </a:ext>
            </a:extLst>
          </p:cNvPr>
          <p:cNvSpPr/>
          <p:nvPr/>
        </p:nvSpPr>
        <p:spPr>
          <a:xfrm>
            <a:off x="7165581" y="5343683"/>
            <a:ext cx="3204983" cy="266338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B918C49-6AFC-620E-BDF0-85F541CF3500}"/>
              </a:ext>
            </a:extLst>
          </p:cNvPr>
          <p:cNvSpPr/>
          <p:nvPr/>
        </p:nvSpPr>
        <p:spPr>
          <a:xfrm>
            <a:off x="7135350" y="6431060"/>
            <a:ext cx="1389218" cy="266338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36C5FA9-33CD-C405-7592-29209AD6CA3B}"/>
              </a:ext>
            </a:extLst>
          </p:cNvPr>
          <p:cNvSpPr/>
          <p:nvPr/>
        </p:nvSpPr>
        <p:spPr>
          <a:xfrm>
            <a:off x="5838456" y="4847884"/>
            <a:ext cx="1495145" cy="24212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223090D-1AFA-A298-9587-207CEE8F09B1}"/>
              </a:ext>
            </a:extLst>
          </p:cNvPr>
          <p:cNvSpPr/>
          <p:nvPr/>
        </p:nvSpPr>
        <p:spPr>
          <a:xfrm>
            <a:off x="5843374" y="5904855"/>
            <a:ext cx="1495145" cy="24212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12-13]_hanasu">
            <a:hlinkClick r:id="" action="ppaction://media"/>
            <a:extLst>
              <a:ext uri="{FF2B5EF4-FFF2-40B4-BE49-F238E27FC236}">
                <a16:creationId xmlns:a16="http://schemas.microsoft.com/office/drawing/2014/main" id="{ADCE6B69-C55C-980A-31CD-9A8AFF23A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87486" y="961319"/>
            <a:ext cx="278695" cy="2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4C4DA1E-02FE-BB01-89D9-0970E9F28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9" y="9694"/>
            <a:ext cx="2942122" cy="6253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083490B-6417-51C2-1278-A79394FB9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966" y="55500"/>
            <a:ext cx="5100209" cy="5533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5D7D8E1-961C-8D5C-A5D7-A08804E1BC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582" y="1752648"/>
            <a:ext cx="4695864" cy="47588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8D40163-7439-E4B0-AB9C-A67DD799FA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7" y="635065"/>
            <a:ext cx="4680061" cy="761870"/>
          </a:xfrm>
          <a:prstGeom prst="rect">
            <a:avLst/>
          </a:prstGeom>
        </p:spPr>
      </p:pic>
      <p:pic>
        <p:nvPicPr>
          <p:cNvPr id="4098" name="Picture 2" descr="カレンダーを見る人のイラスト（男性）">
            <a:extLst>
              <a:ext uri="{FF2B5EF4-FFF2-40B4-BE49-F238E27FC236}">
                <a16:creationId xmlns:a16="http://schemas.microsoft.com/office/drawing/2014/main" id="{2FDC6D82-4028-0A28-545A-D4AC2E497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6692">
            <a:off x="9646067" y="4250186"/>
            <a:ext cx="1154927" cy="240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97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CD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AC10E8F-9ADA-E1CE-DC93-5246C1B49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1" y="20741"/>
            <a:ext cx="4640826" cy="6780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E0C72CB-8C4B-35EE-B389-EF7A3EC07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5128" name="Picture 8" descr="家電量販店の店内のイラスト（背景素材） | かわいいフリー素材 ...">
            <a:extLst>
              <a:ext uri="{FF2B5EF4-FFF2-40B4-BE49-F238E27FC236}">
                <a16:creationId xmlns:a16="http://schemas.microsoft.com/office/drawing/2014/main" id="{1995EE9E-296F-C41B-B948-09AED219D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4432" y="2446134"/>
            <a:ext cx="4280305" cy="355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0D1D126-4A70-E07F-625B-FEE5B681F2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272" y="1516453"/>
            <a:ext cx="4737059" cy="49890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3D8D64C-952F-D596-70B8-67CDAC1A03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1" y="698746"/>
            <a:ext cx="5032570" cy="1245808"/>
          </a:xfrm>
          <a:prstGeom prst="rect">
            <a:avLst/>
          </a:prstGeom>
        </p:spPr>
      </p:pic>
      <p:pic>
        <p:nvPicPr>
          <p:cNvPr id="5122" name="Picture 2" descr="いろいろな家電量販店の店員のイラスト | かわいいフリー素材集 いらすとや">
            <a:extLst>
              <a:ext uri="{FF2B5EF4-FFF2-40B4-BE49-F238E27FC236}">
                <a16:creationId xmlns:a16="http://schemas.microsoft.com/office/drawing/2014/main" id="{AD5F2CB0-7EE6-5546-D23D-5172C8BC5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669" y="4576655"/>
            <a:ext cx="1871499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いろいろな話し合う人たちのイラスト | かわいいフリー素材集 いらすとや">
            <a:extLst>
              <a:ext uri="{FF2B5EF4-FFF2-40B4-BE49-F238E27FC236}">
                <a16:creationId xmlns:a16="http://schemas.microsoft.com/office/drawing/2014/main" id="{B447F7FE-ECF9-768C-62D9-6EDA518ED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288100" y="4667669"/>
            <a:ext cx="1615802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860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B0F9D5-AB34-8ED5-33A6-FAAA5FD6D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43434"/>
            <a:ext cx="10788445" cy="59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3DF8B1-AE16-2773-B290-EB0DDD6A4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1472244"/>
            <a:ext cx="9199590" cy="532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991FC12-0B82-3034-A3C8-BF62F01B5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74" y="1825625"/>
            <a:ext cx="10353368" cy="354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00110DD-4D28-A28C-28F3-DA9CAED4E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16" y="820464"/>
            <a:ext cx="10515600" cy="36014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000" y="3386603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4C4DA1E-02FE-BB01-89D9-0970E9F28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9" y="9694"/>
            <a:ext cx="2942122" cy="6253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083490B-6417-51C2-1278-A79394FB9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966" y="55500"/>
            <a:ext cx="5100209" cy="55334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8D40163-7439-E4B0-AB9C-A67DD799F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7" y="635065"/>
            <a:ext cx="4680061" cy="76187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11EAA32-C0DB-0F62-AED3-434ECB0E7750}"/>
              </a:ext>
            </a:extLst>
          </p:cNvPr>
          <p:cNvGrpSpPr>
            <a:grpSpLocks noChangeAspect="1"/>
          </p:cNvGrpSpPr>
          <p:nvPr/>
        </p:nvGrpSpPr>
        <p:grpSpPr>
          <a:xfrm>
            <a:off x="9145817" y="707200"/>
            <a:ext cx="2945560" cy="1983485"/>
            <a:chOff x="3523582" y="1752648"/>
            <a:chExt cx="7277412" cy="490047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5D7D8E1-961C-8D5C-A5D7-A08804E1B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3582" y="1752648"/>
              <a:ext cx="4695864" cy="4758843"/>
            </a:xfrm>
            <a:prstGeom prst="rect">
              <a:avLst/>
            </a:prstGeom>
          </p:spPr>
        </p:pic>
        <p:pic>
          <p:nvPicPr>
            <p:cNvPr id="4098" name="Picture 2" descr="カレンダーを見る人のイラスト（男性）">
              <a:extLst>
                <a:ext uri="{FF2B5EF4-FFF2-40B4-BE49-F238E27FC236}">
                  <a16:creationId xmlns:a16="http://schemas.microsoft.com/office/drawing/2014/main" id="{2FDC6D82-4028-0A28-545A-D4AC2E4975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16692">
              <a:off x="9646067" y="4250186"/>
              <a:ext cx="1154927" cy="240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424DD5C9-FC85-CCA1-A9E5-D44CFAE828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741" y="2594775"/>
            <a:ext cx="6702559" cy="42827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71FEE9-2B39-BB45-A5DC-C39335CCB4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9" y="1527823"/>
            <a:ext cx="8959490" cy="125284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088FDE0-6396-EF61-D83D-EA9BF5DA65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6" y="2911557"/>
            <a:ext cx="4542839" cy="25492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6CC634E-9CDD-CEA3-41F2-39235DB5AEE0}"/>
              </a:ext>
            </a:extLst>
          </p:cNvPr>
          <p:cNvSpPr txBox="1"/>
          <p:nvPr/>
        </p:nvSpPr>
        <p:spPr>
          <a:xfrm>
            <a:off x="4244006" y="2962481"/>
            <a:ext cx="48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1FE7B5-EFB8-1E91-EA2A-9FA270475EB9}"/>
              </a:ext>
            </a:extLst>
          </p:cNvPr>
          <p:cNvSpPr txBox="1"/>
          <p:nvPr/>
        </p:nvSpPr>
        <p:spPr>
          <a:xfrm>
            <a:off x="3763612" y="3807088"/>
            <a:ext cx="48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5255AE8-A885-FF7C-5183-A3C6C788DE24}"/>
              </a:ext>
            </a:extLst>
          </p:cNvPr>
          <p:cNvSpPr txBox="1"/>
          <p:nvPr/>
        </p:nvSpPr>
        <p:spPr>
          <a:xfrm>
            <a:off x="3696937" y="4651695"/>
            <a:ext cx="48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5249C38-1AED-0F14-03DB-B5E2E5546D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7" y="5580088"/>
            <a:ext cx="5397910" cy="11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1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07B3526E-5066-DD1F-048F-614A7C2FD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46" y="2804516"/>
            <a:ext cx="4412474" cy="114637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4C4DA1E-02FE-BB01-89D9-0970E9F28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9" y="9694"/>
            <a:ext cx="2942122" cy="6253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083490B-6417-51C2-1278-A79394FB9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966" y="55500"/>
            <a:ext cx="5100209" cy="55334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8D40163-7439-E4B0-AB9C-A67DD799FA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7" y="635065"/>
            <a:ext cx="4680061" cy="76187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11EAA32-C0DB-0F62-AED3-434ECB0E7750}"/>
              </a:ext>
            </a:extLst>
          </p:cNvPr>
          <p:cNvGrpSpPr>
            <a:grpSpLocks noChangeAspect="1"/>
          </p:cNvGrpSpPr>
          <p:nvPr/>
        </p:nvGrpSpPr>
        <p:grpSpPr>
          <a:xfrm>
            <a:off x="9145817" y="707200"/>
            <a:ext cx="2945560" cy="1983485"/>
            <a:chOff x="3523582" y="1752648"/>
            <a:chExt cx="7277412" cy="490047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5D7D8E1-961C-8D5C-A5D7-A08804E1B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3582" y="1752648"/>
              <a:ext cx="4695864" cy="4758843"/>
            </a:xfrm>
            <a:prstGeom prst="rect">
              <a:avLst/>
            </a:prstGeom>
          </p:spPr>
        </p:pic>
        <p:pic>
          <p:nvPicPr>
            <p:cNvPr id="4098" name="Picture 2" descr="カレンダーを見る人のイラスト（男性）">
              <a:extLst>
                <a:ext uri="{FF2B5EF4-FFF2-40B4-BE49-F238E27FC236}">
                  <a16:creationId xmlns:a16="http://schemas.microsoft.com/office/drawing/2014/main" id="{2FDC6D82-4028-0A28-545A-D4AC2E4975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16692">
              <a:off x="9646067" y="4250186"/>
              <a:ext cx="1154927" cy="240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6CC634E-9CDD-CEA3-41F2-39235DB5AEE0}"/>
              </a:ext>
            </a:extLst>
          </p:cNvPr>
          <p:cNvSpPr txBox="1"/>
          <p:nvPr/>
        </p:nvSpPr>
        <p:spPr>
          <a:xfrm>
            <a:off x="2158180" y="3001267"/>
            <a:ext cx="216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9,500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円 ＋ 税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1FE7B5-EFB8-1E91-EA2A-9FA270475EB9}"/>
              </a:ext>
            </a:extLst>
          </p:cNvPr>
          <p:cNvSpPr txBox="1"/>
          <p:nvPr/>
        </p:nvSpPr>
        <p:spPr>
          <a:xfrm>
            <a:off x="2174083" y="346293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今週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A26701-78EF-410D-85C3-D64026DBA3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2611"/>
            <a:ext cx="8959490" cy="82509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C686367-9B21-7A80-4516-52E896C158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240" y="2911557"/>
            <a:ext cx="6033507" cy="374680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F3430C8-E8D9-9225-B638-44856892A4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820" y="5555226"/>
            <a:ext cx="2290916" cy="118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722F08A-8E13-9688-2FBF-032FFA702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32" y="2393246"/>
            <a:ext cx="11867535" cy="20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8967361-6FF3-353E-85A4-3E6B53702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9" y="-9444"/>
            <a:ext cx="2207237" cy="6483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2B3B59-49AE-29BB-AB14-D4E7E8033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EDE5F52-C244-4C16-5C0E-BBC0671D9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016" y="1622323"/>
            <a:ext cx="4658058" cy="484238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F5504D5-99EA-B1C7-5DB8-BDEAF9604F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1" y="557934"/>
            <a:ext cx="8860416" cy="78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16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8967361-6FF3-353E-85A4-3E6B53702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9" y="-9444"/>
            <a:ext cx="2207237" cy="6483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2B3B59-49AE-29BB-AB14-D4E7E8033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EDE5F52-C244-4C16-5C0E-BBC0671D93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707" y="614414"/>
            <a:ext cx="2193366" cy="228016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14EC75E-E89E-8B31-97D2-3E7E8679E1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5" y="1401342"/>
            <a:ext cx="5509376" cy="63012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198AEDE-3BD9-B049-953A-AD1ED3F1E3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01" y="2181858"/>
            <a:ext cx="3008671" cy="76421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792316F-FF39-81CD-82A4-7C623D2B31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8" y="2910213"/>
            <a:ext cx="9024022" cy="274543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1ABA61F-A96E-2E0B-D16F-CA60CC112E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26" y="5787095"/>
            <a:ext cx="3008670" cy="64471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8626250-FC1A-E573-6EA2-202F2DB32AEF}"/>
              </a:ext>
            </a:extLst>
          </p:cNvPr>
          <p:cNvSpPr txBox="1"/>
          <p:nvPr/>
        </p:nvSpPr>
        <p:spPr>
          <a:xfrm>
            <a:off x="1178099" y="3483880"/>
            <a:ext cx="2776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かるい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うごかしやすい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デザインがちょっと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8D05F3D-B5C8-E881-7038-04DFFE74433D}"/>
              </a:ext>
            </a:extLst>
          </p:cNvPr>
          <p:cNvSpPr txBox="1"/>
          <p:nvPr/>
        </p:nvSpPr>
        <p:spPr>
          <a:xfrm>
            <a:off x="4127777" y="3479397"/>
            <a:ext cx="2776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パワフル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いろいろなきのう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ふくざつ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おもい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つかいにくい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EE39A2-06C7-1882-FD5F-BA7F4A8E6E7F}"/>
              </a:ext>
            </a:extLst>
          </p:cNvPr>
          <p:cNvSpPr txBox="1"/>
          <p:nvPr/>
        </p:nvSpPr>
        <p:spPr>
          <a:xfrm>
            <a:off x="7077455" y="3479397"/>
            <a:ext cx="2776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かるい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（きのうが）シンプル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パワフル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しずか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高い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62D913-2D93-F3A2-C575-8E9EE0DB2C62}"/>
              </a:ext>
            </a:extLst>
          </p:cNvPr>
          <p:cNvSpPr txBox="1"/>
          <p:nvPr/>
        </p:nvSpPr>
        <p:spPr>
          <a:xfrm>
            <a:off x="3954326" y="5956195"/>
            <a:ext cx="277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バイソン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D75799F-B4F4-A71C-6A11-42F54CF248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5" y="577598"/>
            <a:ext cx="8860416" cy="788197"/>
          </a:xfrm>
          <a:prstGeom prst="rect">
            <a:avLst/>
          </a:prstGeom>
        </p:spPr>
      </p:pic>
      <p:pic>
        <p:nvPicPr>
          <p:cNvPr id="2" name="Z_[12-10]_kaiwa">
            <a:hlinkClick r:id="" action="ppaction://media"/>
            <a:extLst>
              <a:ext uri="{FF2B5EF4-FFF2-40B4-BE49-F238E27FC236}">
                <a16:creationId xmlns:a16="http://schemas.microsoft.com/office/drawing/2014/main" id="{A6FABB4D-777B-E01D-0DE4-C0FCB57B0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15416" y="1535340"/>
            <a:ext cx="246592" cy="24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4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8967361-6FF3-353E-85A4-3E6B53702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9" y="-9444"/>
            <a:ext cx="2207237" cy="6483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2B3B59-49AE-29BB-AB14-D4E7E8033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EDE5F52-C244-4C16-5C0E-BBC0671D93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20" y="490898"/>
            <a:ext cx="1507778" cy="156744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D75799F-B4F4-A71C-6A11-42F54CF248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5" y="577598"/>
            <a:ext cx="8860416" cy="7881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39B21A1-C858-E647-9235-CAEFDC10A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02" y="1463711"/>
            <a:ext cx="3925679" cy="66473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F7ED61B-0196-4FC6-3079-559A7BD981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72" y="2242835"/>
            <a:ext cx="8160435" cy="1362414"/>
          </a:xfrm>
          <a:prstGeom prst="rect">
            <a:avLst/>
          </a:prstGeom>
        </p:spPr>
      </p:pic>
      <p:pic>
        <p:nvPicPr>
          <p:cNvPr id="2" name="Z_[12-10]_kaiwa">
            <a:hlinkClick r:id="" action="ppaction://media"/>
            <a:extLst>
              <a:ext uri="{FF2B5EF4-FFF2-40B4-BE49-F238E27FC236}">
                <a16:creationId xmlns:a16="http://schemas.microsoft.com/office/drawing/2014/main" id="{38E5495E-F35F-F3DD-4850-83F929828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0971" y="1617806"/>
            <a:ext cx="248227" cy="25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7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8967361-6FF3-353E-85A4-3E6B53702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9" y="-9444"/>
            <a:ext cx="2207237" cy="6483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2B3B59-49AE-29BB-AB14-D4E7E8033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2" y="40405"/>
            <a:ext cx="6312310" cy="4504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5881644-DF09-FED4-288F-669C53102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4" y="638912"/>
            <a:ext cx="5676827" cy="609008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9D7F9FB-C361-92EC-26C6-4A11A399A7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410" y="638911"/>
            <a:ext cx="5947550" cy="510312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EDE5F52-C244-4C16-5C0E-BBC0671D93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465" y="5161550"/>
            <a:ext cx="1507778" cy="156744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B96A64-954D-D890-7A56-79F46EA2B0F5}"/>
              </a:ext>
            </a:extLst>
          </p:cNvPr>
          <p:cNvSpPr txBox="1"/>
          <p:nvPr/>
        </p:nvSpPr>
        <p:spPr>
          <a:xfrm>
            <a:off x="3244645" y="3296918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6969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6ABF0B-E04B-8ED7-2C71-B7E5DC72F235}"/>
              </a:ext>
            </a:extLst>
          </p:cNvPr>
          <p:cNvSpPr txBox="1"/>
          <p:nvPr/>
        </p:nvSpPr>
        <p:spPr>
          <a:xfrm>
            <a:off x="3892246" y="3296918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6969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AA46B24-B10C-0298-841F-FC6E51A3F36B}"/>
              </a:ext>
            </a:extLst>
          </p:cNvPr>
          <p:cNvSpPr txBox="1"/>
          <p:nvPr/>
        </p:nvSpPr>
        <p:spPr>
          <a:xfrm>
            <a:off x="2571586" y="3952389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6969"/>
                </a:solidFill>
                <a:latin typeface="+mj-ea"/>
                <a:ea typeface="+mj-ea"/>
              </a:rPr>
              <a:t>×</a:t>
            </a:r>
            <a:endParaRPr kumimoji="1" lang="ja-JP" altLang="en-US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A35F17-BCED-8B27-DBD7-7F63C7EEA14C}"/>
              </a:ext>
            </a:extLst>
          </p:cNvPr>
          <p:cNvSpPr txBox="1"/>
          <p:nvPr/>
        </p:nvSpPr>
        <p:spPr>
          <a:xfrm>
            <a:off x="1885182" y="4254074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6969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AF8475-3F71-2EA6-F1CD-47D18614FCBD}"/>
              </a:ext>
            </a:extLst>
          </p:cNvPr>
          <p:cNvSpPr txBox="1"/>
          <p:nvPr/>
        </p:nvSpPr>
        <p:spPr>
          <a:xfrm>
            <a:off x="2792361" y="4251616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6969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3EE340-CF86-D92C-31DD-23D8823F1B2C}"/>
              </a:ext>
            </a:extLst>
          </p:cNvPr>
          <p:cNvSpPr txBox="1"/>
          <p:nvPr/>
        </p:nvSpPr>
        <p:spPr>
          <a:xfrm>
            <a:off x="1804219" y="5187391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6969"/>
                </a:solidFill>
                <a:latin typeface="+mj-ea"/>
                <a:ea typeface="+mj-ea"/>
              </a:rPr>
              <a:t>×</a:t>
            </a:r>
            <a:endParaRPr kumimoji="1" lang="ja-JP" altLang="en-US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D4961B3-A8EA-96E4-1DE3-CADC3964BEC1}"/>
              </a:ext>
            </a:extLst>
          </p:cNvPr>
          <p:cNvSpPr txBox="1"/>
          <p:nvPr/>
        </p:nvSpPr>
        <p:spPr>
          <a:xfrm>
            <a:off x="3137258" y="5206314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6969"/>
                </a:solidFill>
                <a:latin typeface="+mj-ea"/>
                <a:ea typeface="+mj-ea"/>
              </a:rPr>
              <a:t>×</a:t>
            </a:r>
            <a:endParaRPr kumimoji="1" lang="ja-JP" altLang="en-US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BC3A12A-D2E3-6772-34FF-0869236CED2C}"/>
              </a:ext>
            </a:extLst>
          </p:cNvPr>
          <p:cNvSpPr txBox="1"/>
          <p:nvPr/>
        </p:nvSpPr>
        <p:spPr>
          <a:xfrm>
            <a:off x="516193" y="5829740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6969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2B49512-0A0C-1AC1-7AC6-CBD31F221A23}"/>
              </a:ext>
            </a:extLst>
          </p:cNvPr>
          <p:cNvSpPr txBox="1"/>
          <p:nvPr/>
        </p:nvSpPr>
        <p:spPr>
          <a:xfrm>
            <a:off x="1117333" y="5829740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6969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7025104-8917-1333-E89E-C77A1AB1C9DD}"/>
              </a:ext>
            </a:extLst>
          </p:cNvPr>
          <p:cNvSpPr txBox="1"/>
          <p:nvPr/>
        </p:nvSpPr>
        <p:spPr>
          <a:xfrm>
            <a:off x="2426724" y="5829740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6969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8966B8-E506-4A86-926B-B3A71A716FC8}"/>
              </a:ext>
            </a:extLst>
          </p:cNvPr>
          <p:cNvSpPr txBox="1"/>
          <p:nvPr/>
        </p:nvSpPr>
        <p:spPr>
          <a:xfrm>
            <a:off x="512253" y="6157634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6969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5C57F96-E46A-29B4-CE48-5A05A09FD9E3}"/>
              </a:ext>
            </a:extLst>
          </p:cNvPr>
          <p:cNvSpPr txBox="1"/>
          <p:nvPr/>
        </p:nvSpPr>
        <p:spPr>
          <a:xfrm>
            <a:off x="2010525" y="6456987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6969"/>
                </a:solidFill>
                <a:latin typeface="+mj-ea"/>
                <a:ea typeface="+mj-ea"/>
              </a:rPr>
              <a:t>×</a:t>
            </a:r>
            <a:endParaRPr kumimoji="1" lang="ja-JP" altLang="en-US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2084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/>
      <p:bldP spid="11" grpId="0"/>
      <p:bldP spid="12" grpId="0"/>
      <p:bldP spid="15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11442</TotalTime>
  <Words>132</Words>
  <Application>Microsoft Office PowerPoint</Application>
  <PresentationFormat>Widescreen</PresentationFormat>
  <Paragraphs>59</Paragraphs>
  <Slides>24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679</cp:revision>
  <dcterms:created xsi:type="dcterms:W3CDTF">2025-03-04T06:27:47Z</dcterms:created>
  <dcterms:modified xsi:type="dcterms:W3CDTF">2026-03-02T02:56:22Z</dcterms:modified>
</cp:coreProperties>
</file>