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2"/>
    <p:sldId id="471" r:id="rId3"/>
    <p:sldId id="496" r:id="rId4"/>
    <p:sldId id="1034" r:id="rId5"/>
    <p:sldId id="1035" r:id="rId6"/>
    <p:sldId id="1037" r:id="rId7"/>
    <p:sldId id="1038" r:id="rId8"/>
    <p:sldId id="1039" r:id="rId9"/>
    <p:sldId id="1040" r:id="rId10"/>
    <p:sldId id="904" r:id="rId11"/>
    <p:sldId id="905" r:id="rId12"/>
    <p:sldId id="1041" r:id="rId13"/>
    <p:sldId id="1045" r:id="rId14"/>
    <p:sldId id="1042" r:id="rId15"/>
    <p:sldId id="1043" r:id="rId16"/>
    <p:sldId id="1048" r:id="rId17"/>
    <p:sldId id="1046" r:id="rId18"/>
    <p:sldId id="1047" r:id="rId19"/>
    <p:sldId id="908" r:id="rId20"/>
    <p:sldId id="797" r:id="rId21"/>
    <p:sldId id="793" r:id="rId22"/>
    <p:sldId id="1049" r:id="rId2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69"/>
    <a:srgbClr val="FFFECA"/>
    <a:srgbClr val="E8E6ED"/>
    <a:srgbClr val="FFFBCD"/>
    <a:srgbClr val="FFFFFF"/>
    <a:srgbClr val="F1F1F2"/>
    <a:srgbClr val="FFFBCC"/>
    <a:srgbClr val="FDE0B0"/>
    <a:srgbClr val="FFF3F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2" autoAdjust="0"/>
    <p:restoredTop sz="95776" autoAdjust="0"/>
  </p:normalViewPr>
  <p:slideViewPr>
    <p:cSldViewPr snapToGrid="0">
      <p:cViewPr varScale="1">
        <p:scale>
          <a:sx n="59" d="100"/>
          <a:sy n="59" d="100"/>
        </p:scale>
        <p:origin x="9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78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ngkham Thongthimahaxay" userId="5cdccbc1-80d8-4943-a810-18429d6cdb14" providerId="ADAL" clId="{68914001-3854-47A5-8B1B-D1578204552E}"/>
    <pc:docChg chg="undo custSel addSld delSld">
      <pc:chgData name="Ningkham Thongthimahaxay" userId="5cdccbc1-80d8-4943-a810-18429d6cdb14" providerId="ADAL" clId="{68914001-3854-47A5-8B1B-D1578204552E}" dt="2026-02-27T08:01:58.413" v="29" actId="47"/>
      <pc:docMkLst>
        <pc:docMk/>
      </pc:docMkLst>
      <pc:sldChg chg="del">
        <pc:chgData name="Ningkham Thongthimahaxay" userId="5cdccbc1-80d8-4943-a810-18429d6cdb14" providerId="ADAL" clId="{68914001-3854-47A5-8B1B-D1578204552E}" dt="2026-02-27T08:01:50.349" v="3" actId="47"/>
        <pc:sldMkLst>
          <pc:docMk/>
          <pc:sldMk cId="3391700342" sldId="365"/>
        </pc:sldMkLst>
      </pc:sldChg>
      <pc:sldChg chg="del">
        <pc:chgData name="Ningkham Thongthimahaxay" userId="5cdccbc1-80d8-4943-a810-18429d6cdb14" providerId="ADAL" clId="{68914001-3854-47A5-8B1B-D1578204552E}" dt="2026-02-27T08:01:50.305" v="2" actId="47"/>
        <pc:sldMkLst>
          <pc:docMk/>
          <pc:sldMk cId="756299597" sldId="400"/>
        </pc:sldMkLst>
      </pc:sldChg>
      <pc:sldChg chg="del">
        <pc:chgData name="Ningkham Thongthimahaxay" userId="5cdccbc1-80d8-4943-a810-18429d6cdb14" providerId="ADAL" clId="{68914001-3854-47A5-8B1B-D1578204552E}" dt="2026-02-27T08:01:49.795" v="0" actId="47"/>
        <pc:sldMkLst>
          <pc:docMk/>
          <pc:sldMk cId="4212684179" sldId="402"/>
        </pc:sldMkLst>
      </pc:sldChg>
      <pc:sldChg chg="del">
        <pc:chgData name="Ningkham Thongthimahaxay" userId="5cdccbc1-80d8-4943-a810-18429d6cdb14" providerId="ADAL" clId="{68914001-3854-47A5-8B1B-D1578204552E}" dt="2026-02-27T08:01:50.265" v="1" actId="47"/>
        <pc:sldMkLst>
          <pc:docMk/>
          <pc:sldMk cId="288815665" sldId="438"/>
        </pc:sldMkLst>
      </pc:sldChg>
      <pc:sldChg chg="del">
        <pc:chgData name="Ningkham Thongthimahaxay" userId="5cdccbc1-80d8-4943-a810-18429d6cdb14" providerId="ADAL" clId="{68914001-3854-47A5-8B1B-D1578204552E}" dt="2026-02-27T08:01:50.682" v="11" actId="47"/>
        <pc:sldMkLst>
          <pc:docMk/>
          <pc:sldMk cId="3128151450" sldId="475"/>
        </pc:sldMkLst>
      </pc:sldChg>
      <pc:sldChg chg="add del">
        <pc:chgData name="Ningkham Thongthimahaxay" userId="5cdccbc1-80d8-4943-a810-18429d6cdb14" providerId="ADAL" clId="{68914001-3854-47A5-8B1B-D1578204552E}" dt="2026-02-27T08:01:58.413" v="29" actId="47"/>
        <pc:sldMkLst>
          <pc:docMk/>
          <pc:sldMk cId="2270044584" sldId="701"/>
        </pc:sldMkLst>
      </pc:sldChg>
      <pc:sldChg chg="del">
        <pc:chgData name="Ningkham Thongthimahaxay" userId="5cdccbc1-80d8-4943-a810-18429d6cdb14" providerId="ADAL" clId="{68914001-3854-47A5-8B1B-D1578204552E}" dt="2026-02-27T08:01:53.875" v="26" actId="47"/>
        <pc:sldMkLst>
          <pc:docMk/>
          <pc:sldMk cId="766974004" sldId="917"/>
        </pc:sldMkLst>
      </pc:sldChg>
      <pc:sldChg chg="del">
        <pc:chgData name="Ningkham Thongthimahaxay" userId="5cdccbc1-80d8-4943-a810-18429d6cdb14" providerId="ADAL" clId="{68914001-3854-47A5-8B1B-D1578204552E}" dt="2026-02-27T08:01:50.655" v="10" actId="47"/>
        <pc:sldMkLst>
          <pc:docMk/>
          <pc:sldMk cId="717316050" sldId="966"/>
        </pc:sldMkLst>
      </pc:sldChg>
      <pc:sldChg chg="del">
        <pc:chgData name="Ningkham Thongthimahaxay" userId="5cdccbc1-80d8-4943-a810-18429d6cdb14" providerId="ADAL" clId="{68914001-3854-47A5-8B1B-D1578204552E}" dt="2026-02-27T08:01:53.379" v="25" actId="47"/>
        <pc:sldMkLst>
          <pc:docMk/>
          <pc:sldMk cId="2466108963" sldId="1050"/>
        </pc:sldMkLst>
      </pc:sldChg>
      <pc:sldChg chg="del">
        <pc:chgData name="Ningkham Thongthimahaxay" userId="5cdccbc1-80d8-4943-a810-18429d6cdb14" providerId="ADAL" clId="{68914001-3854-47A5-8B1B-D1578204552E}" dt="2026-02-27T08:01:53.160" v="24" actId="47"/>
        <pc:sldMkLst>
          <pc:docMk/>
          <pc:sldMk cId="3652939328" sldId="1051"/>
        </pc:sldMkLst>
      </pc:sldChg>
      <pc:sldChg chg="del">
        <pc:chgData name="Ningkham Thongthimahaxay" userId="5cdccbc1-80d8-4943-a810-18429d6cdb14" providerId="ADAL" clId="{68914001-3854-47A5-8B1B-D1578204552E}" dt="2026-02-27T08:01:52.923" v="23" actId="47"/>
        <pc:sldMkLst>
          <pc:docMk/>
          <pc:sldMk cId="4204883158" sldId="1052"/>
        </pc:sldMkLst>
      </pc:sldChg>
      <pc:sldChg chg="del">
        <pc:chgData name="Ningkham Thongthimahaxay" userId="5cdccbc1-80d8-4943-a810-18429d6cdb14" providerId="ADAL" clId="{68914001-3854-47A5-8B1B-D1578204552E}" dt="2026-02-27T08:01:52.395" v="22" actId="47"/>
        <pc:sldMkLst>
          <pc:docMk/>
          <pc:sldMk cId="716625012" sldId="1053"/>
        </pc:sldMkLst>
      </pc:sldChg>
      <pc:sldChg chg="del">
        <pc:chgData name="Ningkham Thongthimahaxay" userId="5cdccbc1-80d8-4943-a810-18429d6cdb14" providerId="ADAL" clId="{68914001-3854-47A5-8B1B-D1578204552E}" dt="2026-02-27T08:01:52.324" v="21" actId="47"/>
        <pc:sldMkLst>
          <pc:docMk/>
          <pc:sldMk cId="2229347458" sldId="1054"/>
        </pc:sldMkLst>
      </pc:sldChg>
      <pc:sldChg chg="del">
        <pc:chgData name="Ningkham Thongthimahaxay" userId="5cdccbc1-80d8-4943-a810-18429d6cdb14" providerId="ADAL" clId="{68914001-3854-47A5-8B1B-D1578204552E}" dt="2026-02-27T08:01:52.270" v="19" actId="47"/>
        <pc:sldMkLst>
          <pc:docMk/>
          <pc:sldMk cId="867079905" sldId="1055"/>
        </pc:sldMkLst>
      </pc:sldChg>
      <pc:sldChg chg="del">
        <pc:chgData name="Ningkham Thongthimahaxay" userId="5cdccbc1-80d8-4943-a810-18429d6cdb14" providerId="ADAL" clId="{68914001-3854-47A5-8B1B-D1578204552E}" dt="2026-02-27T08:01:52.285" v="20" actId="47"/>
        <pc:sldMkLst>
          <pc:docMk/>
          <pc:sldMk cId="3007303436" sldId="1057"/>
        </pc:sldMkLst>
      </pc:sldChg>
      <pc:sldChg chg="del">
        <pc:chgData name="Ningkham Thongthimahaxay" userId="5cdccbc1-80d8-4943-a810-18429d6cdb14" providerId="ADAL" clId="{68914001-3854-47A5-8B1B-D1578204552E}" dt="2026-02-27T08:01:52.215" v="18" actId="47"/>
        <pc:sldMkLst>
          <pc:docMk/>
          <pc:sldMk cId="2718449524" sldId="1058"/>
        </pc:sldMkLst>
      </pc:sldChg>
      <pc:sldChg chg="del">
        <pc:chgData name="Ningkham Thongthimahaxay" userId="5cdccbc1-80d8-4943-a810-18429d6cdb14" providerId="ADAL" clId="{68914001-3854-47A5-8B1B-D1578204552E}" dt="2026-02-27T08:01:52.175" v="17" actId="47"/>
        <pc:sldMkLst>
          <pc:docMk/>
          <pc:sldMk cId="1041829505" sldId="1061"/>
        </pc:sldMkLst>
      </pc:sldChg>
      <pc:sldChg chg="del">
        <pc:chgData name="Ningkham Thongthimahaxay" userId="5cdccbc1-80d8-4943-a810-18429d6cdb14" providerId="ADAL" clId="{68914001-3854-47A5-8B1B-D1578204552E}" dt="2026-02-27T08:01:52.149" v="16" actId="47"/>
        <pc:sldMkLst>
          <pc:docMk/>
          <pc:sldMk cId="1511305275" sldId="1062"/>
        </pc:sldMkLst>
      </pc:sldChg>
      <pc:sldChg chg="del">
        <pc:chgData name="Ningkham Thongthimahaxay" userId="5cdccbc1-80d8-4943-a810-18429d6cdb14" providerId="ADAL" clId="{68914001-3854-47A5-8B1B-D1578204552E}" dt="2026-02-27T08:01:52.121" v="15" actId="47"/>
        <pc:sldMkLst>
          <pc:docMk/>
          <pc:sldMk cId="2092454322" sldId="1063"/>
        </pc:sldMkLst>
      </pc:sldChg>
      <pc:sldChg chg="del">
        <pc:chgData name="Ningkham Thongthimahaxay" userId="5cdccbc1-80d8-4943-a810-18429d6cdb14" providerId="ADAL" clId="{68914001-3854-47A5-8B1B-D1578204552E}" dt="2026-02-27T08:01:51.638" v="14" actId="47"/>
        <pc:sldMkLst>
          <pc:docMk/>
          <pc:sldMk cId="3071370074" sldId="1064"/>
        </pc:sldMkLst>
      </pc:sldChg>
      <pc:sldChg chg="del">
        <pc:chgData name="Ningkham Thongthimahaxay" userId="5cdccbc1-80d8-4943-a810-18429d6cdb14" providerId="ADAL" clId="{68914001-3854-47A5-8B1B-D1578204552E}" dt="2026-02-27T08:01:50.831" v="13" actId="47"/>
        <pc:sldMkLst>
          <pc:docMk/>
          <pc:sldMk cId="3995838599" sldId="1065"/>
        </pc:sldMkLst>
      </pc:sldChg>
      <pc:sldChg chg="del">
        <pc:chgData name="Ningkham Thongthimahaxay" userId="5cdccbc1-80d8-4943-a810-18429d6cdb14" providerId="ADAL" clId="{68914001-3854-47A5-8B1B-D1578204552E}" dt="2026-02-27T08:01:50.769" v="12" actId="47"/>
        <pc:sldMkLst>
          <pc:docMk/>
          <pc:sldMk cId="2850078658" sldId="1066"/>
        </pc:sldMkLst>
      </pc:sldChg>
      <pc:sldChg chg="del">
        <pc:chgData name="Ningkham Thongthimahaxay" userId="5cdccbc1-80d8-4943-a810-18429d6cdb14" providerId="ADAL" clId="{68914001-3854-47A5-8B1B-D1578204552E}" dt="2026-02-27T08:01:50.645" v="9" actId="47"/>
        <pc:sldMkLst>
          <pc:docMk/>
          <pc:sldMk cId="2219908352" sldId="1067"/>
        </pc:sldMkLst>
      </pc:sldChg>
      <pc:sldChg chg="del">
        <pc:chgData name="Ningkham Thongthimahaxay" userId="5cdccbc1-80d8-4943-a810-18429d6cdb14" providerId="ADAL" clId="{68914001-3854-47A5-8B1B-D1578204552E}" dt="2026-02-27T08:01:50.607" v="8" actId="47"/>
        <pc:sldMkLst>
          <pc:docMk/>
          <pc:sldMk cId="2888658898" sldId="1068"/>
        </pc:sldMkLst>
      </pc:sldChg>
      <pc:sldChg chg="del">
        <pc:chgData name="Ningkham Thongthimahaxay" userId="5cdccbc1-80d8-4943-a810-18429d6cdb14" providerId="ADAL" clId="{68914001-3854-47A5-8B1B-D1578204552E}" dt="2026-02-27T08:01:50.538" v="7" actId="47"/>
        <pc:sldMkLst>
          <pc:docMk/>
          <pc:sldMk cId="1780779108" sldId="1069"/>
        </pc:sldMkLst>
      </pc:sldChg>
      <pc:sldChg chg="del">
        <pc:chgData name="Ningkham Thongthimahaxay" userId="5cdccbc1-80d8-4943-a810-18429d6cdb14" providerId="ADAL" clId="{68914001-3854-47A5-8B1B-D1578204552E}" dt="2026-02-27T08:01:50.526" v="6" actId="47"/>
        <pc:sldMkLst>
          <pc:docMk/>
          <pc:sldMk cId="532513817" sldId="1074"/>
        </pc:sldMkLst>
      </pc:sldChg>
      <pc:sldChg chg="del">
        <pc:chgData name="Ningkham Thongthimahaxay" userId="5cdccbc1-80d8-4943-a810-18429d6cdb14" providerId="ADAL" clId="{68914001-3854-47A5-8B1B-D1578204552E}" dt="2026-02-27T08:01:50.460" v="5" actId="47"/>
        <pc:sldMkLst>
          <pc:docMk/>
          <pc:sldMk cId="3307497629" sldId="1075"/>
        </pc:sldMkLst>
      </pc:sldChg>
      <pc:sldChg chg="del">
        <pc:chgData name="Ningkham Thongthimahaxay" userId="5cdccbc1-80d8-4943-a810-18429d6cdb14" providerId="ADAL" clId="{68914001-3854-47A5-8B1B-D1578204552E}" dt="2026-02-27T08:01:50.440" v="4" actId="47"/>
        <pc:sldMkLst>
          <pc:docMk/>
          <pc:sldMk cId="2327517212" sldId="107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849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5856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8043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8297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3450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49193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1946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3559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990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1799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6056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6268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1126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6405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6027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3541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5" Type="http://schemas.openxmlformats.org/officeDocument/2006/relationships/image" Target="../media/image30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openxmlformats.org/officeDocument/2006/relationships/image" Target="../media/image45.png"/><Relationship Id="rId3" Type="http://schemas.microsoft.com/office/2007/relationships/media" Target="../media/media8.mp3"/><Relationship Id="rId7" Type="http://schemas.microsoft.com/office/2007/relationships/media" Target="../media/media10.mp3"/><Relationship Id="rId12" Type="http://schemas.openxmlformats.org/officeDocument/2006/relationships/image" Target="../media/image44.png"/><Relationship Id="rId2" Type="http://schemas.openxmlformats.org/officeDocument/2006/relationships/audio" Target="../media/media7.mp3"/><Relationship Id="rId16" Type="http://schemas.openxmlformats.org/officeDocument/2006/relationships/image" Target="../media/image8.png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43.png"/><Relationship Id="rId5" Type="http://schemas.microsoft.com/office/2007/relationships/media" Target="../media/media9.mp3"/><Relationship Id="rId15" Type="http://schemas.openxmlformats.org/officeDocument/2006/relationships/image" Target="../media/image47.png"/><Relationship Id="rId10" Type="http://schemas.openxmlformats.org/officeDocument/2006/relationships/notesSlide" Target="../notesSlides/notesSlide15.xml"/><Relationship Id="rId4" Type="http://schemas.openxmlformats.org/officeDocument/2006/relationships/audio" Target="../media/media8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openxmlformats.org/officeDocument/2006/relationships/image" Target="../media/image45.png"/><Relationship Id="rId3" Type="http://schemas.microsoft.com/office/2007/relationships/media" Target="../media/media8.mp3"/><Relationship Id="rId7" Type="http://schemas.microsoft.com/office/2007/relationships/media" Target="../media/media10.mp3"/><Relationship Id="rId12" Type="http://schemas.openxmlformats.org/officeDocument/2006/relationships/image" Target="../media/image44.png"/><Relationship Id="rId2" Type="http://schemas.openxmlformats.org/officeDocument/2006/relationships/audio" Target="../media/media7.mp3"/><Relationship Id="rId16" Type="http://schemas.openxmlformats.org/officeDocument/2006/relationships/image" Target="../media/image8.png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43.png"/><Relationship Id="rId5" Type="http://schemas.microsoft.com/office/2007/relationships/media" Target="../media/media9.mp3"/><Relationship Id="rId15" Type="http://schemas.openxmlformats.org/officeDocument/2006/relationships/image" Target="../media/image49.png"/><Relationship Id="rId10" Type="http://schemas.openxmlformats.org/officeDocument/2006/relationships/notesSlide" Target="../notesSlides/notesSlide16.xml"/><Relationship Id="rId4" Type="http://schemas.openxmlformats.org/officeDocument/2006/relationships/audio" Target="../media/media8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11" Type="http://schemas.openxmlformats.org/officeDocument/2006/relationships/image" Target="../media/image8.png"/><Relationship Id="rId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B946B7E4-BD6F-8F28-2A61-774C79918C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088" y="4811216"/>
            <a:ext cx="11686489" cy="135145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2C5DD1E-BA62-5193-94A1-8F23619306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08" y="1748691"/>
            <a:ext cx="11558592" cy="283976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791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96F70543-FFF7-9206-09B8-B01B1F10FC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475" y="1865604"/>
            <a:ext cx="9998989" cy="193990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5921969" y="2088055"/>
            <a:ext cx="1786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たてられた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A58CE38-E7FF-A27F-45C7-ACC47C4253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254" y="42281"/>
            <a:ext cx="5150498" cy="67452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13228D7-4F1F-8942-48C1-9BF8C57252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261" y="996557"/>
            <a:ext cx="5236143" cy="597059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460FBAA-659E-CB09-9CC8-125F9491335C}"/>
              </a:ext>
            </a:extLst>
          </p:cNvPr>
          <p:cNvSpPr txBox="1"/>
          <p:nvPr/>
        </p:nvSpPr>
        <p:spPr>
          <a:xfrm>
            <a:off x="3971865" y="2694290"/>
            <a:ext cx="1786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つかわれて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2426DBD-9AC8-F114-43BC-75CE0DFC2581}"/>
              </a:ext>
            </a:extLst>
          </p:cNvPr>
          <p:cNvSpPr txBox="1"/>
          <p:nvPr/>
        </p:nvSpPr>
        <p:spPr>
          <a:xfrm>
            <a:off x="3604501" y="3294132"/>
            <a:ext cx="1786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つかわれた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CE9D6168-E1CE-594F-F811-350864D7F5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5568" y="4122769"/>
            <a:ext cx="7853274" cy="876812"/>
          </a:xfrm>
          <a:prstGeom prst="rect">
            <a:avLst/>
          </a:prstGeom>
        </p:spPr>
      </p:pic>
      <p:pic>
        <p:nvPicPr>
          <p:cNvPr id="3" name="Z_[13-04]_katachi1">
            <a:hlinkClick r:id="" action="ppaction://media"/>
            <a:extLst>
              <a:ext uri="{FF2B5EF4-FFF2-40B4-BE49-F238E27FC236}">
                <a16:creationId xmlns:a16="http://schemas.microsoft.com/office/drawing/2014/main" id="{5BBDF5BD-732A-6C66-CE00-8F6FF71A0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91965" y="1066511"/>
            <a:ext cx="279978" cy="30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0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B4E2900-9123-DCE3-5C0D-08372546C2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322" y="252996"/>
            <a:ext cx="11065460" cy="63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93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A651AAA-020A-F240-D5C2-1E3358E963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" y="967328"/>
            <a:ext cx="11117179" cy="218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70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E3E3C34-EABE-E3D8-319B-E1FD4B48E5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92" y="365125"/>
            <a:ext cx="11325635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13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5EFDA07C-285F-B038-771B-1B48456D2D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475" y="1957997"/>
            <a:ext cx="8827918" cy="137043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3466FFE-B3D6-D420-9CEC-A989CC2659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038" y="942884"/>
            <a:ext cx="5091764" cy="60546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7452386" y="2181550"/>
            <a:ext cx="1786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ある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A58CE38-E7FF-A27F-45C7-ACC47C4253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254" y="42281"/>
            <a:ext cx="5150498" cy="67452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460FBAA-659E-CB09-9CC8-125F9491335C}"/>
              </a:ext>
            </a:extLst>
          </p:cNvPr>
          <p:cNvSpPr txBox="1"/>
          <p:nvPr/>
        </p:nvSpPr>
        <p:spPr>
          <a:xfrm>
            <a:off x="4309461" y="2770224"/>
            <a:ext cx="1786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あり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761D0F7-3C30-35BD-2BBB-48C90845A7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3006" y="3551986"/>
            <a:ext cx="6285297" cy="719261"/>
          </a:xfrm>
          <a:prstGeom prst="rect">
            <a:avLst/>
          </a:prstGeom>
        </p:spPr>
      </p:pic>
      <p:pic>
        <p:nvPicPr>
          <p:cNvPr id="3" name="Z_[13-05]_katachi2">
            <a:hlinkClick r:id="" action="ppaction://media"/>
            <a:extLst>
              <a:ext uri="{FF2B5EF4-FFF2-40B4-BE49-F238E27FC236}">
                <a16:creationId xmlns:a16="http://schemas.microsoft.com/office/drawing/2014/main" id="{7B3CB5BB-4B4F-6643-9CDE-A07171D59D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24557" y="1083829"/>
            <a:ext cx="233796" cy="23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36E75BC-62FF-241E-C49C-FE18D9D9A9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59147"/>
            <a:ext cx="11006361" cy="407212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74A513B-EA2D-F5D0-C523-969E5E72B4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069" y="4575584"/>
            <a:ext cx="7680961" cy="22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7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4C4570B-C905-9330-736F-FEB802D0F3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303" y="110701"/>
            <a:ext cx="9186291" cy="674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32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C0E88E80-942E-4922-B98E-7BD4BCA847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475" y="1957396"/>
            <a:ext cx="9796336" cy="85268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515228C-D2CF-8DAB-A2D5-A1D929EFAE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038" y="941418"/>
            <a:ext cx="5390147" cy="66066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1975819" y="2152907"/>
            <a:ext cx="1786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だけじゃなく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A58CE38-E7FF-A27F-45C7-ACC47C4253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254" y="42281"/>
            <a:ext cx="5150498" cy="67452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460FBAA-659E-CB09-9CC8-125F9491335C}"/>
              </a:ext>
            </a:extLst>
          </p:cNvPr>
          <p:cNvSpPr txBox="1"/>
          <p:nvPr/>
        </p:nvSpPr>
        <p:spPr>
          <a:xfrm>
            <a:off x="7239474" y="2152906"/>
            <a:ext cx="893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も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F13424C-AEB8-6EE3-1AB1-A1B9215132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8185" y="3044487"/>
            <a:ext cx="5888185" cy="769026"/>
          </a:xfrm>
          <a:prstGeom prst="rect">
            <a:avLst/>
          </a:prstGeom>
        </p:spPr>
      </p:pic>
      <p:pic>
        <p:nvPicPr>
          <p:cNvPr id="3" name="Z_[13-06]_katachi3">
            <a:hlinkClick r:id="" action="ppaction://media"/>
            <a:extLst>
              <a:ext uri="{FF2B5EF4-FFF2-40B4-BE49-F238E27FC236}">
                <a16:creationId xmlns:a16="http://schemas.microsoft.com/office/drawing/2014/main" id="{9AEE09CE-AED9-4B1E-A7CE-E4F824C780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73463" y="1074176"/>
            <a:ext cx="270810" cy="27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2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D7DC1EB-60EB-C898-F58F-425B2A4BCF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560" y="165362"/>
            <a:ext cx="7224254" cy="300062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0A2A734-4CB1-4F13-F217-2593F1498A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7522" y="3837690"/>
            <a:ext cx="9783097" cy="202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C038CCCE-2A19-7BCC-75F5-8E40BD790C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843" y="1004542"/>
            <a:ext cx="6112044" cy="82356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D6F9DCA-6454-FF62-29D7-5F6C84E3CA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2732" y="2140468"/>
            <a:ext cx="7436771" cy="465727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18BA8A4-D983-2516-6574-A60DA10EA8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254" y="42281"/>
            <a:ext cx="5150498" cy="674523"/>
          </a:xfrm>
          <a:prstGeom prst="rect">
            <a:avLst/>
          </a:prstGeom>
        </p:spPr>
      </p:pic>
      <p:pic>
        <p:nvPicPr>
          <p:cNvPr id="2" name="Z_[13-03]_kiku">
            <a:hlinkClick r:id="" action="ppaction://media"/>
            <a:extLst>
              <a:ext uri="{FF2B5EF4-FFF2-40B4-BE49-F238E27FC236}">
                <a16:creationId xmlns:a16="http://schemas.microsoft.com/office/drawing/2014/main" id="{2E7BABA6-D68A-5758-FBB4-A87BABB9F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52294" y="1116638"/>
            <a:ext cx="369310" cy="35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5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EF25A14C-5F21-F1C7-B2BC-8BB79C3346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" y="2158112"/>
            <a:ext cx="11868151" cy="280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51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9F13208-4210-9D2B-9297-EB0B077F40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649" y="2150911"/>
            <a:ext cx="11848699" cy="255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24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FA5ACCE9-A267-B82D-5F08-B7AC732476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956" y="657695"/>
            <a:ext cx="6867228" cy="68691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2453846-C95A-13AA-0316-4AF9E5BD9E7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935" y="61575"/>
            <a:ext cx="5491811" cy="59622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FE40B09-7817-FDB0-7702-E61E521209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0" y="21482"/>
            <a:ext cx="2159385" cy="596225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CC4A7185-50B5-D77C-3D3C-B7E664BC7D3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953" y="1426508"/>
            <a:ext cx="9616791" cy="763293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8758C6AB-88F7-39DF-C697-FB2EE3CF316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004" y="2300575"/>
            <a:ext cx="12192000" cy="3954992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07F8837-C8F4-1A4D-D05E-1CE2EC394463}"/>
              </a:ext>
            </a:extLst>
          </p:cNvPr>
          <p:cNvSpPr txBox="1"/>
          <p:nvPr/>
        </p:nvSpPr>
        <p:spPr>
          <a:xfrm>
            <a:off x="4148759" y="2396025"/>
            <a:ext cx="48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C65993D-EE41-1D3C-63FD-AD3837821652}"/>
              </a:ext>
            </a:extLst>
          </p:cNvPr>
          <p:cNvSpPr txBox="1"/>
          <p:nvPr/>
        </p:nvSpPr>
        <p:spPr>
          <a:xfrm>
            <a:off x="5467421" y="2655227"/>
            <a:ext cx="48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3534C6C-DA46-BF67-EE57-FF9C5ABBBE00}"/>
              </a:ext>
            </a:extLst>
          </p:cNvPr>
          <p:cNvSpPr txBox="1"/>
          <p:nvPr/>
        </p:nvSpPr>
        <p:spPr>
          <a:xfrm>
            <a:off x="4397601" y="2872460"/>
            <a:ext cx="48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0481384-654E-7D36-ECFE-899B9CCC4A61}"/>
              </a:ext>
            </a:extLst>
          </p:cNvPr>
          <p:cNvSpPr txBox="1"/>
          <p:nvPr/>
        </p:nvSpPr>
        <p:spPr>
          <a:xfrm>
            <a:off x="5580439" y="3192718"/>
            <a:ext cx="48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2F71069-E3C3-2CB9-EB22-544651AAE860}"/>
              </a:ext>
            </a:extLst>
          </p:cNvPr>
          <p:cNvSpPr txBox="1"/>
          <p:nvPr/>
        </p:nvSpPr>
        <p:spPr>
          <a:xfrm>
            <a:off x="5224142" y="4278071"/>
            <a:ext cx="48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BE33B3B-0B8D-7721-084D-4CC1B1B1DE87}"/>
              </a:ext>
            </a:extLst>
          </p:cNvPr>
          <p:cNvSpPr txBox="1"/>
          <p:nvPr/>
        </p:nvSpPr>
        <p:spPr>
          <a:xfrm>
            <a:off x="5576507" y="4837481"/>
            <a:ext cx="48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8E6D7D2-470A-4D1D-3186-71CFAE24D274}"/>
              </a:ext>
            </a:extLst>
          </p:cNvPr>
          <p:cNvSpPr txBox="1"/>
          <p:nvPr/>
        </p:nvSpPr>
        <p:spPr>
          <a:xfrm>
            <a:off x="5224141" y="5106418"/>
            <a:ext cx="48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CF131C9-FD42-DC6D-FF81-5C52D01F0406}"/>
              </a:ext>
            </a:extLst>
          </p:cNvPr>
          <p:cNvSpPr txBox="1"/>
          <p:nvPr/>
        </p:nvSpPr>
        <p:spPr>
          <a:xfrm>
            <a:off x="9657726" y="2641627"/>
            <a:ext cx="48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B81859E3-AE11-C383-CB80-F1631E49191A}"/>
              </a:ext>
            </a:extLst>
          </p:cNvPr>
          <p:cNvSpPr txBox="1"/>
          <p:nvPr/>
        </p:nvSpPr>
        <p:spPr>
          <a:xfrm>
            <a:off x="10910361" y="2961885"/>
            <a:ext cx="48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89B9392B-60A8-12DA-EE9C-7A834B630191}"/>
              </a:ext>
            </a:extLst>
          </p:cNvPr>
          <p:cNvSpPr txBox="1"/>
          <p:nvPr/>
        </p:nvSpPr>
        <p:spPr>
          <a:xfrm>
            <a:off x="10250322" y="3192717"/>
            <a:ext cx="48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50ECF802-0D2D-89BB-543A-76F61817BF59}"/>
              </a:ext>
            </a:extLst>
          </p:cNvPr>
          <p:cNvSpPr txBox="1"/>
          <p:nvPr/>
        </p:nvSpPr>
        <p:spPr>
          <a:xfrm>
            <a:off x="11037989" y="4278070"/>
            <a:ext cx="48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FB826160-C43A-EA7E-CF6B-53D0B52A3DF5}"/>
              </a:ext>
            </a:extLst>
          </p:cNvPr>
          <p:cNvSpPr txBox="1"/>
          <p:nvPr/>
        </p:nvSpPr>
        <p:spPr>
          <a:xfrm>
            <a:off x="10551432" y="4538961"/>
            <a:ext cx="48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9BA6E1CF-EF40-90CD-24AE-6F56AA39BA0D}"/>
              </a:ext>
            </a:extLst>
          </p:cNvPr>
          <p:cNvSpPr txBox="1"/>
          <p:nvPr/>
        </p:nvSpPr>
        <p:spPr>
          <a:xfrm>
            <a:off x="11037989" y="4835492"/>
            <a:ext cx="48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Z_[13-07]_kiku1">
            <a:hlinkClick r:id="" action="ppaction://media"/>
            <a:extLst>
              <a:ext uri="{FF2B5EF4-FFF2-40B4-BE49-F238E27FC236}">
                <a16:creationId xmlns:a16="http://schemas.microsoft.com/office/drawing/2014/main" id="{00BECC94-7581-4578-6E7E-D7913C956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56288" y="2516321"/>
            <a:ext cx="227488" cy="219632"/>
          </a:xfrm>
          <a:prstGeom prst="rect">
            <a:avLst/>
          </a:prstGeom>
        </p:spPr>
      </p:pic>
      <p:pic>
        <p:nvPicPr>
          <p:cNvPr id="3" name="Z_[13-08]_kiku2">
            <a:hlinkClick r:id="" action="ppaction://media"/>
            <a:extLst>
              <a:ext uri="{FF2B5EF4-FFF2-40B4-BE49-F238E27FC236}">
                <a16:creationId xmlns:a16="http://schemas.microsoft.com/office/drawing/2014/main" id="{3F967F5D-B0CD-98CE-806B-F560DD7B4A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08772" y="4438617"/>
            <a:ext cx="227488" cy="219632"/>
          </a:xfrm>
          <a:prstGeom prst="rect">
            <a:avLst/>
          </a:prstGeom>
        </p:spPr>
      </p:pic>
      <p:pic>
        <p:nvPicPr>
          <p:cNvPr id="5" name="Z_[13-09]_kiku3">
            <a:hlinkClick r:id="" action="ppaction://media"/>
            <a:extLst>
              <a:ext uri="{FF2B5EF4-FFF2-40B4-BE49-F238E27FC236}">
                <a16:creationId xmlns:a16="http://schemas.microsoft.com/office/drawing/2014/main" id="{D9D71AAD-BE64-5499-4ECB-01CE6DC45B6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09865" y="2506122"/>
            <a:ext cx="227488" cy="219632"/>
          </a:xfrm>
          <a:prstGeom prst="rect">
            <a:avLst/>
          </a:prstGeom>
        </p:spPr>
      </p:pic>
      <p:pic>
        <p:nvPicPr>
          <p:cNvPr id="6" name="Z_[13-10]_kiku4">
            <a:hlinkClick r:id="" action="ppaction://media"/>
            <a:extLst>
              <a:ext uri="{FF2B5EF4-FFF2-40B4-BE49-F238E27FC236}">
                <a16:creationId xmlns:a16="http://schemas.microsoft.com/office/drawing/2014/main" id="{D2EF1308-11A5-79F2-2878-56C3FB29993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435555" y="4430761"/>
            <a:ext cx="227488" cy="21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2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43" grpId="0"/>
      <p:bldP spid="4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FA5ACCE9-A267-B82D-5F08-B7AC732476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956" y="657695"/>
            <a:ext cx="6867228" cy="68691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2453846-C95A-13AA-0316-4AF9E5BD9E7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935" y="61575"/>
            <a:ext cx="5491811" cy="59622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FE40B09-7817-FDB0-7702-E61E521209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0" y="21482"/>
            <a:ext cx="2159385" cy="59622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818B989-E761-A2C8-53F5-25D81ED6493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272" y="1427903"/>
            <a:ext cx="6651935" cy="80231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E74C11D-5355-B92C-4C56-B70D52CD92C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91" y="2313514"/>
            <a:ext cx="8614611" cy="3843672"/>
          </a:xfrm>
          <a:prstGeom prst="rect">
            <a:avLst/>
          </a:prstGeom>
        </p:spPr>
      </p:pic>
      <p:pic>
        <p:nvPicPr>
          <p:cNvPr id="2" name="Z_[13-07]_kiku1">
            <a:hlinkClick r:id="" action="ppaction://media"/>
            <a:extLst>
              <a:ext uri="{FF2B5EF4-FFF2-40B4-BE49-F238E27FC236}">
                <a16:creationId xmlns:a16="http://schemas.microsoft.com/office/drawing/2014/main" id="{CB0F6F95-AA7F-ABC1-E022-3650186E2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791391" y="1547730"/>
            <a:ext cx="321756" cy="313900"/>
          </a:xfrm>
          <a:prstGeom prst="rect">
            <a:avLst/>
          </a:prstGeom>
        </p:spPr>
      </p:pic>
      <p:pic>
        <p:nvPicPr>
          <p:cNvPr id="3" name="Z_[13-08]_kiku2">
            <a:hlinkClick r:id="" action="ppaction://media"/>
            <a:extLst>
              <a:ext uri="{FF2B5EF4-FFF2-40B4-BE49-F238E27FC236}">
                <a16:creationId xmlns:a16="http://schemas.microsoft.com/office/drawing/2014/main" id="{8B095FD0-8F72-5D3C-4337-9E99685456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584813" y="1547730"/>
            <a:ext cx="321756" cy="313900"/>
          </a:xfrm>
          <a:prstGeom prst="rect">
            <a:avLst/>
          </a:prstGeom>
        </p:spPr>
      </p:pic>
      <p:pic>
        <p:nvPicPr>
          <p:cNvPr id="5" name="Z_[13-09]_kiku3">
            <a:hlinkClick r:id="" action="ppaction://media"/>
            <a:extLst>
              <a:ext uri="{FF2B5EF4-FFF2-40B4-BE49-F238E27FC236}">
                <a16:creationId xmlns:a16="http://schemas.microsoft.com/office/drawing/2014/main" id="{920981CA-01F0-4909-84F4-BD6E18C4010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86091" y="1547730"/>
            <a:ext cx="321756" cy="313900"/>
          </a:xfrm>
          <a:prstGeom prst="rect">
            <a:avLst/>
          </a:prstGeom>
        </p:spPr>
      </p:pic>
      <p:pic>
        <p:nvPicPr>
          <p:cNvPr id="7" name="Z_[13-10]_kiku4">
            <a:hlinkClick r:id="" action="ppaction://media"/>
            <a:extLst>
              <a:ext uri="{FF2B5EF4-FFF2-40B4-BE49-F238E27FC236}">
                <a16:creationId xmlns:a16="http://schemas.microsoft.com/office/drawing/2014/main" id="{4A27425B-723C-B1F0-FDFC-4FB6EA19672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195226" y="1547730"/>
            <a:ext cx="321756" cy="31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5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15BF7686-42CC-864B-811B-8716DDF954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46" y="795608"/>
            <a:ext cx="3683861" cy="79134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9DBCAE1-38C6-353A-B0A7-BFE65D7943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7" y="73877"/>
            <a:ext cx="2000238" cy="65485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0416689-9C87-4798-DF9F-B7E94880B6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254" y="42281"/>
            <a:ext cx="5150498" cy="67452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E14AB2C-942A-474C-E3D0-CC4FA0DDCF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7" y="1725003"/>
            <a:ext cx="12072462" cy="460869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Z_[13-01]_kotoba1">
            <a:hlinkClick r:id="" action="ppaction://media"/>
            <a:extLst>
              <a:ext uri="{FF2B5EF4-FFF2-40B4-BE49-F238E27FC236}">
                <a16:creationId xmlns:a16="http://schemas.microsoft.com/office/drawing/2014/main" id="{16ED3AF8-D3D9-722E-3B3E-CF02ABF91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rot="10800000" flipH="1">
            <a:off x="2868872" y="1008782"/>
            <a:ext cx="252963" cy="25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7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9DBCAE1-38C6-353A-B0A7-BFE65D7943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7" y="73877"/>
            <a:ext cx="2000238" cy="65485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0416689-9C87-4798-DF9F-B7E94880B6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254" y="42281"/>
            <a:ext cx="5150498" cy="67452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E14AB2C-942A-474C-E3D0-CC4FA0DDCF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7" y="1725003"/>
            <a:ext cx="12072462" cy="460869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16C1522-2965-3618-3E50-D9427D9E79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7" y="899574"/>
            <a:ext cx="3018853" cy="629066"/>
          </a:xfrm>
          <a:prstGeom prst="rect">
            <a:avLst/>
          </a:prstGeom>
        </p:spPr>
      </p:pic>
      <p:pic>
        <p:nvPicPr>
          <p:cNvPr id="2" name="Z_[13-01]_kotoba1">
            <a:hlinkClick r:id="" action="ppaction://media"/>
            <a:extLst>
              <a:ext uri="{FF2B5EF4-FFF2-40B4-BE49-F238E27FC236}">
                <a16:creationId xmlns:a16="http://schemas.microsoft.com/office/drawing/2014/main" id="{C08B586A-3A8D-B8D8-A213-16AD4C560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67170" y="997683"/>
            <a:ext cx="266726" cy="29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2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513CA0E-C75D-A45D-A447-E3DEDC90FA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2" y="925091"/>
            <a:ext cx="3676261" cy="62906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9DBCAE1-38C6-353A-B0A7-BFE65D7943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7" y="73877"/>
            <a:ext cx="2000238" cy="65485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0416689-9C87-4798-DF9F-B7E94880B6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254" y="42281"/>
            <a:ext cx="5150498" cy="67452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E14AB2C-942A-474C-E3D0-CC4FA0DDCF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7" y="1725003"/>
            <a:ext cx="12072462" cy="460869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楕円 8">
            <a:extLst>
              <a:ext uri="{FF2B5EF4-FFF2-40B4-BE49-F238E27FC236}">
                <a16:creationId xmlns:a16="http://schemas.microsoft.com/office/drawing/2014/main" id="{3C82F53D-38F2-06F5-C346-6BCEC50C5EA0}"/>
              </a:ext>
            </a:extLst>
          </p:cNvPr>
          <p:cNvSpPr/>
          <p:nvPr/>
        </p:nvSpPr>
        <p:spPr>
          <a:xfrm>
            <a:off x="314325" y="2696812"/>
            <a:ext cx="1712788" cy="1627538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BBB01B8-BC3E-E8CB-5DD7-5414EB8A2C9A}"/>
              </a:ext>
            </a:extLst>
          </p:cNvPr>
          <p:cNvSpPr txBox="1"/>
          <p:nvPr/>
        </p:nvSpPr>
        <p:spPr>
          <a:xfrm>
            <a:off x="1157890" y="2233579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1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B846137D-53C8-493C-DBCD-43A4E7629816}"/>
              </a:ext>
            </a:extLst>
          </p:cNvPr>
          <p:cNvSpPr/>
          <p:nvPr/>
        </p:nvSpPr>
        <p:spPr>
          <a:xfrm>
            <a:off x="2343150" y="2696812"/>
            <a:ext cx="1712788" cy="1627538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8BA076C-2933-7C71-8249-8394F223E5D5}"/>
              </a:ext>
            </a:extLst>
          </p:cNvPr>
          <p:cNvSpPr txBox="1"/>
          <p:nvPr/>
        </p:nvSpPr>
        <p:spPr>
          <a:xfrm>
            <a:off x="3186715" y="2233579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2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70DED56B-696D-73C3-5171-0CB5B206874A}"/>
              </a:ext>
            </a:extLst>
          </p:cNvPr>
          <p:cNvSpPr/>
          <p:nvPr/>
        </p:nvSpPr>
        <p:spPr>
          <a:xfrm>
            <a:off x="6315075" y="2696812"/>
            <a:ext cx="1712788" cy="1627538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48B537E-BFB0-2282-3D34-0F784C598C0D}"/>
              </a:ext>
            </a:extLst>
          </p:cNvPr>
          <p:cNvSpPr txBox="1"/>
          <p:nvPr/>
        </p:nvSpPr>
        <p:spPr>
          <a:xfrm>
            <a:off x="7349140" y="2233578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3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3F01A8D4-21A4-CFE0-70E8-583C40A181DC}"/>
              </a:ext>
            </a:extLst>
          </p:cNvPr>
          <p:cNvSpPr/>
          <p:nvPr/>
        </p:nvSpPr>
        <p:spPr>
          <a:xfrm>
            <a:off x="8370998" y="2696812"/>
            <a:ext cx="1712788" cy="1627538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3F5112B-C5FB-1F80-A8FA-858534E9EA99}"/>
              </a:ext>
            </a:extLst>
          </p:cNvPr>
          <p:cNvSpPr txBox="1"/>
          <p:nvPr/>
        </p:nvSpPr>
        <p:spPr>
          <a:xfrm>
            <a:off x="9214563" y="2233579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4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9D964A1B-37FE-7B2E-6A9A-F9101C8AF586}"/>
              </a:ext>
            </a:extLst>
          </p:cNvPr>
          <p:cNvSpPr/>
          <p:nvPr/>
        </p:nvSpPr>
        <p:spPr>
          <a:xfrm>
            <a:off x="10287000" y="2696812"/>
            <a:ext cx="1712788" cy="1627538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7E2E91D-4340-C3CA-5FEE-F29FED738B15}"/>
              </a:ext>
            </a:extLst>
          </p:cNvPr>
          <p:cNvSpPr txBox="1"/>
          <p:nvPr/>
        </p:nvSpPr>
        <p:spPr>
          <a:xfrm>
            <a:off x="11401740" y="2233577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5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73CDACAF-81FD-DAD9-25C9-C6AFF91629A1}"/>
              </a:ext>
            </a:extLst>
          </p:cNvPr>
          <p:cNvSpPr/>
          <p:nvPr/>
        </p:nvSpPr>
        <p:spPr>
          <a:xfrm>
            <a:off x="6257737" y="4743830"/>
            <a:ext cx="1712788" cy="1627538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D2A7A86-0018-68D7-5D23-C33BF2A367FA}"/>
              </a:ext>
            </a:extLst>
          </p:cNvPr>
          <p:cNvSpPr txBox="1"/>
          <p:nvPr/>
        </p:nvSpPr>
        <p:spPr>
          <a:xfrm>
            <a:off x="7372477" y="4280595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6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E1BB02A5-7F9E-95C2-CD2C-15DEF8B13155}"/>
              </a:ext>
            </a:extLst>
          </p:cNvPr>
          <p:cNvSpPr/>
          <p:nvPr/>
        </p:nvSpPr>
        <p:spPr>
          <a:xfrm>
            <a:off x="4269774" y="4743830"/>
            <a:ext cx="1712788" cy="1627538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96F5BDB-4173-5D28-171B-C7054DAC0816}"/>
              </a:ext>
            </a:extLst>
          </p:cNvPr>
          <p:cNvSpPr txBox="1"/>
          <p:nvPr/>
        </p:nvSpPr>
        <p:spPr>
          <a:xfrm>
            <a:off x="5612601" y="4495195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7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D81979E0-5040-1EB6-ED01-F76F8B7D7BD7}"/>
              </a:ext>
            </a:extLst>
          </p:cNvPr>
          <p:cNvSpPr/>
          <p:nvPr/>
        </p:nvSpPr>
        <p:spPr>
          <a:xfrm>
            <a:off x="313219" y="4665446"/>
            <a:ext cx="1712788" cy="1627538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B43D153-7C72-C13D-6BFE-5A623F5F34CA}"/>
              </a:ext>
            </a:extLst>
          </p:cNvPr>
          <p:cNvSpPr txBox="1"/>
          <p:nvPr/>
        </p:nvSpPr>
        <p:spPr>
          <a:xfrm>
            <a:off x="1379838" y="4287636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4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A6F51D63-196E-8BFA-6186-EF42C178CBD7}"/>
              </a:ext>
            </a:extLst>
          </p:cNvPr>
          <p:cNvSpPr/>
          <p:nvPr/>
        </p:nvSpPr>
        <p:spPr>
          <a:xfrm>
            <a:off x="2343500" y="4665445"/>
            <a:ext cx="1712788" cy="1627538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EE9923B-C972-5379-26CE-81F222DD6016}"/>
              </a:ext>
            </a:extLst>
          </p:cNvPr>
          <p:cNvSpPr txBox="1"/>
          <p:nvPr/>
        </p:nvSpPr>
        <p:spPr>
          <a:xfrm>
            <a:off x="3775877" y="4466530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5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40163047-45BD-B3EB-F1FB-C4C0453C7A41}"/>
              </a:ext>
            </a:extLst>
          </p:cNvPr>
          <p:cNvSpPr/>
          <p:nvPr/>
        </p:nvSpPr>
        <p:spPr>
          <a:xfrm>
            <a:off x="4295133" y="2674935"/>
            <a:ext cx="1712788" cy="1627538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166FDBD-47CE-4CC7-173F-E5FD7B71DB66}"/>
              </a:ext>
            </a:extLst>
          </p:cNvPr>
          <p:cNvSpPr txBox="1"/>
          <p:nvPr/>
        </p:nvSpPr>
        <p:spPr>
          <a:xfrm>
            <a:off x="5201862" y="2218490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6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6F29F7D1-1FB4-B748-E57B-12EE26E577B7}"/>
              </a:ext>
            </a:extLst>
          </p:cNvPr>
          <p:cNvSpPr/>
          <p:nvPr/>
        </p:nvSpPr>
        <p:spPr>
          <a:xfrm>
            <a:off x="8275959" y="4672946"/>
            <a:ext cx="1712788" cy="1627538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ECA4391-2007-C8C1-F981-B3E2A07311F1}"/>
              </a:ext>
            </a:extLst>
          </p:cNvPr>
          <p:cNvSpPr txBox="1"/>
          <p:nvPr/>
        </p:nvSpPr>
        <p:spPr>
          <a:xfrm>
            <a:off x="9618786" y="4424311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7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pic>
        <p:nvPicPr>
          <p:cNvPr id="2" name="Z_[13-02]_kotoba2">
            <a:hlinkClick r:id="" action="ppaction://media"/>
            <a:extLst>
              <a:ext uri="{FF2B5EF4-FFF2-40B4-BE49-F238E27FC236}">
                <a16:creationId xmlns:a16="http://schemas.microsoft.com/office/drawing/2014/main" id="{6D0B9971-0FAE-6255-55B0-0FF8858D17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62643" y="1027458"/>
            <a:ext cx="253310" cy="26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0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/>
      <p:bldP spid="11" grpId="0" animBg="1"/>
      <p:bldP spid="12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D403FEB-0E00-4FBA-E30F-3813B51D25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2" y="60254"/>
            <a:ext cx="2343500" cy="57955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0416689-9C87-4798-DF9F-B7E94880B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254" y="42281"/>
            <a:ext cx="5150498" cy="67452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3E96A30-5E28-40AB-95F9-2BE7C40C77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2732" y="2140468"/>
            <a:ext cx="7436771" cy="4657278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9DCF4F82-3577-DA98-20D6-7890BA01F9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05" y="670813"/>
            <a:ext cx="7064943" cy="128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71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D403FEB-0E00-4FBA-E30F-3813B51D25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2" y="60254"/>
            <a:ext cx="2343500" cy="57955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0416689-9C87-4798-DF9F-B7E94880B6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254" y="42281"/>
            <a:ext cx="5150498" cy="67452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3E96A30-5E28-40AB-95F9-2BE7C40C77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6166" y="943968"/>
            <a:ext cx="2776069" cy="173851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835F5FA-E52E-E840-2FE4-F0865AF182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88" y="2009171"/>
            <a:ext cx="6823441" cy="6733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F2CAFEE-BE8E-F327-75F8-2D5A80502D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05" y="670813"/>
            <a:ext cx="7064943" cy="128704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E8004CF-E51F-49C8-CD06-4C54AE946C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043" y="5968069"/>
            <a:ext cx="3254577" cy="43823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F048F2E-BAD4-79A8-1F93-FD4D8E7ED28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636" y="2819911"/>
            <a:ext cx="8706384" cy="28878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CC08F3F-40DC-9B03-7F83-255232349C8F}"/>
              </a:ext>
            </a:extLst>
          </p:cNvPr>
          <p:cNvSpPr txBox="1"/>
          <p:nvPr/>
        </p:nvSpPr>
        <p:spPr>
          <a:xfrm>
            <a:off x="1857115" y="5973515"/>
            <a:ext cx="48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D021816-D9FD-FCEC-2283-8482DDE58F23}"/>
              </a:ext>
            </a:extLst>
          </p:cNvPr>
          <p:cNvSpPr txBox="1"/>
          <p:nvPr/>
        </p:nvSpPr>
        <p:spPr>
          <a:xfrm>
            <a:off x="2721783" y="5968069"/>
            <a:ext cx="48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err="1">
                <a:solidFill>
                  <a:srgbClr val="FF0000"/>
                </a:solidFill>
                <a:latin typeface="+mj-ea"/>
                <a:ea typeface="+mj-ea"/>
              </a:rPr>
              <a:t>i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5C03484-3F99-4FA7-6111-CCAC93153B1E}"/>
              </a:ext>
            </a:extLst>
          </p:cNvPr>
          <p:cNvSpPr txBox="1"/>
          <p:nvPr/>
        </p:nvSpPr>
        <p:spPr>
          <a:xfrm>
            <a:off x="3446808" y="5968069"/>
            <a:ext cx="48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80831A1-387C-2003-0FD9-A6C8A1864598}"/>
              </a:ext>
            </a:extLst>
          </p:cNvPr>
          <p:cNvSpPr txBox="1"/>
          <p:nvPr/>
        </p:nvSpPr>
        <p:spPr>
          <a:xfrm>
            <a:off x="4239323" y="5963890"/>
            <a:ext cx="48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Z_[13-03]_kiku">
            <a:hlinkClick r:id="" action="ppaction://media"/>
            <a:extLst>
              <a:ext uri="{FF2B5EF4-FFF2-40B4-BE49-F238E27FC236}">
                <a16:creationId xmlns:a16="http://schemas.microsoft.com/office/drawing/2014/main" id="{50287E60-13AF-D9A1-EDBD-878182BF71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66304" y="2121271"/>
            <a:ext cx="271318" cy="26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3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D230C820-9D37-9AEC-C3C3-67C578FF8D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27" y="3591382"/>
            <a:ext cx="8992517" cy="278242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38D39FE-3B98-27D7-DE23-D04EEE57B0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05" y="2028046"/>
            <a:ext cx="8133347" cy="123857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D403FEB-0E00-4FBA-E30F-3813B51D25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2" y="60254"/>
            <a:ext cx="2343500" cy="57955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0416689-9C87-4798-DF9F-B7E94880B6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254" y="42281"/>
            <a:ext cx="5150498" cy="67452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F2CAFEE-BE8E-F327-75F8-2D5A80502D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05" y="670813"/>
            <a:ext cx="7064943" cy="1287046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CC08F3F-40DC-9B03-7F83-255232349C8F}"/>
              </a:ext>
            </a:extLst>
          </p:cNvPr>
          <p:cNvSpPr txBox="1"/>
          <p:nvPr/>
        </p:nvSpPr>
        <p:spPr>
          <a:xfrm>
            <a:off x="6439572" y="3628058"/>
            <a:ext cx="48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D021816-D9FD-FCEC-2283-8482DDE58F23}"/>
              </a:ext>
            </a:extLst>
          </p:cNvPr>
          <p:cNvSpPr txBox="1"/>
          <p:nvPr/>
        </p:nvSpPr>
        <p:spPr>
          <a:xfrm>
            <a:off x="6379382" y="4113915"/>
            <a:ext cx="48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5C03484-3F99-4FA7-6111-CCAC93153B1E}"/>
              </a:ext>
            </a:extLst>
          </p:cNvPr>
          <p:cNvSpPr txBox="1"/>
          <p:nvPr/>
        </p:nvSpPr>
        <p:spPr>
          <a:xfrm>
            <a:off x="9154589" y="4573757"/>
            <a:ext cx="48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80831A1-387C-2003-0FD9-A6C8A1864598}"/>
              </a:ext>
            </a:extLst>
          </p:cNvPr>
          <p:cNvSpPr txBox="1"/>
          <p:nvPr/>
        </p:nvSpPr>
        <p:spPr>
          <a:xfrm>
            <a:off x="4980469" y="4982596"/>
            <a:ext cx="48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5E26FCE-3F62-DE27-E363-67FE7485760D}"/>
              </a:ext>
            </a:extLst>
          </p:cNvPr>
          <p:cNvSpPr txBox="1"/>
          <p:nvPr/>
        </p:nvSpPr>
        <p:spPr>
          <a:xfrm>
            <a:off x="5953015" y="5461376"/>
            <a:ext cx="48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F9B0385-C921-520B-382C-A37C4D51B48D}"/>
              </a:ext>
            </a:extLst>
          </p:cNvPr>
          <p:cNvSpPr txBox="1"/>
          <p:nvPr/>
        </p:nvSpPr>
        <p:spPr>
          <a:xfrm>
            <a:off x="5438026" y="5942291"/>
            <a:ext cx="486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1D8BA3CC-7A64-DB75-25B8-605707C1F7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6166" y="943968"/>
            <a:ext cx="2776069" cy="1738513"/>
          </a:xfrm>
          <a:prstGeom prst="rect">
            <a:avLst/>
          </a:prstGeom>
        </p:spPr>
      </p:pic>
      <p:pic>
        <p:nvPicPr>
          <p:cNvPr id="2" name="Z_[13-03]_kiku">
            <a:hlinkClick r:id="" action="ppaction://media"/>
            <a:extLst>
              <a:ext uri="{FF2B5EF4-FFF2-40B4-BE49-F238E27FC236}">
                <a16:creationId xmlns:a16="http://schemas.microsoft.com/office/drawing/2014/main" id="{97AA85C4-781F-1A9D-30BA-BD4D02D624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8157" y="2465367"/>
            <a:ext cx="265235" cy="26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9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D403FEB-0E00-4FBA-E30F-3813B51D25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2" y="60254"/>
            <a:ext cx="2343500" cy="57955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0416689-9C87-4798-DF9F-B7E94880B6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254" y="42281"/>
            <a:ext cx="5150498" cy="67452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F2CAFEE-BE8E-F327-75F8-2D5A80502D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05" y="670813"/>
            <a:ext cx="7064943" cy="128704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694E585-E754-2B62-6840-7FFB9FC6C6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21" y="2252802"/>
            <a:ext cx="5091764" cy="79638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BC6AACB-2B1D-C64E-7FF3-61158645B7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21" y="3272739"/>
            <a:ext cx="9403882" cy="140171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34B8B3CA-4521-E2BA-60D8-001A66D22C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6166" y="943968"/>
            <a:ext cx="2776069" cy="1738513"/>
          </a:xfrm>
          <a:prstGeom prst="rect">
            <a:avLst/>
          </a:prstGeom>
        </p:spPr>
      </p:pic>
      <p:pic>
        <p:nvPicPr>
          <p:cNvPr id="2" name="Z_[13-03]_kiku">
            <a:hlinkClick r:id="" action="ppaction://media"/>
            <a:extLst>
              <a:ext uri="{FF2B5EF4-FFF2-40B4-BE49-F238E27FC236}">
                <a16:creationId xmlns:a16="http://schemas.microsoft.com/office/drawing/2014/main" id="{4300DEE0-7BEA-69AA-0393-D64F57562F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7056" y="2376920"/>
            <a:ext cx="279978" cy="27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9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11870</TotalTime>
  <Words>76</Words>
  <Application>Microsoft Office PowerPoint</Application>
  <PresentationFormat>Widescreen</PresentationFormat>
  <Paragraphs>57</Paragraphs>
  <Slides>22</Slides>
  <Notes>16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Ningkham Thongthimahaxay</cp:lastModifiedBy>
  <cp:revision>680</cp:revision>
  <dcterms:created xsi:type="dcterms:W3CDTF">2025-03-04T06:27:47Z</dcterms:created>
  <dcterms:modified xsi:type="dcterms:W3CDTF">2026-02-27T08:02:00Z</dcterms:modified>
</cp:coreProperties>
</file>