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701" r:id="rId2"/>
    <p:sldId id="917" r:id="rId3"/>
    <p:sldId id="1050" r:id="rId4"/>
    <p:sldId id="1051" r:id="rId5"/>
    <p:sldId id="1052" r:id="rId6"/>
    <p:sldId id="1053" r:id="rId7"/>
    <p:sldId id="1054" r:id="rId8"/>
    <p:sldId id="1057" r:id="rId9"/>
    <p:sldId id="1055" r:id="rId10"/>
    <p:sldId id="1058" r:id="rId11"/>
    <p:sldId id="1061" r:id="rId12"/>
    <p:sldId id="1062" r:id="rId13"/>
    <p:sldId id="1063" r:id="rId14"/>
    <p:sldId id="1064" r:id="rId15"/>
    <p:sldId id="1065" r:id="rId16"/>
    <p:sldId id="1066" r:id="rId17"/>
    <p:sldId id="475" r:id="rId18"/>
    <p:sldId id="966" r:id="rId19"/>
    <p:sldId id="1067" r:id="rId20"/>
    <p:sldId id="1068" r:id="rId21"/>
    <p:sldId id="1069" r:id="rId22"/>
    <p:sldId id="1074" r:id="rId23"/>
    <p:sldId id="1075" r:id="rId24"/>
    <p:sldId id="1076" r:id="rId25"/>
    <p:sldId id="365" r:id="rId26"/>
    <p:sldId id="400" r:id="rId27"/>
    <p:sldId id="438" r:id="rId28"/>
    <p:sldId id="402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E8E6ED"/>
    <a:srgbClr val="FFFBCD"/>
    <a:srgbClr val="FFFFFF"/>
    <a:srgbClr val="F1F1F2"/>
    <a:srgbClr val="FFFBCC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776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undo custSel addSld delSld">
      <pc:chgData name="Ningkham Thongthimahaxay" userId="5cdccbc1-80d8-4943-a810-18429d6cdb14" providerId="ADAL" clId="{68914001-3854-47A5-8B1B-D1578204552E}" dt="2026-02-27T08:02:26.415" v="25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8:02:20.372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7T08:02:20.859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7T08:02:21.007" v="2" actId="47"/>
        <pc:sldMkLst>
          <pc:docMk/>
          <pc:sldMk cId="2053576378" sldId="496"/>
        </pc:sldMkLst>
      </pc:sldChg>
      <pc:sldChg chg="add del">
        <pc:chgData name="Ningkham Thongthimahaxay" userId="5cdccbc1-80d8-4943-a810-18429d6cdb14" providerId="ADAL" clId="{68914001-3854-47A5-8B1B-D1578204552E}" dt="2026-02-27T08:02:26.415" v="25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8:02:22.646" v="20" actId="47"/>
        <pc:sldMkLst>
          <pc:docMk/>
          <pc:sldMk cId="1483725889" sldId="793"/>
        </pc:sldMkLst>
      </pc:sldChg>
      <pc:sldChg chg="del">
        <pc:chgData name="Ningkham Thongthimahaxay" userId="5cdccbc1-80d8-4943-a810-18429d6cdb14" providerId="ADAL" clId="{68914001-3854-47A5-8B1B-D1578204552E}" dt="2026-02-27T08:02:22.626" v="19" actId="47"/>
        <pc:sldMkLst>
          <pc:docMk/>
          <pc:sldMk cId="1837324282" sldId="797"/>
        </pc:sldMkLst>
      </pc:sldChg>
      <pc:sldChg chg="del">
        <pc:chgData name="Ningkham Thongthimahaxay" userId="5cdccbc1-80d8-4943-a810-18429d6cdb14" providerId="ADAL" clId="{68914001-3854-47A5-8B1B-D1578204552E}" dt="2026-02-27T08:02:21.228" v="9" actId="47"/>
        <pc:sldMkLst>
          <pc:docMk/>
          <pc:sldMk cId="3584400950" sldId="904"/>
        </pc:sldMkLst>
      </pc:sldChg>
      <pc:sldChg chg="del">
        <pc:chgData name="Ningkham Thongthimahaxay" userId="5cdccbc1-80d8-4943-a810-18429d6cdb14" providerId="ADAL" clId="{68914001-3854-47A5-8B1B-D1578204552E}" dt="2026-02-27T08:02:21.239" v="10" actId="47"/>
        <pc:sldMkLst>
          <pc:docMk/>
          <pc:sldMk cId="1350293059" sldId="905"/>
        </pc:sldMkLst>
      </pc:sldChg>
      <pc:sldChg chg="del">
        <pc:chgData name="Ningkham Thongthimahaxay" userId="5cdccbc1-80d8-4943-a810-18429d6cdb14" providerId="ADAL" clId="{68914001-3854-47A5-8B1B-D1578204552E}" dt="2026-02-27T08:02:22.574" v="18" actId="47"/>
        <pc:sldMkLst>
          <pc:docMk/>
          <pc:sldMk cId="2922255201" sldId="908"/>
        </pc:sldMkLst>
      </pc:sldChg>
      <pc:sldChg chg="add del">
        <pc:chgData name="Ningkham Thongthimahaxay" userId="5cdccbc1-80d8-4943-a810-18429d6cdb14" providerId="ADAL" clId="{68914001-3854-47A5-8B1B-D1578204552E}" dt="2026-02-27T08:02:26.202" v="24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8:02:21.045" v="3" actId="47"/>
        <pc:sldMkLst>
          <pc:docMk/>
          <pc:sldMk cId="2004821787" sldId="1034"/>
        </pc:sldMkLst>
      </pc:sldChg>
      <pc:sldChg chg="del">
        <pc:chgData name="Ningkham Thongthimahaxay" userId="5cdccbc1-80d8-4943-a810-18429d6cdb14" providerId="ADAL" clId="{68914001-3854-47A5-8B1B-D1578204552E}" dt="2026-02-27T08:02:21.062" v="4" actId="47"/>
        <pc:sldMkLst>
          <pc:docMk/>
          <pc:sldMk cId="3523402404" sldId="1035"/>
        </pc:sldMkLst>
      </pc:sldChg>
      <pc:sldChg chg="del">
        <pc:chgData name="Ningkham Thongthimahaxay" userId="5cdccbc1-80d8-4943-a810-18429d6cdb14" providerId="ADAL" clId="{68914001-3854-47A5-8B1B-D1578204552E}" dt="2026-02-27T08:02:21.123" v="5" actId="47"/>
        <pc:sldMkLst>
          <pc:docMk/>
          <pc:sldMk cId="2501871580" sldId="1037"/>
        </pc:sldMkLst>
      </pc:sldChg>
      <pc:sldChg chg="del">
        <pc:chgData name="Ningkham Thongthimahaxay" userId="5cdccbc1-80d8-4943-a810-18429d6cdb14" providerId="ADAL" clId="{68914001-3854-47A5-8B1B-D1578204552E}" dt="2026-02-27T08:02:21.141" v="6" actId="47"/>
        <pc:sldMkLst>
          <pc:docMk/>
          <pc:sldMk cId="3203338569" sldId="1038"/>
        </pc:sldMkLst>
      </pc:sldChg>
      <pc:sldChg chg="del">
        <pc:chgData name="Ningkham Thongthimahaxay" userId="5cdccbc1-80d8-4943-a810-18429d6cdb14" providerId="ADAL" clId="{68914001-3854-47A5-8B1B-D1578204552E}" dt="2026-02-27T08:02:21.155" v="7" actId="47"/>
        <pc:sldMkLst>
          <pc:docMk/>
          <pc:sldMk cId="889794919" sldId="1039"/>
        </pc:sldMkLst>
      </pc:sldChg>
      <pc:sldChg chg="del">
        <pc:chgData name="Ningkham Thongthimahaxay" userId="5cdccbc1-80d8-4943-a810-18429d6cdb14" providerId="ADAL" clId="{68914001-3854-47A5-8B1B-D1578204552E}" dt="2026-02-27T08:02:21.175" v="8" actId="47"/>
        <pc:sldMkLst>
          <pc:docMk/>
          <pc:sldMk cId="927492134" sldId="1040"/>
        </pc:sldMkLst>
      </pc:sldChg>
      <pc:sldChg chg="del">
        <pc:chgData name="Ningkham Thongthimahaxay" userId="5cdccbc1-80d8-4943-a810-18429d6cdb14" providerId="ADAL" clId="{68914001-3854-47A5-8B1B-D1578204552E}" dt="2026-02-27T08:02:21.295" v="11" actId="47"/>
        <pc:sldMkLst>
          <pc:docMk/>
          <pc:sldMk cId="2276070164" sldId="1041"/>
        </pc:sldMkLst>
      </pc:sldChg>
      <pc:sldChg chg="del">
        <pc:chgData name="Ningkham Thongthimahaxay" userId="5cdccbc1-80d8-4943-a810-18429d6cdb14" providerId="ADAL" clId="{68914001-3854-47A5-8B1B-D1578204552E}" dt="2026-02-27T08:02:21.955" v="13" actId="47"/>
        <pc:sldMkLst>
          <pc:docMk/>
          <pc:sldMk cId="426230080" sldId="1042"/>
        </pc:sldMkLst>
      </pc:sldChg>
      <pc:sldChg chg="del">
        <pc:chgData name="Ningkham Thongthimahaxay" userId="5cdccbc1-80d8-4943-a810-18429d6cdb14" providerId="ADAL" clId="{68914001-3854-47A5-8B1B-D1578204552E}" dt="2026-02-27T08:02:22.444" v="14" actId="47"/>
        <pc:sldMkLst>
          <pc:docMk/>
          <pc:sldMk cId="2747277633" sldId="1043"/>
        </pc:sldMkLst>
      </pc:sldChg>
      <pc:sldChg chg="del">
        <pc:chgData name="Ningkham Thongthimahaxay" userId="5cdccbc1-80d8-4943-a810-18429d6cdb14" providerId="ADAL" clId="{68914001-3854-47A5-8B1B-D1578204552E}" dt="2026-02-27T08:02:21.414" v="12" actId="47"/>
        <pc:sldMkLst>
          <pc:docMk/>
          <pc:sldMk cId="846113466" sldId="1045"/>
        </pc:sldMkLst>
      </pc:sldChg>
      <pc:sldChg chg="del">
        <pc:chgData name="Ningkham Thongthimahaxay" userId="5cdccbc1-80d8-4943-a810-18429d6cdb14" providerId="ADAL" clId="{68914001-3854-47A5-8B1B-D1578204552E}" dt="2026-02-27T08:02:22.529" v="16" actId="47"/>
        <pc:sldMkLst>
          <pc:docMk/>
          <pc:sldMk cId="4192629278" sldId="1046"/>
        </pc:sldMkLst>
      </pc:sldChg>
      <pc:sldChg chg="del">
        <pc:chgData name="Ningkham Thongthimahaxay" userId="5cdccbc1-80d8-4943-a810-18429d6cdb14" providerId="ADAL" clId="{68914001-3854-47A5-8B1B-D1578204552E}" dt="2026-02-27T08:02:22.542" v="17" actId="47"/>
        <pc:sldMkLst>
          <pc:docMk/>
          <pc:sldMk cId="238912203" sldId="1047"/>
        </pc:sldMkLst>
      </pc:sldChg>
      <pc:sldChg chg="del">
        <pc:chgData name="Ningkham Thongthimahaxay" userId="5cdccbc1-80d8-4943-a810-18429d6cdb14" providerId="ADAL" clId="{68914001-3854-47A5-8B1B-D1578204552E}" dt="2026-02-27T08:02:22.486" v="15" actId="47"/>
        <pc:sldMkLst>
          <pc:docMk/>
          <pc:sldMk cId="1912132186" sldId="1048"/>
        </pc:sldMkLst>
      </pc:sldChg>
      <pc:sldChg chg="del">
        <pc:chgData name="Ningkham Thongthimahaxay" userId="5cdccbc1-80d8-4943-a810-18429d6cdb14" providerId="ADAL" clId="{68914001-3854-47A5-8B1B-D1578204552E}" dt="2026-02-27T08:02:22.661" v="21" actId="47"/>
        <pc:sldMkLst>
          <pc:docMk/>
          <pc:sldMk cId="724450040" sldId="10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2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402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763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665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971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48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23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535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06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39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59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18F16C-4C2E-12E4-A4C9-5C76696F6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3" y="2247297"/>
            <a:ext cx="11986051" cy="23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F33E45-5CF7-0796-181D-5F220579E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7" y="769064"/>
            <a:ext cx="3097161" cy="76709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51BD341-BC69-CADB-9C7C-1C2429905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70" y="1606476"/>
            <a:ext cx="7218455" cy="4597034"/>
          </a:xfrm>
          <a:prstGeom prst="rect">
            <a:avLst/>
          </a:prstGeom>
        </p:spPr>
      </p:pic>
      <p:pic>
        <p:nvPicPr>
          <p:cNvPr id="2" name="Z_[13-13]_hanasu1">
            <a:hlinkClick r:id="" action="ppaction://media"/>
            <a:extLst>
              <a:ext uri="{FF2B5EF4-FFF2-40B4-BE49-F238E27FC236}">
                <a16:creationId xmlns:a16="http://schemas.microsoft.com/office/drawing/2014/main" id="{ACBA7D35-437B-5B4D-ADFC-F9D4992D8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2544" y="967161"/>
            <a:ext cx="249754" cy="2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B4A34F-FFA7-FF0F-58EA-2F5B63DC2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7" y="798560"/>
            <a:ext cx="3283974" cy="7368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B162B41-1C4F-48F6-B8D3-A277F3690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203" y="1535443"/>
            <a:ext cx="7798880" cy="5188658"/>
          </a:xfrm>
          <a:prstGeom prst="rect">
            <a:avLst/>
          </a:prstGeom>
        </p:spPr>
      </p:pic>
      <p:pic>
        <p:nvPicPr>
          <p:cNvPr id="2" name="Z_[13-14]_hanasu2">
            <a:hlinkClick r:id="" action="ppaction://media"/>
            <a:extLst>
              <a:ext uri="{FF2B5EF4-FFF2-40B4-BE49-F238E27FC236}">
                <a16:creationId xmlns:a16="http://schemas.microsoft.com/office/drawing/2014/main" id="{E1EE62C3-EBB5-5D62-DB56-BC17FEAFD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4098" y="942696"/>
            <a:ext cx="277170" cy="2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413A49C-4A17-6E29-81CB-504EAA0E96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1" y="764505"/>
            <a:ext cx="3059972" cy="73688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490C837-C87C-C812-DC53-AAD7B7094E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79" y="1841277"/>
            <a:ext cx="9566787" cy="4153895"/>
          </a:xfrm>
          <a:prstGeom prst="rect">
            <a:avLst/>
          </a:prstGeom>
        </p:spPr>
      </p:pic>
      <p:pic>
        <p:nvPicPr>
          <p:cNvPr id="2" name="Z_[13-15]_hanasu3">
            <a:hlinkClick r:id="" action="ppaction://media"/>
            <a:extLst>
              <a:ext uri="{FF2B5EF4-FFF2-40B4-BE49-F238E27FC236}">
                <a16:creationId xmlns:a16="http://schemas.microsoft.com/office/drawing/2014/main" id="{883F3CEE-A1B2-CDE2-D5A9-5FEF8327B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8874" y="939006"/>
            <a:ext cx="273338" cy="2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7AB2F8-5466-C09B-B538-E684E3C12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9" y="882599"/>
            <a:ext cx="3436311" cy="6002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51BD341-BC69-CADB-9C7C-1C2429905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70" y="1606476"/>
            <a:ext cx="7218455" cy="459703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25EFED-8DEC-2B88-2CC3-A88A0293E6F8}"/>
              </a:ext>
            </a:extLst>
          </p:cNvPr>
          <p:cNvSpPr/>
          <p:nvPr/>
        </p:nvSpPr>
        <p:spPr>
          <a:xfrm>
            <a:off x="3092421" y="5136345"/>
            <a:ext cx="2407947" cy="3544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E93B9C7-8FA1-1617-AA50-2FF805B01E88}"/>
              </a:ext>
            </a:extLst>
          </p:cNvPr>
          <p:cNvSpPr/>
          <p:nvPr/>
        </p:nvSpPr>
        <p:spPr>
          <a:xfrm>
            <a:off x="3018503" y="2304532"/>
            <a:ext cx="3681687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FF43B6-A8B1-B0FD-A9AA-189396943BB1}"/>
              </a:ext>
            </a:extLst>
          </p:cNvPr>
          <p:cNvSpPr/>
          <p:nvPr/>
        </p:nvSpPr>
        <p:spPr>
          <a:xfrm>
            <a:off x="3065595" y="3500901"/>
            <a:ext cx="1419449" cy="36608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D0C5643-E1E9-3853-B5A7-E31BBA560797}"/>
              </a:ext>
            </a:extLst>
          </p:cNvPr>
          <p:cNvSpPr/>
          <p:nvPr/>
        </p:nvSpPr>
        <p:spPr>
          <a:xfrm>
            <a:off x="5100233" y="2917723"/>
            <a:ext cx="1990042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0317798-AC65-4166-F0B5-B5505CAEECAC}"/>
              </a:ext>
            </a:extLst>
          </p:cNvPr>
          <p:cNvSpPr/>
          <p:nvPr/>
        </p:nvSpPr>
        <p:spPr>
          <a:xfrm>
            <a:off x="5100233" y="4121716"/>
            <a:ext cx="3525481" cy="759895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6AE8F28-8233-57C5-6F6F-30FECD872351}"/>
              </a:ext>
            </a:extLst>
          </p:cNvPr>
          <p:cNvSpPr/>
          <p:nvPr/>
        </p:nvSpPr>
        <p:spPr>
          <a:xfrm>
            <a:off x="7123319" y="4292759"/>
            <a:ext cx="1123326" cy="266338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AC3AB5C-D28A-CE6B-0E40-6871616EEC30}"/>
              </a:ext>
            </a:extLst>
          </p:cNvPr>
          <p:cNvSpPr/>
          <p:nvPr/>
        </p:nvSpPr>
        <p:spPr>
          <a:xfrm>
            <a:off x="5129015" y="5794520"/>
            <a:ext cx="1990042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3-13]_hanasu1">
            <a:hlinkClick r:id="" action="ppaction://media"/>
            <a:extLst>
              <a:ext uri="{FF2B5EF4-FFF2-40B4-BE49-F238E27FC236}">
                <a16:creationId xmlns:a16="http://schemas.microsoft.com/office/drawing/2014/main" id="{7616E9C7-7F37-795F-1310-F469C6EF7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2192" y="947285"/>
            <a:ext cx="256217" cy="2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E71418A-D8B5-617A-0DDC-0EA6C7A56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1" y="883861"/>
            <a:ext cx="3510116" cy="6059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B162B41-1C4F-48F6-B8D3-A277F3690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203" y="1535443"/>
            <a:ext cx="7798880" cy="51886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DCF0E9-BDC6-E4E9-3553-40B0CEEA856C}"/>
              </a:ext>
            </a:extLst>
          </p:cNvPr>
          <p:cNvSpPr/>
          <p:nvPr/>
        </p:nvSpPr>
        <p:spPr>
          <a:xfrm>
            <a:off x="3384585" y="5274519"/>
            <a:ext cx="2913616" cy="38994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7C7CED-F381-A562-4A20-7B15692AD571}"/>
              </a:ext>
            </a:extLst>
          </p:cNvPr>
          <p:cNvSpPr/>
          <p:nvPr/>
        </p:nvSpPr>
        <p:spPr>
          <a:xfrm>
            <a:off x="3337988" y="2297733"/>
            <a:ext cx="3042716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F525588-6D19-F98B-08DF-CAD81BE5B415}"/>
              </a:ext>
            </a:extLst>
          </p:cNvPr>
          <p:cNvSpPr/>
          <p:nvPr/>
        </p:nvSpPr>
        <p:spPr>
          <a:xfrm>
            <a:off x="3334078" y="3798817"/>
            <a:ext cx="2514641" cy="36608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0027F1-A156-095E-1491-0C0A1968AA7C}"/>
              </a:ext>
            </a:extLst>
          </p:cNvPr>
          <p:cNvSpPr/>
          <p:nvPr/>
        </p:nvSpPr>
        <p:spPr>
          <a:xfrm>
            <a:off x="5456164" y="2970433"/>
            <a:ext cx="1809129" cy="35449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41FBBD-E1A7-4CBB-BF3F-624D3AA9AA56}"/>
              </a:ext>
            </a:extLst>
          </p:cNvPr>
          <p:cNvSpPr/>
          <p:nvPr/>
        </p:nvSpPr>
        <p:spPr>
          <a:xfrm>
            <a:off x="5452050" y="4449593"/>
            <a:ext cx="1809129" cy="38994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05557E8-8F92-A617-1ABF-974BA4809239}"/>
              </a:ext>
            </a:extLst>
          </p:cNvPr>
          <p:cNvSpPr/>
          <p:nvPr/>
        </p:nvSpPr>
        <p:spPr>
          <a:xfrm>
            <a:off x="5475420" y="5942878"/>
            <a:ext cx="2913621" cy="35449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13-14]_hanasu2">
            <a:hlinkClick r:id="" action="ppaction://media"/>
            <a:extLst>
              <a:ext uri="{FF2B5EF4-FFF2-40B4-BE49-F238E27FC236}">
                <a16:creationId xmlns:a16="http://schemas.microsoft.com/office/drawing/2014/main" id="{A21806F0-106D-A811-FFF7-F861BEB58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6262" y="945738"/>
            <a:ext cx="249753" cy="2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66AB68-92DB-A899-B36F-4C864BCE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9" y="862194"/>
            <a:ext cx="3383875" cy="6454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490C837-C87C-C812-DC53-AAD7B7094E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79" y="1841277"/>
            <a:ext cx="9566787" cy="415389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1C8258D-63C7-6EF4-C776-4DF29FCB9897}"/>
              </a:ext>
            </a:extLst>
          </p:cNvPr>
          <p:cNvSpPr/>
          <p:nvPr/>
        </p:nvSpPr>
        <p:spPr>
          <a:xfrm>
            <a:off x="3098319" y="5333511"/>
            <a:ext cx="3525476" cy="38994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8118EE-6292-825A-8128-257B7839542D}"/>
              </a:ext>
            </a:extLst>
          </p:cNvPr>
          <p:cNvSpPr/>
          <p:nvPr/>
        </p:nvSpPr>
        <p:spPr>
          <a:xfrm>
            <a:off x="3148973" y="2521968"/>
            <a:ext cx="4049856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109263B-9E92-CA3F-0908-ECA6B3184B52}"/>
              </a:ext>
            </a:extLst>
          </p:cNvPr>
          <p:cNvSpPr/>
          <p:nvPr/>
        </p:nvSpPr>
        <p:spPr>
          <a:xfrm>
            <a:off x="5364903" y="3379998"/>
            <a:ext cx="3525481" cy="35449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B78852B-0DAF-2F04-9B8B-3C87F52E44A2}"/>
              </a:ext>
            </a:extLst>
          </p:cNvPr>
          <p:cNvSpPr/>
          <p:nvPr/>
        </p:nvSpPr>
        <p:spPr>
          <a:xfrm>
            <a:off x="5396753" y="3871167"/>
            <a:ext cx="4692415" cy="35449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2BDB915-0D95-963A-FC67-B6F89FF672C4}"/>
              </a:ext>
            </a:extLst>
          </p:cNvPr>
          <p:cNvSpPr/>
          <p:nvPr/>
        </p:nvSpPr>
        <p:spPr>
          <a:xfrm>
            <a:off x="5491231" y="4505335"/>
            <a:ext cx="4822808" cy="38994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3-15]_hanasu3">
            <a:hlinkClick r:id="" action="ppaction://media"/>
            <a:extLst>
              <a:ext uri="{FF2B5EF4-FFF2-40B4-BE49-F238E27FC236}">
                <a16:creationId xmlns:a16="http://schemas.microsoft.com/office/drawing/2014/main" id="{73E25825-838D-D477-B18A-8D5A91787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6663" y="955897"/>
            <a:ext cx="260350" cy="2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281AEB-A14B-7653-F4D6-498877FEBE86}"/>
              </a:ext>
            </a:extLst>
          </p:cNvPr>
          <p:cNvSpPr/>
          <p:nvPr/>
        </p:nvSpPr>
        <p:spPr>
          <a:xfrm>
            <a:off x="0" y="3722625"/>
            <a:ext cx="11978846" cy="295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CDC422-1BD7-79C4-A8E0-3AA7F0B2C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74" y="3686989"/>
            <a:ext cx="4439251" cy="29534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280D910-33D5-60DE-D4E4-B2114F20C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838005"/>
            <a:ext cx="5860025" cy="13373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A18A1A-73BB-E026-0D26-FB966D62F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7" y="71134"/>
            <a:ext cx="4247536" cy="6276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36BF4-3AE8-850B-9527-B67689EA6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51BD341-BC69-CADB-9C7C-1C2429905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2625"/>
            <a:ext cx="4129104" cy="26295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E1CF98-5AC0-64C1-A07A-B11DA7172D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418" y="3836572"/>
            <a:ext cx="4747582" cy="2061398"/>
          </a:xfrm>
          <a:prstGeom prst="rect">
            <a:avLst/>
          </a:prstGeom>
        </p:spPr>
      </p:pic>
      <p:pic>
        <p:nvPicPr>
          <p:cNvPr id="3074" name="Picture 2" descr="図書館・本屋の従業員のイラスト | かわいいフリー素材集 いらすとや">
            <a:extLst>
              <a:ext uri="{FF2B5EF4-FFF2-40B4-BE49-F238E27FC236}">
                <a16:creationId xmlns:a16="http://schemas.microsoft.com/office/drawing/2014/main" id="{CEE2F338-439D-267D-C754-7CC0E78F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341" y="733819"/>
            <a:ext cx="2688131" cy="28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7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D2AFBDC-0F1C-57A6-9BA3-FCDF0F8AC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62" y="2228519"/>
            <a:ext cx="11725275" cy="24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113DBB-3912-06D9-65B5-B44CD5CA7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0" y="40406"/>
            <a:ext cx="5753095" cy="5594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A60422F-3910-AB88-3290-601B6E59B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14352" cy="5998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44C605B-397C-802B-39B7-6535C8AEA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" y="613301"/>
            <a:ext cx="6835064" cy="57790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342A2FF-45DE-9B9A-E66C-384A029C2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332041"/>
            <a:ext cx="4953000" cy="63439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35A3A18-767C-B63E-B7C5-CB7939A68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691" y="1332041"/>
            <a:ext cx="5701408" cy="556489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2A2A90B-6CEE-E9BA-4719-3FAAB51A3CE9}"/>
              </a:ext>
            </a:extLst>
          </p:cNvPr>
          <p:cNvSpPr txBox="1"/>
          <p:nvPr/>
        </p:nvSpPr>
        <p:spPr>
          <a:xfrm>
            <a:off x="790575" y="2181225"/>
            <a:ext cx="3552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15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点まで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１５にちかん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113DBB-3912-06D9-65B5-B44CD5CA7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0" y="40406"/>
            <a:ext cx="5753095" cy="5594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A60422F-3910-AB88-3290-601B6E59B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14352" cy="5998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44C605B-397C-802B-39B7-6535C8AEA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" y="613301"/>
            <a:ext cx="6835064" cy="57790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35A3A18-767C-B63E-B7C5-CB7939A68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0" y="1293101"/>
            <a:ext cx="5701408" cy="55648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823557A-B605-E57D-FF0D-44097ACE0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" y="1375358"/>
            <a:ext cx="4742820" cy="66907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E963395-0C40-DD45-41E7-E313EA3565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43" b="-1750"/>
          <a:stretch/>
        </p:blipFill>
        <p:spPr>
          <a:xfrm>
            <a:off x="228939" y="2228590"/>
            <a:ext cx="5355783" cy="3857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3651F2-C4FB-EC27-FD6F-3AFBB7627A6D}"/>
              </a:ext>
            </a:extLst>
          </p:cNvPr>
          <p:cNvSpPr txBox="1"/>
          <p:nvPr/>
        </p:nvSpPr>
        <p:spPr>
          <a:xfrm>
            <a:off x="889392" y="2844581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「ほんをかえすポスト」にいれる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3D37F8F-DD57-D955-ECFB-D0D3FE247CBB}"/>
              </a:ext>
            </a:extLst>
          </p:cNvPr>
          <p:cNvSpPr txBox="1"/>
          <p:nvPr/>
        </p:nvSpPr>
        <p:spPr>
          <a:xfrm>
            <a:off x="889392" y="3804877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としょかんに 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でんわを かける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0DA7A20-B948-9FC6-8D0B-DA392C7BD941}"/>
              </a:ext>
            </a:extLst>
          </p:cNvPr>
          <p:cNvSpPr txBox="1"/>
          <p:nvPr/>
        </p:nvSpPr>
        <p:spPr>
          <a:xfrm>
            <a:off x="889392" y="4751263"/>
            <a:ext cx="570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でんわやインターネットで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かえす日をのばす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2C713A-C45B-9A14-1D3F-C0536B846F08}"/>
              </a:ext>
            </a:extLst>
          </p:cNvPr>
          <p:cNvSpPr txBox="1"/>
          <p:nvPr/>
        </p:nvSpPr>
        <p:spPr>
          <a:xfrm>
            <a:off x="889391" y="5767364"/>
            <a:ext cx="570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よやくをする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811398A-A46E-0664-E0C6-FAC3C77E07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352" y="5880719"/>
            <a:ext cx="3306455" cy="8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45C8190-56AE-62A0-A42B-002802D69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1F2EB52-C6E2-A2A9-4F46-E31B88014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712997"/>
            <a:ext cx="2550695" cy="6574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1B9C6B7-7869-E85D-4CC6-A13E1BC0A3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1471493"/>
            <a:ext cx="5265019" cy="117369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1D8987E-602E-1A5A-A27D-3557ACC126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40" y="2746183"/>
            <a:ext cx="9753271" cy="228783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B1BB183-82A2-E627-494E-003ADEA8D8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51" y="5505651"/>
            <a:ext cx="4514187" cy="95698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13195C-4EEF-AF2B-2419-56D7C1F8DFF5}"/>
              </a:ext>
            </a:extLst>
          </p:cNvPr>
          <p:cNvSpPr txBox="1"/>
          <p:nvPr/>
        </p:nvSpPr>
        <p:spPr>
          <a:xfrm>
            <a:off x="1313849" y="5914170"/>
            <a:ext cx="3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E2793A5-2F3F-E02C-AD5B-6CA58E2C3552}"/>
              </a:ext>
            </a:extLst>
          </p:cNvPr>
          <p:cNvSpPr txBox="1"/>
          <p:nvPr/>
        </p:nvSpPr>
        <p:spPr>
          <a:xfrm>
            <a:off x="2456322" y="5914169"/>
            <a:ext cx="3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EF2F4C-4194-C877-CD6A-D3AF6C091934}"/>
              </a:ext>
            </a:extLst>
          </p:cNvPr>
          <p:cNvSpPr txBox="1"/>
          <p:nvPr/>
        </p:nvSpPr>
        <p:spPr>
          <a:xfrm>
            <a:off x="3628580" y="5914168"/>
            <a:ext cx="3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C400865-637F-2EBA-F0C2-BE0F470220BD}"/>
              </a:ext>
            </a:extLst>
          </p:cNvPr>
          <p:cNvSpPr txBox="1"/>
          <p:nvPr/>
        </p:nvSpPr>
        <p:spPr>
          <a:xfrm>
            <a:off x="4813283" y="5914168"/>
            <a:ext cx="3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3-11]_kaiwa">
            <a:hlinkClick r:id="" action="ppaction://media"/>
            <a:extLst>
              <a:ext uri="{FF2B5EF4-FFF2-40B4-BE49-F238E27FC236}">
                <a16:creationId xmlns:a16="http://schemas.microsoft.com/office/drawing/2014/main" id="{DBB746B0-22CF-4304-E26A-AD1C41044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6091" y="1539875"/>
            <a:ext cx="251055" cy="2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113DBB-3912-06D9-65B5-B44CD5CA7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0" y="40406"/>
            <a:ext cx="5753095" cy="5594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A60422F-3910-AB88-3290-601B6E59B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14352" cy="5998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44C605B-397C-802B-39B7-6535C8AEA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" y="613301"/>
            <a:ext cx="6835064" cy="57790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2881FD6-9908-3F39-1915-DE1A2173C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20"/>
          <a:stretch/>
        </p:blipFill>
        <p:spPr>
          <a:xfrm>
            <a:off x="488634" y="2149157"/>
            <a:ext cx="5428345" cy="41454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35A3A18-767C-B63E-B7C5-CB7939A68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437" y="1293101"/>
            <a:ext cx="5701408" cy="556489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3651F2-C4FB-EC27-FD6F-3AFBB7627A6D}"/>
              </a:ext>
            </a:extLst>
          </p:cNvPr>
          <p:cNvSpPr txBox="1"/>
          <p:nvPr/>
        </p:nvSpPr>
        <p:spPr>
          <a:xfrm>
            <a:off x="968359" y="2763201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もう一度 えんちょうはできない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3D37F8F-DD57-D955-ECFB-D0D3FE247CBB}"/>
              </a:ext>
            </a:extLst>
          </p:cNvPr>
          <p:cNvSpPr txBox="1"/>
          <p:nvPr/>
        </p:nvSpPr>
        <p:spPr>
          <a:xfrm>
            <a:off x="868306" y="3694690"/>
            <a:ext cx="504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ポストに入れないで、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としかん</a:t>
            </a:r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があいているじかんに</a:t>
            </a:r>
            <a:endParaRPr kumimoji="1"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カウンターに もって行く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0DA7A20-B948-9FC6-8D0B-DA392C7BD941}"/>
              </a:ext>
            </a:extLst>
          </p:cNvPr>
          <p:cNvSpPr txBox="1"/>
          <p:nvPr/>
        </p:nvSpPr>
        <p:spPr>
          <a:xfrm>
            <a:off x="889391" y="4829866"/>
            <a:ext cx="570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点しかかりられない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2C713A-C45B-9A14-1D3F-C0536B846F08}"/>
              </a:ext>
            </a:extLst>
          </p:cNvPr>
          <p:cNvSpPr txBox="1"/>
          <p:nvPr/>
        </p:nvSpPr>
        <p:spPr>
          <a:xfrm>
            <a:off x="889391" y="5767364"/>
            <a:ext cx="570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よやくを する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7CADC32-4E97-1C9B-39FA-037A55583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792" y="5844020"/>
            <a:ext cx="3439944" cy="9302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4FD54B-F59C-5023-8962-0FA0DCAFF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4" y="1346411"/>
            <a:ext cx="3717478" cy="6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C1AF37-41A2-17D2-0933-16ECF6467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6" y="2231720"/>
            <a:ext cx="11838039" cy="24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79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E292663-DBB6-2B4E-3392-EEC6E11FC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10" y="1135733"/>
            <a:ext cx="5912062" cy="7291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03B8B8-B677-8C1B-7C89-9FE2182D8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061" y="47128"/>
            <a:ext cx="5534847" cy="5594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47546C5-AD2F-833A-F5F8-957DEA5BF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0" y="-7439"/>
            <a:ext cx="2269182" cy="6343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80353CD-D73D-9E17-BCF4-C4F01802A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11" y="564147"/>
            <a:ext cx="5911661" cy="72919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71C88A5-5A7E-1AB9-C009-C5FB4447F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3" y="1864925"/>
            <a:ext cx="2886275" cy="234444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AE2241C-CCB9-7642-8E7A-68E1681F3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694" y="1798032"/>
            <a:ext cx="2276073" cy="316121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EC00D3C-792D-CE68-04FB-B0D23DE4A5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59" y="1798031"/>
            <a:ext cx="3128349" cy="252978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678A2C8-2F1A-ED16-7773-FC71141BF2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115" y="1797693"/>
            <a:ext cx="3217747" cy="2508943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C381C5D-F745-FA3E-8F49-DEE63316210A}"/>
              </a:ext>
            </a:extLst>
          </p:cNvPr>
          <p:cNvSpPr txBox="1"/>
          <p:nvPr/>
        </p:nvSpPr>
        <p:spPr>
          <a:xfrm>
            <a:off x="0" y="4935342"/>
            <a:ext cx="408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8BC888C-4832-038E-B065-3C30AAB80BE2}"/>
              </a:ext>
            </a:extLst>
          </p:cNvPr>
          <p:cNvSpPr txBox="1"/>
          <p:nvPr/>
        </p:nvSpPr>
        <p:spPr>
          <a:xfrm>
            <a:off x="0" y="5999270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FAA9486-8980-8356-A468-8C7E8885756D}"/>
              </a:ext>
            </a:extLst>
          </p:cNvPr>
          <p:cNvSpPr txBox="1"/>
          <p:nvPr/>
        </p:nvSpPr>
        <p:spPr>
          <a:xfrm>
            <a:off x="3030582" y="4935342"/>
            <a:ext cx="123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2B6C3BF-92D3-67EF-490A-DC2699840FD0}"/>
              </a:ext>
            </a:extLst>
          </p:cNvPr>
          <p:cNvSpPr txBox="1"/>
          <p:nvPr/>
        </p:nvSpPr>
        <p:spPr>
          <a:xfrm>
            <a:off x="3030582" y="5999270"/>
            <a:ext cx="103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51A33D2-9026-71A5-6D9B-D2B77A4AE611}"/>
              </a:ext>
            </a:extLst>
          </p:cNvPr>
          <p:cNvSpPr txBox="1"/>
          <p:nvPr/>
        </p:nvSpPr>
        <p:spPr>
          <a:xfrm>
            <a:off x="5399284" y="4958995"/>
            <a:ext cx="408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7D274C7-2540-F362-93AC-09D55B8ED451}"/>
              </a:ext>
            </a:extLst>
          </p:cNvPr>
          <p:cNvSpPr txBox="1"/>
          <p:nvPr/>
        </p:nvSpPr>
        <p:spPr>
          <a:xfrm>
            <a:off x="5399284" y="6022923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E5EC3A4-8DA5-752E-A5D5-B737D1E4CC31}"/>
              </a:ext>
            </a:extLst>
          </p:cNvPr>
          <p:cNvSpPr txBox="1"/>
          <p:nvPr/>
        </p:nvSpPr>
        <p:spPr>
          <a:xfrm>
            <a:off x="8597208" y="4958995"/>
            <a:ext cx="408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8701D77-6808-95EF-C1DB-B42A83582A99}"/>
              </a:ext>
            </a:extLst>
          </p:cNvPr>
          <p:cNvSpPr txBox="1"/>
          <p:nvPr/>
        </p:nvSpPr>
        <p:spPr>
          <a:xfrm>
            <a:off x="8604687" y="6035116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C8E86AA-1593-1F1F-FF3A-EE19BA1ACAF1}"/>
              </a:ext>
            </a:extLst>
          </p:cNvPr>
          <p:cNvSpPr txBox="1"/>
          <p:nvPr/>
        </p:nvSpPr>
        <p:spPr>
          <a:xfrm>
            <a:off x="253772" y="5302654"/>
            <a:ext cx="2598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写真やビデオを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とってはいけない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0F9D9D-8A9B-0FA8-E302-E962C54C9F5B}"/>
              </a:ext>
            </a:extLst>
          </p:cNvPr>
          <p:cNvSpPr txBox="1"/>
          <p:nvPr/>
        </p:nvSpPr>
        <p:spPr>
          <a:xfrm>
            <a:off x="253772" y="6366582"/>
            <a:ext cx="259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博物館・美術館など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B7B383-8423-CAB3-9D1E-C23052FFEE2D}"/>
              </a:ext>
            </a:extLst>
          </p:cNvPr>
          <p:cNvSpPr txBox="1"/>
          <p:nvPr/>
        </p:nvSpPr>
        <p:spPr>
          <a:xfrm>
            <a:off x="3207323" y="5302654"/>
            <a:ext cx="2598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関係ない人は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入ってはいけない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0279F4-E236-EFAF-BA84-BA34FBBA0372}"/>
              </a:ext>
            </a:extLst>
          </p:cNvPr>
          <p:cNvSpPr txBox="1"/>
          <p:nvPr/>
        </p:nvSpPr>
        <p:spPr>
          <a:xfrm>
            <a:off x="3207323" y="6382981"/>
            <a:ext cx="259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オフィスなど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BF3BC6-0581-E866-4CF9-4509EB1475FD}"/>
              </a:ext>
            </a:extLst>
          </p:cNvPr>
          <p:cNvSpPr txBox="1"/>
          <p:nvPr/>
        </p:nvSpPr>
        <p:spPr>
          <a:xfrm>
            <a:off x="5768439" y="5291384"/>
            <a:ext cx="2598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大きなカバンは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ロッカー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に 入れる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F60296-7A96-BF10-BF72-3D539A43568E}"/>
              </a:ext>
            </a:extLst>
          </p:cNvPr>
          <p:cNvSpPr txBox="1"/>
          <p:nvPr/>
        </p:nvSpPr>
        <p:spPr>
          <a:xfrm>
            <a:off x="5791279" y="6381024"/>
            <a:ext cx="259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図書館・美術館など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66F379-8DFE-1B18-E9AC-024D3B8404D4}"/>
              </a:ext>
            </a:extLst>
          </p:cNvPr>
          <p:cNvSpPr txBox="1"/>
          <p:nvPr/>
        </p:nvSpPr>
        <p:spPr>
          <a:xfrm>
            <a:off x="8723676" y="5328319"/>
            <a:ext cx="374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建物の中では携帯電話で話しては</a:t>
            </a:r>
            <a:endParaRPr lang="en-US" altLang="ja-JP" sz="16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いけない。</a:t>
            </a:r>
            <a:r>
              <a:rPr kumimoji="1"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話すときはロビーで話す。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BD23D38-0CDB-C4F8-8628-361F8F481F56}"/>
              </a:ext>
            </a:extLst>
          </p:cNvPr>
          <p:cNvSpPr txBox="1"/>
          <p:nvPr/>
        </p:nvSpPr>
        <p:spPr>
          <a:xfrm>
            <a:off x="8781947" y="6366582"/>
            <a:ext cx="259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博物館・美術館など</a:t>
            </a:r>
          </a:p>
        </p:txBody>
      </p:sp>
    </p:spTree>
    <p:extLst>
      <p:ext uri="{BB962C8B-B14F-4D97-AF65-F5344CB8AC3E}">
        <p14:creationId xmlns:p14="http://schemas.microsoft.com/office/powerpoint/2010/main" val="5325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/>
      <p:bldP spid="4" grpId="0"/>
      <p:bldP spid="5" grpId="0"/>
      <p:bldP spid="6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E292663-DBB6-2B4E-3392-EEC6E11FC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10" y="1135733"/>
            <a:ext cx="5912062" cy="72919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03B8B8-B677-8C1B-7C89-9FE2182D8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061" y="47128"/>
            <a:ext cx="5534847" cy="5594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47546C5-AD2F-833A-F5F8-957DEA5BF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0" y="-7439"/>
            <a:ext cx="2269182" cy="6343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80353CD-D73D-9E17-BCF4-C4F01802A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11" y="564147"/>
            <a:ext cx="5911661" cy="729192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C381C5D-F745-FA3E-8F49-DEE63316210A}"/>
              </a:ext>
            </a:extLst>
          </p:cNvPr>
          <p:cNvSpPr txBox="1"/>
          <p:nvPr/>
        </p:nvSpPr>
        <p:spPr>
          <a:xfrm>
            <a:off x="608571" y="4766921"/>
            <a:ext cx="408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8BC888C-4832-038E-B065-3C30AAB80BE2}"/>
              </a:ext>
            </a:extLst>
          </p:cNvPr>
          <p:cNvSpPr txBox="1"/>
          <p:nvPr/>
        </p:nvSpPr>
        <p:spPr>
          <a:xfrm>
            <a:off x="608571" y="5830849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FAA9486-8980-8356-A468-8C7E8885756D}"/>
              </a:ext>
            </a:extLst>
          </p:cNvPr>
          <p:cNvSpPr txBox="1"/>
          <p:nvPr/>
        </p:nvSpPr>
        <p:spPr>
          <a:xfrm>
            <a:off x="3935850" y="4799969"/>
            <a:ext cx="123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2B6C3BF-92D3-67EF-490A-DC2699840FD0}"/>
              </a:ext>
            </a:extLst>
          </p:cNvPr>
          <p:cNvSpPr txBox="1"/>
          <p:nvPr/>
        </p:nvSpPr>
        <p:spPr>
          <a:xfrm>
            <a:off x="3935850" y="5863897"/>
            <a:ext cx="103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51A33D2-9026-71A5-6D9B-D2B77A4AE611}"/>
              </a:ext>
            </a:extLst>
          </p:cNvPr>
          <p:cNvSpPr txBox="1"/>
          <p:nvPr/>
        </p:nvSpPr>
        <p:spPr>
          <a:xfrm>
            <a:off x="7848152" y="4799969"/>
            <a:ext cx="408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意味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  <a:endParaRPr kumimoji="1" lang="en-US" altLang="ja-JP" sz="2000" dirty="0">
              <a:latin typeface="+mj-ea"/>
              <a:ea typeface="+mj-ea"/>
            </a:endParaRPr>
          </a:p>
          <a:p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7D274C7-2540-F362-93AC-09D55B8ED451}"/>
              </a:ext>
            </a:extLst>
          </p:cNvPr>
          <p:cNvSpPr txBox="1"/>
          <p:nvPr/>
        </p:nvSpPr>
        <p:spPr>
          <a:xfrm>
            <a:off x="7848152" y="5863897"/>
            <a:ext cx="408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+mj-ea"/>
                <a:ea typeface="+mj-ea"/>
              </a:rPr>
              <a:t>［</a:t>
            </a:r>
            <a:r>
              <a:rPr lang="ja-JP" altLang="en-US" sz="2000" dirty="0">
                <a:latin typeface="+mj-ea"/>
                <a:ea typeface="+mj-ea"/>
              </a:rPr>
              <a:t>どこ</a:t>
            </a:r>
            <a:r>
              <a:rPr kumimoji="1" lang="ja-JP" altLang="en-US" sz="2000" dirty="0">
                <a:latin typeface="+mj-ea"/>
                <a:ea typeface="+mj-ea"/>
              </a:rPr>
              <a:t>］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C8E86AA-1593-1F1F-FF3A-EE19BA1ACAF1}"/>
              </a:ext>
            </a:extLst>
          </p:cNvPr>
          <p:cNvSpPr txBox="1"/>
          <p:nvPr/>
        </p:nvSpPr>
        <p:spPr>
          <a:xfrm>
            <a:off x="862343" y="5134233"/>
            <a:ext cx="277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食べ物や飲み物を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持ち込んで</a:t>
            </a:r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はいけない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0F9D9D-8A9B-0FA8-E302-E962C54C9F5B}"/>
              </a:ext>
            </a:extLst>
          </p:cNvPr>
          <p:cNvSpPr txBox="1"/>
          <p:nvPr/>
        </p:nvSpPr>
        <p:spPr>
          <a:xfrm>
            <a:off x="862343" y="6198161"/>
            <a:ext cx="259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図書館など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B7B383-8423-CAB3-9D1E-C23052FFEE2D}"/>
              </a:ext>
            </a:extLst>
          </p:cNvPr>
          <p:cNvSpPr txBox="1"/>
          <p:nvPr/>
        </p:nvSpPr>
        <p:spPr>
          <a:xfrm>
            <a:off x="4112591" y="5167281"/>
            <a:ext cx="3109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図書館の中で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おしゃべりをしてはいけない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0279F4-E236-EFAF-BA84-BA34FBBA0372}"/>
              </a:ext>
            </a:extLst>
          </p:cNvPr>
          <p:cNvSpPr txBox="1"/>
          <p:nvPr/>
        </p:nvSpPr>
        <p:spPr>
          <a:xfrm>
            <a:off x="4112591" y="6247608"/>
            <a:ext cx="259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図書館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BF3BC6-0581-E866-4CF9-4509EB1475FD}"/>
              </a:ext>
            </a:extLst>
          </p:cNvPr>
          <p:cNvSpPr txBox="1"/>
          <p:nvPr/>
        </p:nvSpPr>
        <p:spPr>
          <a:xfrm>
            <a:off x="8217307" y="5132358"/>
            <a:ext cx="379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入れ墨・タトゥーのある人は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入ってはいけない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F60296-7A96-BF10-BF72-3D539A43568E}"/>
              </a:ext>
            </a:extLst>
          </p:cNvPr>
          <p:cNvSpPr txBox="1"/>
          <p:nvPr/>
        </p:nvSpPr>
        <p:spPr>
          <a:xfrm>
            <a:off x="8240147" y="6221998"/>
            <a:ext cx="3697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温泉・プール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・スポーツクラブなど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6115A16-3E87-1B71-4DC5-B1D5EE094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15" y="1709825"/>
            <a:ext cx="2246746" cy="298323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873C36B-74CA-596D-82E2-309192644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91" y="2103377"/>
            <a:ext cx="2909011" cy="22975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BF88450-1023-3ACD-7369-C75E2E40E9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152" y="2173919"/>
            <a:ext cx="2919063" cy="21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/>
      <p:bldP spid="4" grpId="0"/>
      <p:bldP spid="5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EFD2750-7653-EC25-BAC0-37A9476FCF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258" y="1148094"/>
            <a:ext cx="6892920" cy="6343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D03B8B8-B677-8C1B-7C89-9FE2182D8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061" y="47128"/>
            <a:ext cx="5534847" cy="5594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47546C5-AD2F-833A-F5F8-957DEA5BF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0" y="-7439"/>
            <a:ext cx="2269182" cy="6343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80353CD-D73D-9E17-BCF4-C4F01802A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11" y="564147"/>
            <a:ext cx="5911661" cy="7291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6115A16-3E87-1B71-4DC5-B1D5EE094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399" y="4005049"/>
            <a:ext cx="2148629" cy="285295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873C36B-74CA-596D-82E2-309192644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600" y="4619191"/>
            <a:ext cx="2781971" cy="21972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BF88450-1023-3ACD-7369-C75E2E40E9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513" y="4597284"/>
            <a:ext cx="2791585" cy="209591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6D83A11-4182-8BF9-573D-0E730ECF1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833" y="2010064"/>
            <a:ext cx="2388354" cy="193999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CB2E410-D1FC-1956-4097-D795F36698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982" y="1781563"/>
            <a:ext cx="2043759" cy="283855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9A4473C-B853-9083-7BE6-54037CA9BF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150" y="2194531"/>
            <a:ext cx="2794702" cy="225997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42A4899-C039-B673-2E6C-829293719B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49" y="4566847"/>
            <a:ext cx="2766108" cy="215679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4AC8507-C05B-431A-DF24-41452BDE15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94" y="2084615"/>
            <a:ext cx="2231284" cy="1790899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9F309C5-3245-A8AC-31D5-53F2E4235B43}"/>
              </a:ext>
            </a:extLst>
          </p:cNvPr>
          <p:cNvSpPr/>
          <p:nvPr/>
        </p:nvSpPr>
        <p:spPr>
          <a:xfrm>
            <a:off x="4701006" y="2332865"/>
            <a:ext cx="864705" cy="377687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C0DBC6F-F62B-FD1C-7BA5-DE48B4DE388B}"/>
              </a:ext>
            </a:extLst>
          </p:cNvPr>
          <p:cNvSpPr txBox="1"/>
          <p:nvPr/>
        </p:nvSpPr>
        <p:spPr>
          <a:xfrm>
            <a:off x="4988010" y="1905131"/>
            <a:ext cx="38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4DEDE34-B46F-20FC-F3FA-43F2BFDB6D42}"/>
              </a:ext>
            </a:extLst>
          </p:cNvPr>
          <p:cNvSpPr/>
          <p:nvPr/>
        </p:nvSpPr>
        <p:spPr>
          <a:xfrm>
            <a:off x="7442941" y="2650277"/>
            <a:ext cx="459291" cy="278296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68370D0-6CE4-7C74-7DC8-5E15802B1209}"/>
              </a:ext>
            </a:extLst>
          </p:cNvPr>
          <p:cNvSpPr txBox="1"/>
          <p:nvPr/>
        </p:nvSpPr>
        <p:spPr>
          <a:xfrm>
            <a:off x="7059807" y="2661612"/>
            <a:ext cx="38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825934F-8BD7-E7A9-99F7-9EED63B235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077" y="634327"/>
            <a:ext cx="4385912" cy="993037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85C8759-E45D-BFCF-EFA9-B605E8694F85}"/>
              </a:ext>
            </a:extLst>
          </p:cNvPr>
          <p:cNvSpPr/>
          <p:nvPr/>
        </p:nvSpPr>
        <p:spPr>
          <a:xfrm>
            <a:off x="4411942" y="5018697"/>
            <a:ext cx="1153769" cy="377687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02BD42-2316-81F8-16B8-793C95E8F1E8}"/>
              </a:ext>
            </a:extLst>
          </p:cNvPr>
          <p:cNvSpPr txBox="1"/>
          <p:nvPr/>
        </p:nvSpPr>
        <p:spPr>
          <a:xfrm>
            <a:off x="4156089" y="5388369"/>
            <a:ext cx="38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1986FD3-BA71-E5DC-B344-9AD91F470A26}"/>
              </a:ext>
            </a:extLst>
          </p:cNvPr>
          <p:cNvSpPr/>
          <p:nvPr/>
        </p:nvSpPr>
        <p:spPr>
          <a:xfrm>
            <a:off x="6796372" y="5396384"/>
            <a:ext cx="864705" cy="270946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2076331-15C3-3172-C565-2E60F52EDA17}"/>
              </a:ext>
            </a:extLst>
          </p:cNvPr>
          <p:cNvSpPr txBox="1"/>
          <p:nvPr/>
        </p:nvSpPr>
        <p:spPr>
          <a:xfrm>
            <a:off x="7646861" y="5392995"/>
            <a:ext cx="38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009F582-4F63-5A61-4C53-FD22E7402E77}"/>
              </a:ext>
            </a:extLst>
          </p:cNvPr>
          <p:cNvSpPr/>
          <p:nvPr/>
        </p:nvSpPr>
        <p:spPr>
          <a:xfrm>
            <a:off x="10720083" y="6254659"/>
            <a:ext cx="951176" cy="257965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C201174-CC60-E02A-F222-ED3EA0414800}"/>
              </a:ext>
            </a:extLst>
          </p:cNvPr>
          <p:cNvSpPr txBox="1"/>
          <p:nvPr/>
        </p:nvSpPr>
        <p:spPr>
          <a:xfrm>
            <a:off x="11440561" y="5866785"/>
            <a:ext cx="402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2751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41" grpId="0" animBg="1"/>
      <p:bldP spid="43" grpId="0"/>
      <p:bldP spid="44" grpId="0" animBg="1"/>
      <p:bldP spid="45" grpId="0"/>
      <p:bldP spid="46" grpId="0" animBg="1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2D3CC2-75B5-8320-C54D-9F4A4E04E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050" y="947302"/>
            <a:ext cx="9240253" cy="58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B07905-2672-D16A-EC38-918561761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752" y="1476529"/>
            <a:ext cx="7914633" cy="53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A561EB-F9B8-6876-D1CF-A606530F4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666" y="1707536"/>
            <a:ext cx="8411881" cy="49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6B7DE3-DEE8-A25E-3EA2-9050E6FD7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33" y="649448"/>
            <a:ext cx="8372550" cy="492519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505" y="2766948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2A1A2B0-C304-EFC9-6E1B-D9813E0D7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104" y="557539"/>
            <a:ext cx="6038056" cy="29987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B70227-0F9E-87AC-2F12-DD64BABE0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01" y="3655208"/>
            <a:ext cx="4082914" cy="292424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F9CDC6F-2EB7-1BCD-B9BE-F9D5BA89F2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652" y="3655208"/>
            <a:ext cx="3946457" cy="275416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5C61B04-9D10-BA1F-6CA7-7A8A719516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543" y="3655208"/>
            <a:ext cx="4082914" cy="30755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45C8190-56AE-62A0-A42B-002802D692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1F2EB52-C6E2-A2A9-4F46-E31B880143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1" y="609730"/>
            <a:ext cx="2550695" cy="65749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13195C-4EEF-AF2B-2419-56D7C1F8DFF5}"/>
              </a:ext>
            </a:extLst>
          </p:cNvPr>
          <p:cNvSpPr txBox="1"/>
          <p:nvPr/>
        </p:nvSpPr>
        <p:spPr>
          <a:xfrm>
            <a:off x="6522792" y="580855"/>
            <a:ext cx="20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利用カード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E2793A5-2F3F-E02C-AD5B-6CA58E2C3552}"/>
              </a:ext>
            </a:extLst>
          </p:cNvPr>
          <p:cNvSpPr txBox="1"/>
          <p:nvPr/>
        </p:nvSpPr>
        <p:spPr>
          <a:xfrm>
            <a:off x="5349043" y="938478"/>
            <a:ext cx="75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住所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EF2F4C-4194-C877-CD6A-D3AF6C091934}"/>
              </a:ext>
            </a:extLst>
          </p:cNvPr>
          <p:cNvSpPr txBox="1"/>
          <p:nvPr/>
        </p:nvSpPr>
        <p:spPr>
          <a:xfrm>
            <a:off x="6096000" y="1347286"/>
            <a:ext cx="62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C400865-637F-2EBA-F0C2-BE0F470220BD}"/>
              </a:ext>
            </a:extLst>
          </p:cNvPr>
          <p:cNvSpPr txBox="1"/>
          <p:nvPr/>
        </p:nvSpPr>
        <p:spPr>
          <a:xfrm>
            <a:off x="8035289" y="1347286"/>
            <a:ext cx="3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5099F97-E1EF-3987-CC14-A02174CD8D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8" y="1267227"/>
            <a:ext cx="4697128" cy="1935566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8587690-B6F0-4AB0-602F-A08CB172721C}"/>
              </a:ext>
            </a:extLst>
          </p:cNvPr>
          <p:cNvSpPr txBox="1"/>
          <p:nvPr/>
        </p:nvSpPr>
        <p:spPr>
          <a:xfrm>
            <a:off x="7203631" y="1687595"/>
            <a:ext cx="48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C500BA-95AE-31D0-4E8C-0044DC81B182}"/>
              </a:ext>
            </a:extLst>
          </p:cNvPr>
          <p:cNvSpPr txBox="1"/>
          <p:nvPr/>
        </p:nvSpPr>
        <p:spPr>
          <a:xfrm>
            <a:off x="6239086" y="2113717"/>
            <a:ext cx="70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飲ん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A6D4ED-2600-2D61-F559-9179B71FFAB5}"/>
              </a:ext>
            </a:extLst>
          </p:cNvPr>
          <p:cNvSpPr txBox="1"/>
          <p:nvPr/>
        </p:nvSpPr>
        <p:spPr>
          <a:xfrm>
            <a:off x="8035289" y="2117897"/>
            <a:ext cx="70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食べ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06DC33-1BBE-F66F-1D65-04C607B09D21}"/>
              </a:ext>
            </a:extLst>
          </p:cNvPr>
          <p:cNvSpPr txBox="1"/>
          <p:nvPr/>
        </p:nvSpPr>
        <p:spPr>
          <a:xfrm>
            <a:off x="7684025" y="2557246"/>
            <a:ext cx="123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返却ポスト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8295579-CDFA-650A-6AFA-7FF4075B7A2E}"/>
              </a:ext>
            </a:extLst>
          </p:cNvPr>
          <p:cNvSpPr txBox="1"/>
          <p:nvPr/>
        </p:nvSpPr>
        <p:spPr>
          <a:xfrm>
            <a:off x="6884398" y="2841500"/>
            <a:ext cx="123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開いている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E954079-FD91-A858-FA41-10D6C2FDEC6C}"/>
              </a:ext>
            </a:extLst>
          </p:cNvPr>
          <p:cNvSpPr txBox="1"/>
          <p:nvPr/>
        </p:nvSpPr>
        <p:spPr>
          <a:xfrm>
            <a:off x="5644594" y="3175059"/>
            <a:ext cx="123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市内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3-11]_kaiwa">
            <a:hlinkClick r:id="" action="ppaction://media"/>
            <a:extLst>
              <a:ext uri="{FF2B5EF4-FFF2-40B4-BE49-F238E27FC236}">
                <a16:creationId xmlns:a16="http://schemas.microsoft.com/office/drawing/2014/main" id="{8E9BB82B-4B5F-AA79-07B8-C9E42C2FF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7741" y="1374905"/>
            <a:ext cx="261883" cy="2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0B70227-0F9E-87AC-2F12-DD64BABE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1" y="1302422"/>
            <a:ext cx="4082914" cy="292424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F9CDC6F-2EB7-1BCD-B9BE-F9D5BA89F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232" y="1302422"/>
            <a:ext cx="3946457" cy="275416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5C61B04-9D10-BA1F-6CA7-7A8A719516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318" y="1302422"/>
            <a:ext cx="4082914" cy="30755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45C8190-56AE-62A0-A42B-002802D69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D0374A-E7DE-0A28-6798-D97632D713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" y="55500"/>
            <a:ext cx="2156059" cy="5564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1F2EB52-C6E2-A2A9-4F46-E31B880143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1" y="609730"/>
            <a:ext cx="2550695" cy="65749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29F2A6-BD25-1D15-3078-53B2F78086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569" y="4900365"/>
            <a:ext cx="6297978" cy="10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4049FC0-EE8E-FD4B-C423-98D7946A1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93" y="1717257"/>
            <a:ext cx="6862917" cy="7429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657DCFC-D559-54FD-AEDC-0D8571539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77" y="961865"/>
            <a:ext cx="5475430" cy="6642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233292" y="1857888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なら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5535734" y="1857887"/>
            <a:ext cx="112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ても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EB6650-2A70-6FB5-283D-521706838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8A35406-E705-177B-5028-E766945D7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41" y="2736599"/>
            <a:ext cx="5475430" cy="80521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754B586-9051-1297-1877-6DB58E784F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42" y="3768056"/>
            <a:ext cx="5475430" cy="759561"/>
          </a:xfrm>
          <a:prstGeom prst="rect">
            <a:avLst/>
          </a:prstGeom>
        </p:spPr>
      </p:pic>
      <p:pic>
        <p:nvPicPr>
          <p:cNvPr id="2" name="Z_[13-12]_katachi">
            <a:hlinkClick r:id="" action="ppaction://media"/>
            <a:extLst>
              <a:ext uri="{FF2B5EF4-FFF2-40B4-BE49-F238E27FC236}">
                <a16:creationId xmlns:a16="http://schemas.microsoft.com/office/drawing/2014/main" id="{9D73E1D0-39DA-E97D-E77A-857C40E7A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54226" y="1066199"/>
            <a:ext cx="266872" cy="2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430601F-768E-CB4E-4394-56A71BE0D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4" y="159147"/>
            <a:ext cx="11071805" cy="507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A54BB40-25EC-194C-D9F4-C2785EDE6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58" y="1179794"/>
            <a:ext cx="11425084" cy="199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A8A442-1153-6CA0-666F-EC57956D4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7551"/>
            <a:ext cx="11444748" cy="37561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7C05478-A5DB-2ABF-6D63-F2293A0CE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669" y="4381501"/>
            <a:ext cx="8738661" cy="18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B90FC82-566C-2D28-F213-F6933800F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87" y="1011674"/>
            <a:ext cx="6096000" cy="8567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E83126-9DDD-A646-9CD8-C3F04902FA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71" y="55500"/>
            <a:ext cx="4953802" cy="403147"/>
          </a:xfrm>
          <a:prstGeom prst="rect">
            <a:avLst/>
          </a:prstGeom>
        </p:spPr>
      </p:pic>
      <p:pic>
        <p:nvPicPr>
          <p:cNvPr id="2050" name="Picture 2" descr="Z_13_3_01_foomunikinyuu">
            <a:extLst>
              <a:ext uri="{FF2B5EF4-FFF2-40B4-BE49-F238E27FC236}">
                <a16:creationId xmlns:a16="http://schemas.microsoft.com/office/drawing/2014/main" id="{F5AC3813-EC64-7021-12D1-E909B3F0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86" y="2409825"/>
            <a:ext cx="2854286" cy="2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_13_3_04_riyookaado">
            <a:extLst>
              <a:ext uri="{FF2B5EF4-FFF2-40B4-BE49-F238E27FC236}">
                <a16:creationId xmlns:a16="http://schemas.microsoft.com/office/drawing/2014/main" id="{F62BDF05-5CAF-433A-298B-6517E150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089" y="2409825"/>
            <a:ext cx="2854286" cy="2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_13_3_02_inshokukinshi">
            <a:extLst>
              <a:ext uri="{FF2B5EF4-FFF2-40B4-BE49-F238E27FC236}">
                <a16:creationId xmlns:a16="http://schemas.microsoft.com/office/drawing/2014/main" id="{A5C67E75-6903-0A9B-2219-3152E32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992" y="2370177"/>
            <a:ext cx="2854286" cy="2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_13_3_03_kashidashi">
            <a:extLst>
              <a:ext uri="{FF2B5EF4-FFF2-40B4-BE49-F238E27FC236}">
                <a16:creationId xmlns:a16="http://schemas.microsoft.com/office/drawing/2014/main" id="{3C8953D8-7C43-D140-B04E-EC488BA5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1087" y="2370177"/>
            <a:ext cx="2854286" cy="2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13-11]_kaiwa">
            <a:hlinkClick r:id="" action="ppaction://media"/>
            <a:extLst>
              <a:ext uri="{FF2B5EF4-FFF2-40B4-BE49-F238E27FC236}">
                <a16:creationId xmlns:a16="http://schemas.microsoft.com/office/drawing/2014/main" id="{0419E1E4-6842-7C84-E802-DDF472272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7293" y="1158875"/>
            <a:ext cx="282318" cy="2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11870</TotalTime>
  <Words>436</Words>
  <Application>Microsoft Office PowerPoint</Application>
  <PresentationFormat>Widescreen</PresentationFormat>
  <Paragraphs>84</Paragraphs>
  <Slides>28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680</cp:revision>
  <dcterms:created xsi:type="dcterms:W3CDTF">2025-03-04T06:27:47Z</dcterms:created>
  <dcterms:modified xsi:type="dcterms:W3CDTF">2026-02-27T08:02:29Z</dcterms:modified>
</cp:coreProperties>
</file>