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471" r:id="rId3"/>
    <p:sldId id="496" r:id="rId4"/>
    <p:sldId id="1077" r:id="rId5"/>
    <p:sldId id="1037" r:id="rId6"/>
    <p:sldId id="1078" r:id="rId7"/>
    <p:sldId id="1079" r:id="rId8"/>
    <p:sldId id="1080" r:id="rId9"/>
    <p:sldId id="1081" r:id="rId10"/>
    <p:sldId id="1082" r:id="rId11"/>
    <p:sldId id="1083" r:id="rId12"/>
    <p:sldId id="1084" r:id="rId13"/>
    <p:sldId id="1085" r:id="rId14"/>
    <p:sldId id="797" r:id="rId15"/>
    <p:sldId id="1086" r:id="rId16"/>
    <p:sldId id="1087" r:id="rId17"/>
    <p:sldId id="1089" r:id="rId18"/>
    <p:sldId id="1088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FECA"/>
    <a:srgbClr val="FFFFF3"/>
    <a:srgbClr val="FF6969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776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8:14:00.334" v="25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8:13:27.244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8:13:27.230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8:13:26.720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8:13:27.186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8:13:28.699" v="12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7T08:14:00.334" v="25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8:13:59.949" v="24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8:13:28.490" v="11" actId="47"/>
        <pc:sldMkLst>
          <pc:docMk/>
          <pc:sldMk cId="717316050" sldId="966"/>
        </pc:sldMkLst>
      </pc:sldChg>
      <pc:sldChg chg="del">
        <pc:chgData name="Ningkham Thongthimahaxay" userId="5cdccbc1-80d8-4943-a810-18429d6cdb14" providerId="ADAL" clId="{68914001-3854-47A5-8B1B-D1578204552E}" dt="2026-02-27T08:13:58.723" v="18" actId="47"/>
        <pc:sldMkLst>
          <pc:docMk/>
          <pc:sldMk cId="4204883158" sldId="1052"/>
        </pc:sldMkLst>
      </pc:sldChg>
      <pc:sldChg chg="del">
        <pc:chgData name="Ningkham Thongthimahaxay" userId="5cdccbc1-80d8-4943-a810-18429d6cdb14" providerId="ADAL" clId="{68914001-3854-47A5-8B1B-D1578204552E}" dt="2026-02-27T08:13:58.490" v="17" actId="47"/>
        <pc:sldMkLst>
          <pc:docMk/>
          <pc:sldMk cId="716625012" sldId="1053"/>
        </pc:sldMkLst>
      </pc:sldChg>
      <pc:sldChg chg="del">
        <pc:chgData name="Ningkham Thongthimahaxay" userId="5cdccbc1-80d8-4943-a810-18429d6cdb14" providerId="ADAL" clId="{68914001-3854-47A5-8B1B-D1578204552E}" dt="2026-02-27T08:13:58.276" v="16" actId="47"/>
        <pc:sldMkLst>
          <pc:docMk/>
          <pc:sldMk cId="867079905" sldId="1055"/>
        </pc:sldMkLst>
      </pc:sldChg>
      <pc:sldChg chg="del">
        <pc:chgData name="Ningkham Thongthimahaxay" userId="5cdccbc1-80d8-4943-a810-18429d6cdb14" providerId="ADAL" clId="{68914001-3854-47A5-8B1B-D1578204552E}" dt="2026-02-27T08:13:58.199" v="15" actId="47"/>
        <pc:sldMkLst>
          <pc:docMk/>
          <pc:sldMk cId="2718449524" sldId="1058"/>
        </pc:sldMkLst>
      </pc:sldChg>
      <pc:sldChg chg="del">
        <pc:chgData name="Ningkham Thongthimahaxay" userId="5cdccbc1-80d8-4943-a810-18429d6cdb14" providerId="ADAL" clId="{68914001-3854-47A5-8B1B-D1578204552E}" dt="2026-02-27T08:13:59.710" v="23" actId="47"/>
        <pc:sldMkLst>
          <pc:docMk/>
          <pc:sldMk cId="2750621212" sldId="1090"/>
        </pc:sldMkLst>
      </pc:sldChg>
      <pc:sldChg chg="del">
        <pc:chgData name="Ningkham Thongthimahaxay" userId="5cdccbc1-80d8-4943-a810-18429d6cdb14" providerId="ADAL" clId="{68914001-3854-47A5-8B1B-D1578204552E}" dt="2026-02-27T08:13:59.511" v="22" actId="47"/>
        <pc:sldMkLst>
          <pc:docMk/>
          <pc:sldMk cId="623768972" sldId="1091"/>
        </pc:sldMkLst>
      </pc:sldChg>
      <pc:sldChg chg="del">
        <pc:chgData name="Ningkham Thongthimahaxay" userId="5cdccbc1-80d8-4943-a810-18429d6cdb14" providerId="ADAL" clId="{68914001-3854-47A5-8B1B-D1578204552E}" dt="2026-02-27T08:13:59.322" v="21" actId="47"/>
        <pc:sldMkLst>
          <pc:docMk/>
          <pc:sldMk cId="2094382336" sldId="1092"/>
        </pc:sldMkLst>
      </pc:sldChg>
      <pc:sldChg chg="del">
        <pc:chgData name="Ningkham Thongthimahaxay" userId="5cdccbc1-80d8-4943-a810-18429d6cdb14" providerId="ADAL" clId="{68914001-3854-47A5-8B1B-D1578204552E}" dt="2026-02-27T08:13:58.934" v="19" actId="47"/>
        <pc:sldMkLst>
          <pc:docMk/>
          <pc:sldMk cId="1194951590" sldId="1094"/>
        </pc:sldMkLst>
      </pc:sldChg>
      <pc:sldChg chg="del">
        <pc:chgData name="Ningkham Thongthimahaxay" userId="5cdccbc1-80d8-4943-a810-18429d6cdb14" providerId="ADAL" clId="{68914001-3854-47A5-8B1B-D1578204552E}" dt="2026-02-27T08:13:59.161" v="20" actId="47"/>
        <pc:sldMkLst>
          <pc:docMk/>
          <pc:sldMk cId="3842340199" sldId="1095"/>
        </pc:sldMkLst>
      </pc:sldChg>
      <pc:sldChg chg="del">
        <pc:chgData name="Ningkham Thongthimahaxay" userId="5cdccbc1-80d8-4943-a810-18429d6cdb14" providerId="ADAL" clId="{68914001-3854-47A5-8B1B-D1578204552E}" dt="2026-02-27T08:13:58.174" v="14" actId="47"/>
        <pc:sldMkLst>
          <pc:docMk/>
          <pc:sldMk cId="4157577138" sldId="1096"/>
        </pc:sldMkLst>
      </pc:sldChg>
      <pc:sldChg chg="del">
        <pc:chgData name="Ningkham Thongthimahaxay" userId="5cdccbc1-80d8-4943-a810-18429d6cdb14" providerId="ADAL" clId="{68914001-3854-47A5-8B1B-D1578204552E}" dt="2026-02-27T08:13:57.695" v="13" actId="47"/>
        <pc:sldMkLst>
          <pc:docMk/>
          <pc:sldMk cId="2223664861" sldId="1097"/>
        </pc:sldMkLst>
      </pc:sldChg>
      <pc:sldChg chg="del">
        <pc:chgData name="Ningkham Thongthimahaxay" userId="5cdccbc1-80d8-4943-a810-18429d6cdb14" providerId="ADAL" clId="{68914001-3854-47A5-8B1B-D1578204552E}" dt="2026-02-27T08:13:28.113" v="10" actId="47"/>
        <pc:sldMkLst>
          <pc:docMk/>
          <pc:sldMk cId="3046219503" sldId="1098"/>
        </pc:sldMkLst>
      </pc:sldChg>
      <pc:sldChg chg="del">
        <pc:chgData name="Ningkham Thongthimahaxay" userId="5cdccbc1-80d8-4943-a810-18429d6cdb14" providerId="ADAL" clId="{68914001-3854-47A5-8B1B-D1578204552E}" dt="2026-02-27T08:13:27.882" v="9" actId="47"/>
        <pc:sldMkLst>
          <pc:docMk/>
          <pc:sldMk cId="1250738230" sldId="1099"/>
        </pc:sldMkLst>
      </pc:sldChg>
      <pc:sldChg chg="del">
        <pc:chgData name="Ningkham Thongthimahaxay" userId="5cdccbc1-80d8-4943-a810-18429d6cdb14" providerId="ADAL" clId="{68914001-3854-47A5-8B1B-D1578204552E}" dt="2026-02-27T08:13:27.625" v="8" actId="47"/>
        <pc:sldMkLst>
          <pc:docMk/>
          <pc:sldMk cId="4021605537" sldId="1100"/>
        </pc:sldMkLst>
      </pc:sldChg>
      <pc:sldChg chg="del">
        <pc:chgData name="Ningkham Thongthimahaxay" userId="5cdccbc1-80d8-4943-a810-18429d6cdb14" providerId="ADAL" clId="{68914001-3854-47A5-8B1B-D1578204552E}" dt="2026-02-27T08:13:27.449" v="7" actId="47"/>
        <pc:sldMkLst>
          <pc:docMk/>
          <pc:sldMk cId="386810320" sldId="1101"/>
        </pc:sldMkLst>
      </pc:sldChg>
      <pc:sldChg chg="del">
        <pc:chgData name="Ningkham Thongthimahaxay" userId="5cdccbc1-80d8-4943-a810-18429d6cdb14" providerId="ADAL" clId="{68914001-3854-47A5-8B1B-D1578204552E}" dt="2026-02-27T08:13:27.433" v="6" actId="47"/>
        <pc:sldMkLst>
          <pc:docMk/>
          <pc:sldMk cId="2266872643" sldId="1102"/>
        </pc:sldMkLst>
      </pc:sldChg>
      <pc:sldChg chg="del">
        <pc:chgData name="Ningkham Thongthimahaxay" userId="5cdccbc1-80d8-4943-a810-18429d6cdb14" providerId="ADAL" clId="{68914001-3854-47A5-8B1B-D1578204552E}" dt="2026-02-27T08:13:27.418" v="5" actId="47"/>
        <pc:sldMkLst>
          <pc:docMk/>
          <pc:sldMk cId="3217063040" sldId="1103"/>
        </pc:sldMkLst>
      </pc:sldChg>
      <pc:sldChg chg="del">
        <pc:chgData name="Ningkham Thongthimahaxay" userId="5cdccbc1-80d8-4943-a810-18429d6cdb14" providerId="ADAL" clId="{68914001-3854-47A5-8B1B-D1578204552E}" dt="2026-02-27T08:13:27.305" v="4" actId="47"/>
        <pc:sldMkLst>
          <pc:docMk/>
          <pc:sldMk cId="1620266" sldId="110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575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629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813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596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706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600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560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16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779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126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361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16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17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44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BAB0D7-FC2D-F916-5A29-F185E6001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670778"/>
            <a:ext cx="11772900" cy="29283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E72F73C-38E5-B631-CA33-23E81309B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" y="4599163"/>
            <a:ext cx="11515725" cy="18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61A566EC-03DA-11AA-A02E-C80F7AA45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79" y="3417168"/>
            <a:ext cx="5960596" cy="317525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9B4B529-FB1B-6637-6085-683C692CB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50" y="2682923"/>
            <a:ext cx="2822207" cy="662115"/>
          </a:xfrm>
          <a:prstGeom prst="rect">
            <a:avLst/>
          </a:prstGeom>
        </p:spPr>
      </p:pic>
      <p:pic>
        <p:nvPicPr>
          <p:cNvPr id="8" name="Picture 8" descr="Z_14_1_15_takuhaibin">
            <a:extLst>
              <a:ext uri="{FF2B5EF4-FFF2-40B4-BE49-F238E27FC236}">
                <a16:creationId xmlns:a16="http://schemas.microsoft.com/office/drawing/2014/main" id="{CF9C274D-5600-A175-2A60-CDF55182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628" y="1131753"/>
            <a:ext cx="3681693" cy="36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C2AFBD-3DCC-0323-FEBB-E038382C89B3}"/>
              </a:ext>
            </a:extLst>
          </p:cNvPr>
          <p:cNvSpPr txBox="1"/>
          <p:nvPr/>
        </p:nvSpPr>
        <p:spPr>
          <a:xfrm>
            <a:off x="1057329" y="4122625"/>
            <a:ext cx="125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元払い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EE9651-6611-29B4-045C-38645B498A2B}"/>
              </a:ext>
            </a:extLst>
          </p:cNvPr>
          <p:cNvSpPr txBox="1"/>
          <p:nvPr/>
        </p:nvSpPr>
        <p:spPr>
          <a:xfrm>
            <a:off x="1060791" y="5167746"/>
            <a:ext cx="539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明日の夜／</a:t>
            </a:r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　</a:t>
            </a:r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19:00 – 21:00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279FC6-EAF6-2472-08CB-942504EBF18E}"/>
              </a:ext>
            </a:extLst>
          </p:cNvPr>
          <p:cNvSpPr txBox="1"/>
          <p:nvPr/>
        </p:nvSpPr>
        <p:spPr>
          <a:xfrm>
            <a:off x="1057329" y="6194878"/>
            <a:ext cx="1496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1,260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76F8C2-9F2D-C678-A98A-55C43E826F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11" y="1355190"/>
            <a:ext cx="3676650" cy="1117943"/>
          </a:xfrm>
          <a:prstGeom prst="rect">
            <a:avLst/>
          </a:prstGeom>
        </p:spPr>
      </p:pic>
      <p:pic>
        <p:nvPicPr>
          <p:cNvPr id="4" name="Z_[14-04]_kiku3">
            <a:hlinkClick r:id="" action="ppaction://media"/>
            <a:extLst>
              <a:ext uri="{FF2B5EF4-FFF2-40B4-BE49-F238E27FC236}">
                <a16:creationId xmlns:a16="http://schemas.microsoft.com/office/drawing/2014/main" id="{DA990953-C872-2E99-A48E-B3B5CD3FE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26972" y="2858544"/>
            <a:ext cx="232896" cy="2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B5DC78A-9DD1-AC22-BFEC-6392DEB1C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36" y="2994673"/>
            <a:ext cx="5019214" cy="694834"/>
          </a:xfrm>
          <a:prstGeom prst="rect">
            <a:avLst/>
          </a:prstGeom>
        </p:spPr>
      </p:pic>
      <p:pic>
        <p:nvPicPr>
          <p:cNvPr id="4" name="Picture 8" descr="Z_14_1_15_takuhaibin">
            <a:extLst>
              <a:ext uri="{FF2B5EF4-FFF2-40B4-BE49-F238E27FC236}">
                <a16:creationId xmlns:a16="http://schemas.microsoft.com/office/drawing/2014/main" id="{E5C1B01C-90CF-AC34-B96E-C2535DF6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722" y="2616719"/>
            <a:ext cx="3681693" cy="36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0A69096-4A98-DA72-3930-517E324AD0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11" y="1355190"/>
            <a:ext cx="3676650" cy="111794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1269F04-7584-727C-D1DB-4A0DB57D4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11" y="3774673"/>
            <a:ext cx="7610014" cy="1983418"/>
          </a:xfrm>
          <a:prstGeom prst="rect">
            <a:avLst/>
          </a:prstGeom>
        </p:spPr>
      </p:pic>
      <p:pic>
        <p:nvPicPr>
          <p:cNvPr id="6" name="Z_[14-04]_kiku3">
            <a:hlinkClick r:id="" action="ppaction://media"/>
            <a:extLst>
              <a:ext uri="{FF2B5EF4-FFF2-40B4-BE49-F238E27FC236}">
                <a16:creationId xmlns:a16="http://schemas.microsoft.com/office/drawing/2014/main" id="{BBD88BFA-F03D-970C-CF32-606C18615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2013" y="3127756"/>
            <a:ext cx="246586" cy="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37DA017C-994B-2A6F-3C07-2E0961CCC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5499341"/>
            <a:ext cx="5683824" cy="74702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B426E9C-9B99-3EF7-B1F2-5B165A24F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79" y="3208305"/>
            <a:ext cx="5213148" cy="360001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4FB477-4BAB-4B85-2838-F7481BD2C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2443368"/>
            <a:ext cx="5485939" cy="708662"/>
          </a:xfrm>
          <a:prstGeom prst="rect">
            <a:avLst/>
          </a:prstGeom>
        </p:spPr>
      </p:pic>
      <p:pic>
        <p:nvPicPr>
          <p:cNvPr id="10" name="Picture 10" descr="Z_14_1_16_okane-o-orosu">
            <a:extLst>
              <a:ext uri="{FF2B5EF4-FFF2-40B4-BE49-F238E27FC236}">
                <a16:creationId xmlns:a16="http://schemas.microsoft.com/office/drawing/2014/main" id="{E1C35BB4-BF5A-6196-BC50-D2FF40D2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628" y="1131753"/>
            <a:ext cx="3681693" cy="36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C2AFBD-3DCC-0323-FEBB-E038382C89B3}"/>
              </a:ext>
            </a:extLst>
          </p:cNvPr>
          <p:cNvSpPr txBox="1"/>
          <p:nvPr/>
        </p:nvSpPr>
        <p:spPr>
          <a:xfrm>
            <a:off x="6134764" y="5784702"/>
            <a:ext cx="38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EE9651-6611-29B4-045C-38645B498A2B}"/>
              </a:ext>
            </a:extLst>
          </p:cNvPr>
          <p:cNvSpPr txBox="1"/>
          <p:nvPr/>
        </p:nvSpPr>
        <p:spPr>
          <a:xfrm>
            <a:off x="7095055" y="5784702"/>
            <a:ext cx="529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279FC6-EAF6-2472-08CB-942504EBF18E}"/>
              </a:ext>
            </a:extLst>
          </p:cNvPr>
          <p:cNvSpPr txBox="1"/>
          <p:nvPr/>
        </p:nvSpPr>
        <p:spPr>
          <a:xfrm>
            <a:off x="7992638" y="5784702"/>
            <a:ext cx="4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261A2FA-A01A-B4E4-D748-986FC53DC2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1" y="1361896"/>
            <a:ext cx="3433763" cy="108238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2DC320B-7ED6-B905-1410-2A57B64D7028}"/>
              </a:ext>
            </a:extLst>
          </p:cNvPr>
          <p:cNvSpPr txBox="1"/>
          <p:nvPr/>
        </p:nvSpPr>
        <p:spPr>
          <a:xfrm>
            <a:off x="8999211" y="5784702"/>
            <a:ext cx="4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99330D-9C79-2562-B307-3328EC22AE79}"/>
              </a:ext>
            </a:extLst>
          </p:cNvPr>
          <p:cNvSpPr txBox="1"/>
          <p:nvPr/>
        </p:nvSpPr>
        <p:spPr>
          <a:xfrm>
            <a:off x="9939148" y="5784702"/>
            <a:ext cx="4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B1E207-F33B-77FD-D791-A3F813EE54DE}"/>
              </a:ext>
            </a:extLst>
          </p:cNvPr>
          <p:cNvSpPr txBox="1"/>
          <p:nvPr/>
        </p:nvSpPr>
        <p:spPr>
          <a:xfrm>
            <a:off x="10907660" y="5784702"/>
            <a:ext cx="40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Z_[14-05]_kiku4">
            <a:hlinkClick r:id="" action="ppaction://media"/>
            <a:extLst>
              <a:ext uri="{FF2B5EF4-FFF2-40B4-BE49-F238E27FC236}">
                <a16:creationId xmlns:a16="http://schemas.microsoft.com/office/drawing/2014/main" id="{AF871F0F-1831-B7D8-6F3A-7D2D835E4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13738" y="2589336"/>
            <a:ext cx="246586" cy="2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E55D55D-B9CB-48BB-B2C6-A70B1A275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1" y="3034065"/>
            <a:ext cx="5286375" cy="654149"/>
          </a:xfrm>
          <a:prstGeom prst="rect">
            <a:avLst/>
          </a:prstGeom>
        </p:spPr>
      </p:pic>
      <p:pic>
        <p:nvPicPr>
          <p:cNvPr id="10" name="Picture 10" descr="Z_14_1_16_okane-o-orosu">
            <a:extLst>
              <a:ext uri="{FF2B5EF4-FFF2-40B4-BE49-F238E27FC236}">
                <a16:creationId xmlns:a16="http://schemas.microsoft.com/office/drawing/2014/main" id="{838DAE02-9BB4-CB77-DFA8-72E61D62D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721" y="2616719"/>
            <a:ext cx="3681693" cy="36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0916549-797E-1204-650A-EE87FF8605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9" y="3863838"/>
            <a:ext cx="8102472" cy="198341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06AABD-48E4-B2D7-2E1A-064EC35DCA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1" y="1361896"/>
            <a:ext cx="3433763" cy="1082382"/>
          </a:xfrm>
          <a:prstGeom prst="rect">
            <a:avLst/>
          </a:prstGeom>
        </p:spPr>
      </p:pic>
      <p:pic>
        <p:nvPicPr>
          <p:cNvPr id="4" name="Z_[14-05]_kiku4">
            <a:hlinkClick r:id="" action="ppaction://media"/>
            <a:extLst>
              <a:ext uri="{FF2B5EF4-FFF2-40B4-BE49-F238E27FC236}">
                <a16:creationId xmlns:a16="http://schemas.microsoft.com/office/drawing/2014/main" id="{9BEBCA33-B3D1-CDE9-0709-88AF3593D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24212" y="3117038"/>
            <a:ext cx="265076" cy="2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63DFACA-959E-E2CF-B3B3-84D933775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" b="733"/>
          <a:stretch/>
        </p:blipFill>
        <p:spPr>
          <a:xfrm>
            <a:off x="233459" y="2042691"/>
            <a:ext cx="11770921" cy="28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26D58F9-28C1-59F3-9485-519F63D64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734322"/>
            <a:ext cx="6105594" cy="605741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535D960-11A3-EE16-D950-C7BDFDFA8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75" y="646920"/>
            <a:ext cx="4968392" cy="11074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1EC883-40A4-7B25-F81F-7AAA6E13C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4086"/>
            <a:ext cx="3496894" cy="5969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3AFCFA-9508-E08F-59CF-3963AE87A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22" y="66263"/>
            <a:ext cx="4622174" cy="5806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A39F4EC-37EA-9D99-F0DA-64A5BDD7FB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2180383"/>
            <a:ext cx="2671821" cy="56265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BA0405-3728-53EE-9142-5F413C23CF6D}"/>
              </a:ext>
            </a:extLst>
          </p:cNvPr>
          <p:cNvSpPr txBox="1"/>
          <p:nvPr/>
        </p:nvSpPr>
        <p:spPr>
          <a:xfrm>
            <a:off x="409824" y="3072874"/>
            <a:ext cx="496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受取人が留守で、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郵便物を渡せなかったというお知らせ</a:t>
            </a:r>
          </a:p>
        </p:txBody>
      </p:sp>
    </p:spTree>
    <p:extLst>
      <p:ext uri="{BB962C8B-B14F-4D97-AF65-F5344CB8AC3E}">
        <p14:creationId xmlns:p14="http://schemas.microsoft.com/office/powerpoint/2010/main" val="25956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E1EC883-40A4-7B25-F81F-7AAA6E13C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4086"/>
            <a:ext cx="3496894" cy="5969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3AFCFA-9508-E08F-59CF-3963AE87A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22" y="66263"/>
            <a:ext cx="4622174" cy="5806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18567B5-9584-4BA9-FCBC-E654F29064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15" y="1914424"/>
            <a:ext cx="5081352" cy="12026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29205E-9D65-47E9-7CA6-BBBE247E89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75" y="646920"/>
            <a:ext cx="4968392" cy="11074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C976356-2A10-F2AF-920A-C06E0C375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75" y="3277151"/>
            <a:ext cx="5158442" cy="336218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C4A9405-DD29-682F-BE14-82BD3AA4E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734322"/>
            <a:ext cx="6105594" cy="60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E1EC883-40A4-7B25-F81F-7AAA6E13C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4086"/>
            <a:ext cx="3496894" cy="5969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3AFCFA-9508-E08F-59CF-3963AE87A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22" y="66263"/>
            <a:ext cx="4622174" cy="5806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D30DC2F-2B53-6621-41A6-77E69A1C1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391" y="748772"/>
            <a:ext cx="3041375" cy="61041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18109D8-CB66-51EB-9E71-B12D424FF7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536" y="748773"/>
            <a:ext cx="3041375" cy="6104157"/>
          </a:xfrm>
          <a:prstGeom prst="rect">
            <a:avLst/>
          </a:prstGeom>
        </p:spPr>
      </p:pic>
      <p:sp>
        <p:nvSpPr>
          <p:cNvPr id="15" name="線吹き出し 1 (枠付き) 4">
            <a:extLst>
              <a:ext uri="{FF2B5EF4-FFF2-40B4-BE49-F238E27FC236}">
                <a16:creationId xmlns:a16="http://schemas.microsoft.com/office/drawing/2014/main" id="{45127240-D52E-763B-AE94-3FD5BD385048}"/>
              </a:ext>
            </a:extLst>
          </p:cNvPr>
          <p:cNvSpPr/>
          <p:nvPr/>
        </p:nvSpPr>
        <p:spPr>
          <a:xfrm>
            <a:off x="3922484" y="2014330"/>
            <a:ext cx="3049282" cy="970746"/>
          </a:xfrm>
          <a:prstGeom prst="borderCallout1">
            <a:avLst>
              <a:gd name="adj1" fmla="val 48355"/>
              <a:gd name="adj2" fmla="val -316"/>
              <a:gd name="adj3" fmla="val 49423"/>
              <a:gd name="adj4" fmla="val -768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1B4847-0A20-B13D-6476-A0804D2217FC}"/>
              </a:ext>
            </a:extLst>
          </p:cNvPr>
          <p:cNvSpPr txBox="1"/>
          <p:nvPr/>
        </p:nvSpPr>
        <p:spPr>
          <a:xfrm>
            <a:off x="3287686" y="2279358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+mj-ea"/>
                <a:ea typeface="+mj-ea"/>
              </a:rPr>
              <a:t>①</a:t>
            </a:r>
          </a:p>
        </p:txBody>
      </p:sp>
      <p:sp>
        <p:nvSpPr>
          <p:cNvPr id="19" name="線吹き出し 1 (枠付き) 10">
            <a:extLst>
              <a:ext uri="{FF2B5EF4-FFF2-40B4-BE49-F238E27FC236}">
                <a16:creationId xmlns:a16="http://schemas.microsoft.com/office/drawing/2014/main" id="{C9A42B33-419F-D632-CD59-D5ABD6EC1AEB}"/>
              </a:ext>
            </a:extLst>
          </p:cNvPr>
          <p:cNvSpPr/>
          <p:nvPr/>
        </p:nvSpPr>
        <p:spPr>
          <a:xfrm>
            <a:off x="7735132" y="2789085"/>
            <a:ext cx="2982686" cy="3045185"/>
          </a:xfrm>
          <a:prstGeom prst="borderCallout1">
            <a:avLst>
              <a:gd name="adj1" fmla="val 50239"/>
              <a:gd name="adj2" fmla="val 100372"/>
              <a:gd name="adj3" fmla="val 49982"/>
              <a:gd name="adj4" fmla="val 108416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06B3237-BFED-DDD5-BB75-5C7AA955D0D8}"/>
              </a:ext>
            </a:extLst>
          </p:cNvPr>
          <p:cNvSpPr txBox="1"/>
          <p:nvPr/>
        </p:nvSpPr>
        <p:spPr>
          <a:xfrm>
            <a:off x="10940819" y="4080844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②</a:t>
            </a:r>
          </a:p>
        </p:txBody>
      </p:sp>
      <p:sp>
        <p:nvSpPr>
          <p:cNvPr id="23" name="線吹き出し 1 (枠付き) 7">
            <a:extLst>
              <a:ext uri="{FF2B5EF4-FFF2-40B4-BE49-F238E27FC236}">
                <a16:creationId xmlns:a16="http://schemas.microsoft.com/office/drawing/2014/main" id="{9318FF13-A03C-9075-F42B-1375BA49EDF0}"/>
              </a:ext>
            </a:extLst>
          </p:cNvPr>
          <p:cNvSpPr/>
          <p:nvPr/>
        </p:nvSpPr>
        <p:spPr>
          <a:xfrm>
            <a:off x="4976821" y="5097668"/>
            <a:ext cx="1879599" cy="1654630"/>
          </a:xfrm>
          <a:prstGeom prst="borderCallout1">
            <a:avLst>
              <a:gd name="adj1" fmla="val 22547"/>
              <a:gd name="adj2" fmla="val 129"/>
              <a:gd name="adj3" fmla="val 22015"/>
              <a:gd name="adj4" fmla="val -59810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FE49A8C-6E50-D130-DCBD-567E713FA5C2}"/>
              </a:ext>
            </a:extLst>
          </p:cNvPr>
          <p:cNvSpPr txBox="1"/>
          <p:nvPr/>
        </p:nvSpPr>
        <p:spPr>
          <a:xfrm>
            <a:off x="3453970" y="5265399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  <a:latin typeface="+mj-ea"/>
                <a:ea typeface="+mj-ea"/>
              </a:rPr>
              <a:t>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6BCF15-F1CD-7963-D1E2-917FBFC7D53B}"/>
              </a:ext>
            </a:extLst>
          </p:cNvPr>
          <p:cNvSpPr txBox="1"/>
          <p:nvPr/>
        </p:nvSpPr>
        <p:spPr>
          <a:xfrm>
            <a:off x="10883565" y="6121364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50"/>
                </a:solidFill>
                <a:latin typeface="+mj-ea"/>
                <a:ea typeface="+mj-ea"/>
              </a:rPr>
              <a:t>③</a:t>
            </a:r>
          </a:p>
        </p:txBody>
      </p:sp>
      <p:sp>
        <p:nvSpPr>
          <p:cNvPr id="32" name="線吹き出し 1 (枠付き) 9">
            <a:extLst>
              <a:ext uri="{FF2B5EF4-FFF2-40B4-BE49-F238E27FC236}">
                <a16:creationId xmlns:a16="http://schemas.microsoft.com/office/drawing/2014/main" id="{20EB3629-B410-82BF-514B-5AA17A88EB32}"/>
              </a:ext>
            </a:extLst>
          </p:cNvPr>
          <p:cNvSpPr/>
          <p:nvPr/>
        </p:nvSpPr>
        <p:spPr>
          <a:xfrm>
            <a:off x="8784431" y="6343226"/>
            <a:ext cx="1844837" cy="76624"/>
          </a:xfrm>
          <a:prstGeom prst="borderCallout1">
            <a:avLst>
              <a:gd name="adj1" fmla="val 50239"/>
              <a:gd name="adj2" fmla="val 100372"/>
              <a:gd name="adj3" fmla="val 50308"/>
              <a:gd name="adj4" fmla="val 117688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線吹き出し 1 (枠付き) 6">
            <a:extLst>
              <a:ext uri="{FF2B5EF4-FFF2-40B4-BE49-F238E27FC236}">
                <a16:creationId xmlns:a16="http://schemas.microsoft.com/office/drawing/2014/main" id="{E82A60A9-254A-1B97-BB0C-F1EA04F60C91}"/>
              </a:ext>
            </a:extLst>
          </p:cNvPr>
          <p:cNvSpPr/>
          <p:nvPr/>
        </p:nvSpPr>
        <p:spPr>
          <a:xfrm>
            <a:off x="3930392" y="3155384"/>
            <a:ext cx="3006814" cy="3596914"/>
          </a:xfrm>
          <a:prstGeom prst="borderCallout1">
            <a:avLst>
              <a:gd name="adj1" fmla="val 24301"/>
              <a:gd name="adj2" fmla="val 129"/>
              <a:gd name="adj3" fmla="val 24370"/>
              <a:gd name="adj4" fmla="val -8519"/>
            </a:avLst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05FF1D-4C73-8EB8-88EC-F329CBB4FCDF}"/>
              </a:ext>
            </a:extLst>
          </p:cNvPr>
          <p:cNvSpPr txBox="1"/>
          <p:nvPr/>
        </p:nvSpPr>
        <p:spPr>
          <a:xfrm>
            <a:off x="3287686" y="3841713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F0"/>
                </a:solidFill>
                <a:latin typeface="+mj-ea"/>
                <a:ea typeface="+mj-ea"/>
              </a:rPr>
              <a:t>④</a:t>
            </a:r>
          </a:p>
        </p:txBody>
      </p:sp>
      <p:sp>
        <p:nvSpPr>
          <p:cNvPr id="35" name="線吹き出し 1 (枠付き) 14">
            <a:extLst>
              <a:ext uri="{FF2B5EF4-FFF2-40B4-BE49-F238E27FC236}">
                <a16:creationId xmlns:a16="http://schemas.microsoft.com/office/drawing/2014/main" id="{6A3663E5-51B2-1AB6-D491-4ECC44E58F4F}"/>
              </a:ext>
            </a:extLst>
          </p:cNvPr>
          <p:cNvSpPr/>
          <p:nvPr/>
        </p:nvSpPr>
        <p:spPr>
          <a:xfrm>
            <a:off x="7727225" y="5878296"/>
            <a:ext cx="2982686" cy="420904"/>
          </a:xfrm>
          <a:prstGeom prst="borderCallout1">
            <a:avLst>
              <a:gd name="adj1" fmla="val 50239"/>
              <a:gd name="adj2" fmla="val 100372"/>
              <a:gd name="adj3" fmla="val 50308"/>
              <a:gd name="adj4" fmla="val 122837"/>
            </a:avLst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46EC1F3-7354-C502-B215-28BE250D57D4}"/>
              </a:ext>
            </a:extLst>
          </p:cNvPr>
          <p:cNvSpPr txBox="1"/>
          <p:nvPr/>
        </p:nvSpPr>
        <p:spPr>
          <a:xfrm>
            <a:off x="11351053" y="5897561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00B0F0"/>
                </a:solidFill>
                <a:latin typeface="+mj-ea"/>
                <a:ea typeface="+mj-ea"/>
              </a:rPr>
              <a:t>④</a:t>
            </a:r>
          </a:p>
        </p:txBody>
      </p:sp>
      <p:sp>
        <p:nvSpPr>
          <p:cNvPr id="37" name="線吹き出し 1 (枠付き) 11">
            <a:extLst>
              <a:ext uri="{FF2B5EF4-FFF2-40B4-BE49-F238E27FC236}">
                <a16:creationId xmlns:a16="http://schemas.microsoft.com/office/drawing/2014/main" id="{3CA62B71-C630-7C87-1504-A9709E91E1F3}"/>
              </a:ext>
            </a:extLst>
          </p:cNvPr>
          <p:cNvSpPr/>
          <p:nvPr/>
        </p:nvSpPr>
        <p:spPr>
          <a:xfrm>
            <a:off x="7755281" y="6431757"/>
            <a:ext cx="2223299" cy="313424"/>
          </a:xfrm>
          <a:prstGeom prst="borderCallout1">
            <a:avLst>
              <a:gd name="adj1" fmla="val 50239"/>
              <a:gd name="adj2" fmla="val 100372"/>
              <a:gd name="adj3" fmla="val 58645"/>
              <a:gd name="adj4" fmla="val 16768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9A2A79D-6A57-3054-92C5-1FA187A55453}"/>
              </a:ext>
            </a:extLst>
          </p:cNvPr>
          <p:cNvSpPr txBox="1"/>
          <p:nvPr/>
        </p:nvSpPr>
        <p:spPr>
          <a:xfrm>
            <a:off x="11404267" y="6343226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⑤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A89B786A-42A7-11C7-3AE6-B0AD00863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34" y="631008"/>
            <a:ext cx="1379127" cy="60577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331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 animBg="1"/>
      <p:bldP spid="20" grpId="0"/>
      <p:bldP spid="23" grpId="0" animBg="1"/>
      <p:bldP spid="25" grpId="0"/>
      <p:bldP spid="27" grpId="0"/>
      <p:bldP spid="32" grpId="0" animBg="1"/>
      <p:bldP spid="33" grpId="0" animBg="1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26D58F9-28C1-59F3-9485-519F63D64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590" y="670103"/>
            <a:ext cx="4173867" cy="40226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1EC883-40A4-7B25-F81F-7AAA6E13C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4086"/>
            <a:ext cx="3496894" cy="5969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3AFCFA-9508-E08F-59CF-3963AE87A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22" y="66263"/>
            <a:ext cx="4622174" cy="5806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5154253-F182-9DA5-9BB2-03EE3C25C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1331675"/>
            <a:ext cx="8195483" cy="64396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037E754-D366-7FC3-DF11-787B40AF6D09}"/>
              </a:ext>
            </a:extLst>
          </p:cNvPr>
          <p:cNvSpPr/>
          <p:nvPr/>
        </p:nvSpPr>
        <p:spPr>
          <a:xfrm>
            <a:off x="10159904" y="2079712"/>
            <a:ext cx="1792006" cy="199040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A4D4477-B287-C1A9-AD5F-DE3BC7302F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614" y="2432600"/>
            <a:ext cx="4012245" cy="4178870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49B25DF8-D962-6953-90A2-7DE26573B019}"/>
              </a:ext>
            </a:extLst>
          </p:cNvPr>
          <p:cNvSpPr/>
          <p:nvPr/>
        </p:nvSpPr>
        <p:spPr>
          <a:xfrm rot="3067709">
            <a:off x="10300499" y="3796651"/>
            <a:ext cx="348025" cy="9269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111A979-EC9A-18D0-F271-C3602D5DA8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5458597"/>
            <a:ext cx="6162675" cy="11597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D434DF-E8F4-C874-8F90-9516C7A481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9" y="2079712"/>
            <a:ext cx="3343275" cy="6316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D85379-7BBD-8AB8-423E-BFF0188E02A7}"/>
              </a:ext>
            </a:extLst>
          </p:cNvPr>
          <p:cNvSpPr txBox="1"/>
          <p:nvPr/>
        </p:nvSpPr>
        <p:spPr>
          <a:xfrm>
            <a:off x="108788" y="2734110"/>
            <a:ext cx="572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に自分の電話番号と名前、「お知らせ番号」を書く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49F065-72ED-625F-95F5-83774898D917}"/>
              </a:ext>
            </a:extLst>
          </p:cNvPr>
          <p:cNvSpPr/>
          <p:nvPr/>
        </p:nvSpPr>
        <p:spPr>
          <a:xfrm>
            <a:off x="6093614" y="2962275"/>
            <a:ext cx="3869536" cy="9048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97F48AB-A277-32D1-2B1B-8844F13502C7}"/>
              </a:ext>
            </a:extLst>
          </p:cNvPr>
          <p:cNvSpPr/>
          <p:nvPr/>
        </p:nvSpPr>
        <p:spPr>
          <a:xfrm>
            <a:off x="6093614" y="3867150"/>
            <a:ext cx="3869536" cy="9752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4D778EE-4B59-E4A1-8F45-CE1260B16BFA}"/>
              </a:ext>
            </a:extLst>
          </p:cNvPr>
          <p:cNvSpPr/>
          <p:nvPr/>
        </p:nvSpPr>
        <p:spPr>
          <a:xfrm>
            <a:off x="6093614" y="4865546"/>
            <a:ext cx="3869536" cy="13733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505688-B729-3D27-1883-71BAE9B8FA77}"/>
              </a:ext>
            </a:extLst>
          </p:cNvPr>
          <p:cNvSpPr txBox="1"/>
          <p:nvPr/>
        </p:nvSpPr>
        <p:spPr>
          <a:xfrm>
            <a:off x="5645034" y="3398625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A</a:t>
            </a:r>
            <a:endParaRPr kumimoji="1" lang="ja-JP" altLang="en-US" sz="24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BEE5B90-C780-286D-9984-E49C0FE37130}"/>
              </a:ext>
            </a:extLst>
          </p:cNvPr>
          <p:cNvSpPr txBox="1"/>
          <p:nvPr/>
        </p:nvSpPr>
        <p:spPr>
          <a:xfrm>
            <a:off x="5645034" y="4050845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B</a:t>
            </a:r>
            <a:endParaRPr kumimoji="1" lang="ja-JP" altLang="en-US" sz="24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D8778FA-4142-D021-8E06-35BBB5BE4581}"/>
              </a:ext>
            </a:extLst>
          </p:cNvPr>
          <p:cNvSpPr txBox="1"/>
          <p:nvPr/>
        </p:nvSpPr>
        <p:spPr>
          <a:xfrm>
            <a:off x="5645034" y="4947154"/>
            <a:ext cx="57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C</a:t>
            </a:r>
            <a:endParaRPr kumimoji="1" lang="ja-JP" altLang="en-US" sz="2400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C1D80E3-1B5C-7916-6684-93A0CA5E54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08" y="3683547"/>
            <a:ext cx="2133694" cy="61524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5FB9A17-00F1-659D-87D0-EAFC16488C1A}"/>
              </a:ext>
            </a:extLst>
          </p:cNvPr>
          <p:cNvSpPr txBox="1"/>
          <p:nvPr/>
        </p:nvSpPr>
        <p:spPr>
          <a:xfrm>
            <a:off x="101016" y="3100528"/>
            <a:ext cx="595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に配達してほしい日にちを書いて、希望する時間に✓を書く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AE7A50F-4F65-FFE0-109D-9E3FBDE23C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2" y="675260"/>
            <a:ext cx="8117160" cy="633232"/>
          </a:xfrm>
          <a:prstGeom prst="rect">
            <a:avLst/>
          </a:prstGeom>
          <a:noFill/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2AC6521-36D4-4E5F-D49D-7161F2020E3B}"/>
              </a:ext>
            </a:extLst>
          </p:cNvPr>
          <p:cNvSpPr txBox="1"/>
          <p:nvPr/>
        </p:nvSpPr>
        <p:spPr>
          <a:xfrm>
            <a:off x="180608" y="4368021"/>
            <a:ext cx="543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に自分の電話番号と名前、お知らせ番号を書く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8AA3271-5809-E8BC-44E2-13DF39D5B30C}"/>
              </a:ext>
            </a:extLst>
          </p:cNvPr>
          <p:cNvSpPr txBox="1"/>
          <p:nvPr/>
        </p:nvSpPr>
        <p:spPr>
          <a:xfrm>
            <a:off x="180608" y="4714852"/>
            <a:ext cx="543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の「お勤め先」✓を書いて、勤め先の住所と名前、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電話番号を書く</a:t>
            </a:r>
          </a:p>
        </p:txBody>
      </p:sp>
    </p:spTree>
    <p:extLst>
      <p:ext uri="{BB962C8B-B14F-4D97-AF65-F5344CB8AC3E}">
        <p14:creationId xmlns:p14="http://schemas.microsoft.com/office/powerpoint/2010/main" val="6443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7" grpId="0"/>
      <p:bldP spid="10" grpId="0" animBg="1"/>
      <p:bldP spid="11" grpId="0" animBg="1"/>
      <p:bldP spid="13" grpId="0" animBg="1"/>
      <p:bldP spid="17" grpId="0"/>
      <p:bldP spid="19" grpId="0"/>
      <p:bldP spid="20" grpId="0"/>
      <p:bldP spid="23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2AA21D1-49C6-43E6-731B-ADC115E00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1"/>
          <a:stretch/>
        </p:blipFill>
        <p:spPr>
          <a:xfrm>
            <a:off x="171450" y="2227162"/>
            <a:ext cx="11868151" cy="24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41CAE41-79C9-21F1-E260-E6528D502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802836"/>
            <a:ext cx="3683861" cy="6431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44218A6-51BA-690E-EB45-4DE85DC28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AF0779-EC9E-2A28-F2A1-65997B069B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1841433"/>
            <a:ext cx="12072462" cy="3976507"/>
          </a:xfrm>
          <a:prstGeom prst="rect">
            <a:avLst/>
          </a:prstGeom>
        </p:spPr>
      </p:pic>
      <p:pic>
        <p:nvPicPr>
          <p:cNvPr id="2" name="Z_[14-01]_kotoba">
            <a:hlinkClick r:id="" action="ppaction://media"/>
            <a:extLst>
              <a:ext uri="{FF2B5EF4-FFF2-40B4-BE49-F238E27FC236}">
                <a16:creationId xmlns:a16="http://schemas.microsoft.com/office/drawing/2014/main" id="{BA30C315-017D-BC11-E174-C1ACEF28A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8558" y="893233"/>
            <a:ext cx="254001" cy="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7C3239-1ECC-8031-74DA-93AB92050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" y="776452"/>
            <a:ext cx="2971800" cy="6473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44218A6-51BA-690E-EB45-4DE85DC28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AF0779-EC9E-2A28-F2A1-65997B069B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1841433"/>
            <a:ext cx="12072462" cy="3976507"/>
          </a:xfrm>
          <a:prstGeom prst="rect">
            <a:avLst/>
          </a:prstGeom>
        </p:spPr>
      </p:pic>
      <p:pic>
        <p:nvPicPr>
          <p:cNvPr id="2" name="Z_[14-01]_kotoba">
            <a:hlinkClick r:id="" action="ppaction://media"/>
            <a:extLst>
              <a:ext uri="{FF2B5EF4-FFF2-40B4-BE49-F238E27FC236}">
                <a16:creationId xmlns:a16="http://schemas.microsoft.com/office/drawing/2014/main" id="{12D155E4-B886-2077-357A-F9F50430D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318" y="908361"/>
            <a:ext cx="254001" cy="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D97F015-5F11-974C-9730-7F41B8879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pic>
        <p:nvPicPr>
          <p:cNvPr id="1026" name="Picture 2" descr="Z_14_1_13_zubon-kuriiningu">
            <a:extLst>
              <a:ext uri="{FF2B5EF4-FFF2-40B4-BE49-F238E27FC236}">
                <a16:creationId xmlns:a16="http://schemas.microsoft.com/office/drawing/2014/main" id="{62BAF481-7297-AD2A-A39C-E19D0C87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14" y="2087622"/>
            <a:ext cx="2682759" cy="26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_14_1_14_jitensha-kuuki">
            <a:extLst>
              <a:ext uri="{FF2B5EF4-FFF2-40B4-BE49-F238E27FC236}">
                <a16:creationId xmlns:a16="http://schemas.microsoft.com/office/drawing/2014/main" id="{AFF9D7C7-7183-7664-07E0-BE073662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257" y="2087621"/>
            <a:ext cx="2682759" cy="26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_14_1_15_takuhaibin">
            <a:extLst>
              <a:ext uri="{FF2B5EF4-FFF2-40B4-BE49-F238E27FC236}">
                <a16:creationId xmlns:a16="http://schemas.microsoft.com/office/drawing/2014/main" id="{812E034B-9CA8-BBA5-9B06-14485FFF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087620"/>
            <a:ext cx="2682759" cy="26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_14_1_16_okane-o-orosu">
            <a:extLst>
              <a:ext uri="{FF2B5EF4-FFF2-40B4-BE49-F238E27FC236}">
                <a16:creationId xmlns:a16="http://schemas.microsoft.com/office/drawing/2014/main" id="{4D1DF49D-1FD9-A096-7D32-1AA057E4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743" y="2087620"/>
            <a:ext cx="2682759" cy="26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87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1026" name="Picture 2" descr="Z_14_1_13_zubon-kuriiningu">
            <a:extLst>
              <a:ext uri="{FF2B5EF4-FFF2-40B4-BE49-F238E27FC236}">
                <a16:creationId xmlns:a16="http://schemas.microsoft.com/office/drawing/2014/main" id="{62BAF481-7297-AD2A-A39C-E19D0C87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628" y="1092719"/>
            <a:ext cx="3720727" cy="372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905345-E1AC-3C7B-D057-FEE04DF5C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1333116"/>
            <a:ext cx="3392066" cy="11719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45A303-930D-E838-3414-B28648B56F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37" y="2505075"/>
            <a:ext cx="2944294" cy="7574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255529-49A0-F916-47E9-DB65453808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59" y="3316967"/>
            <a:ext cx="5595957" cy="290122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C2AFBD-3DCC-0323-FEBB-E038382C89B3}"/>
              </a:ext>
            </a:extLst>
          </p:cNvPr>
          <p:cNvSpPr txBox="1"/>
          <p:nvPr/>
        </p:nvSpPr>
        <p:spPr>
          <a:xfrm>
            <a:off x="1192463" y="3875938"/>
            <a:ext cx="125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シミぬき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EE9651-6611-29B4-045C-38645B498A2B}"/>
              </a:ext>
            </a:extLst>
          </p:cNvPr>
          <p:cNvSpPr txBox="1"/>
          <p:nvPr/>
        </p:nvSpPr>
        <p:spPr>
          <a:xfrm>
            <a:off x="1192463" y="4813446"/>
            <a:ext cx="125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１，５００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279FC6-EAF6-2472-08CB-942504EBF18E}"/>
              </a:ext>
            </a:extLst>
          </p:cNvPr>
          <p:cNvSpPr txBox="1"/>
          <p:nvPr/>
        </p:nvSpPr>
        <p:spPr>
          <a:xfrm>
            <a:off x="1192463" y="5763612"/>
            <a:ext cx="2324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２しゅうかん ぐらい</a:t>
            </a:r>
          </a:p>
        </p:txBody>
      </p:sp>
      <p:pic>
        <p:nvPicPr>
          <p:cNvPr id="4" name="Z_[14-02]_kiku1">
            <a:hlinkClick r:id="" action="ppaction://media"/>
            <a:extLst>
              <a:ext uri="{FF2B5EF4-FFF2-40B4-BE49-F238E27FC236}">
                <a16:creationId xmlns:a16="http://schemas.microsoft.com/office/drawing/2014/main" id="{27E0E3D0-BA77-CC82-EC04-69A94A09E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2308" y="2742141"/>
            <a:ext cx="256117" cy="2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DC623B1-06BC-D2A7-E111-540205767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1333116"/>
            <a:ext cx="3392066" cy="11719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6AD5305-6E05-D162-7D1A-8AF5722A2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2671311"/>
            <a:ext cx="4621970" cy="6369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1026" name="Picture 2" descr="Z_14_1_13_zubon-kuriiningu">
            <a:extLst>
              <a:ext uri="{FF2B5EF4-FFF2-40B4-BE49-F238E27FC236}">
                <a16:creationId xmlns:a16="http://schemas.microsoft.com/office/drawing/2014/main" id="{62BAF481-7297-AD2A-A39C-E19D0C87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207" y="2616719"/>
            <a:ext cx="3720727" cy="372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B9978F-0861-FD62-1B3E-989E855418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70" y="3853194"/>
            <a:ext cx="7573007" cy="1247775"/>
          </a:xfrm>
          <a:prstGeom prst="rect">
            <a:avLst/>
          </a:prstGeom>
        </p:spPr>
      </p:pic>
      <p:pic>
        <p:nvPicPr>
          <p:cNvPr id="5" name="Z_[14-02]_kiku1">
            <a:hlinkClick r:id="" action="ppaction://media"/>
            <a:extLst>
              <a:ext uri="{FF2B5EF4-FFF2-40B4-BE49-F238E27FC236}">
                <a16:creationId xmlns:a16="http://schemas.microsoft.com/office/drawing/2014/main" id="{30DB4ABD-85F2-D38C-9699-1CA168245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38410" y="2775761"/>
            <a:ext cx="231486" cy="2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99AC483-E02C-FABD-B641-BA8ACDCF8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11" y="2723426"/>
            <a:ext cx="2944294" cy="66211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C770C1F-FBAA-87E2-C633-4EDBDE795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40" y="3351981"/>
            <a:ext cx="6167535" cy="3260996"/>
          </a:xfrm>
          <a:prstGeom prst="rect">
            <a:avLst/>
          </a:prstGeom>
        </p:spPr>
      </p:pic>
      <p:pic>
        <p:nvPicPr>
          <p:cNvPr id="4" name="Picture 6" descr="Z_14_1_14_jitensha-kuuki">
            <a:extLst>
              <a:ext uri="{FF2B5EF4-FFF2-40B4-BE49-F238E27FC236}">
                <a16:creationId xmlns:a16="http://schemas.microsoft.com/office/drawing/2014/main" id="{3636F541-35EE-8439-77ED-1DEF0630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628" y="1092719"/>
            <a:ext cx="3720727" cy="372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C2AFBD-3DCC-0323-FEBB-E038382C89B3}"/>
              </a:ext>
            </a:extLst>
          </p:cNvPr>
          <p:cNvSpPr txBox="1"/>
          <p:nvPr/>
        </p:nvSpPr>
        <p:spPr>
          <a:xfrm>
            <a:off x="1057329" y="4122625"/>
            <a:ext cx="125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お客さん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EE9651-6611-29B4-045C-38645B498A2B}"/>
              </a:ext>
            </a:extLst>
          </p:cNvPr>
          <p:cNvSpPr txBox="1"/>
          <p:nvPr/>
        </p:nvSpPr>
        <p:spPr>
          <a:xfrm>
            <a:off x="821632" y="5148484"/>
            <a:ext cx="53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タイヤのキャップをはずさないで、空気を入れようとした。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279FC6-EAF6-2472-08CB-942504EBF18E}"/>
              </a:ext>
            </a:extLst>
          </p:cNvPr>
          <p:cNvSpPr txBox="1"/>
          <p:nvPr/>
        </p:nvSpPr>
        <p:spPr>
          <a:xfrm>
            <a:off x="1370383" y="6212867"/>
            <a:ext cx="38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０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39EA676-0A18-5524-E231-1C22987D62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16" y="1287374"/>
            <a:ext cx="2952751" cy="1524526"/>
          </a:xfrm>
          <a:prstGeom prst="rect">
            <a:avLst/>
          </a:prstGeom>
        </p:spPr>
      </p:pic>
      <p:pic>
        <p:nvPicPr>
          <p:cNvPr id="5" name="Z_[14-03]_kiku2">
            <a:hlinkClick r:id="" action="ppaction://media"/>
            <a:extLst>
              <a:ext uri="{FF2B5EF4-FFF2-40B4-BE49-F238E27FC236}">
                <a16:creationId xmlns:a16="http://schemas.microsoft.com/office/drawing/2014/main" id="{E1953A83-BB56-74C2-1E8F-D7CA746EF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26384" y="2863348"/>
            <a:ext cx="231163" cy="2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1C9F989-8B56-9FEC-8AA6-1B3B23897A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16" y="1287374"/>
            <a:ext cx="2952751" cy="1524526"/>
          </a:xfrm>
          <a:prstGeom prst="rect">
            <a:avLst/>
          </a:prstGeom>
        </p:spPr>
      </p:pic>
      <p:pic>
        <p:nvPicPr>
          <p:cNvPr id="8" name="Picture 6" descr="Z_14_1_14_jitensha-kuuki">
            <a:extLst>
              <a:ext uri="{FF2B5EF4-FFF2-40B4-BE49-F238E27FC236}">
                <a16:creationId xmlns:a16="http://schemas.microsoft.com/office/drawing/2014/main" id="{A43AEC78-3E64-E166-0E8B-546C167AF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206" y="2616719"/>
            <a:ext cx="3720727" cy="372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57441C7-7C7D-4251-0471-CED0FE7F4D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61163"/>
            <a:ext cx="5681759" cy="5934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FBEB7-EF9E-6FA8-E2C1-C2CED4F82D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639812"/>
            <a:ext cx="3857164" cy="6369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162BCF6-981B-D440-621F-05723D2AD9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1" y="3023661"/>
            <a:ext cx="4869802" cy="6563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C1FC121-BBEB-39F2-5043-F75D6732F1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67" y="3823465"/>
            <a:ext cx="6915150" cy="1470731"/>
          </a:xfrm>
          <a:prstGeom prst="rect">
            <a:avLst/>
          </a:prstGeom>
        </p:spPr>
      </p:pic>
      <p:pic>
        <p:nvPicPr>
          <p:cNvPr id="4" name="Z_[14-03]_kiku2">
            <a:hlinkClick r:id="" action="ppaction://media"/>
            <a:extLst>
              <a:ext uri="{FF2B5EF4-FFF2-40B4-BE49-F238E27FC236}">
                <a16:creationId xmlns:a16="http://schemas.microsoft.com/office/drawing/2014/main" id="{6D77A569-1A13-449D-5B3B-F8E4F90F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76313" y="3121623"/>
            <a:ext cx="269875" cy="26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12206</TotalTime>
  <Words>228</Words>
  <Application>Microsoft Office PowerPoint</Application>
  <PresentationFormat>Widescreen</PresentationFormat>
  <Paragraphs>50</Paragraphs>
  <Slides>18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715</cp:revision>
  <dcterms:created xsi:type="dcterms:W3CDTF">2025-03-04T06:27:47Z</dcterms:created>
  <dcterms:modified xsi:type="dcterms:W3CDTF">2026-02-27T08:14:01Z</dcterms:modified>
</cp:coreProperties>
</file>