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701" r:id="rId2"/>
    <p:sldId id="917" r:id="rId3"/>
    <p:sldId id="1090" r:id="rId4"/>
    <p:sldId id="1091" r:id="rId5"/>
    <p:sldId id="1092" r:id="rId6"/>
    <p:sldId id="1095" r:id="rId7"/>
    <p:sldId id="1094" r:id="rId8"/>
    <p:sldId id="1052" r:id="rId9"/>
    <p:sldId id="1053" r:id="rId10"/>
    <p:sldId id="1055" r:id="rId11"/>
    <p:sldId id="1058" r:id="rId12"/>
    <p:sldId id="1096" r:id="rId13"/>
    <p:sldId id="1097" r:id="rId14"/>
    <p:sldId id="475" r:id="rId15"/>
    <p:sldId id="966" r:id="rId16"/>
    <p:sldId id="1098" r:id="rId17"/>
    <p:sldId id="1099" r:id="rId18"/>
    <p:sldId id="1100" r:id="rId19"/>
    <p:sldId id="1101" r:id="rId20"/>
    <p:sldId id="1102" r:id="rId21"/>
    <p:sldId id="1103" r:id="rId22"/>
    <p:sldId id="1104" r:id="rId23"/>
    <p:sldId id="365" r:id="rId24"/>
    <p:sldId id="400" r:id="rId25"/>
    <p:sldId id="438" r:id="rId26"/>
    <p:sldId id="402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FFECA"/>
    <a:srgbClr val="FFFFF3"/>
    <a:srgbClr val="FF6969"/>
    <a:srgbClr val="FFFBCD"/>
    <a:srgbClr val="FFFFFF"/>
    <a:srgbClr val="F1F1F2"/>
    <a:srgbClr val="FFFBCC"/>
    <a:srgbClr val="FDE0B0"/>
    <a:srgbClr val="FF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2" autoAdjust="0"/>
    <p:restoredTop sz="95776" autoAdjust="0"/>
  </p:normalViewPr>
  <p:slideViewPr>
    <p:cSldViewPr snapToGrid="0">
      <p:cViewPr varScale="1">
        <p:scale>
          <a:sx n="32" d="100"/>
          <a:sy n="32" d="100"/>
        </p:scale>
        <p:origin x="11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976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848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74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726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6870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431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35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85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50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336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416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431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178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5358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065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2026/3/2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21" Type="http://schemas.openxmlformats.org/officeDocument/2006/relationships/image" Target="../media/image47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image" Target="../media/image40.png"/><Relationship Id="rId2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50.png"/><Relationship Id="rId5" Type="http://schemas.microsoft.com/office/2007/relationships/media" Target="../media/media6.mp3"/><Relationship Id="rId10" Type="http://schemas.openxmlformats.org/officeDocument/2006/relationships/image" Target="../media/image5.png"/><Relationship Id="rId4" Type="http://schemas.openxmlformats.org/officeDocument/2006/relationships/audio" Target="../media/media5.mp3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50.png"/><Relationship Id="rId5" Type="http://schemas.microsoft.com/office/2007/relationships/media" Target="../media/media6.mp3"/><Relationship Id="rId10" Type="http://schemas.openxmlformats.org/officeDocument/2006/relationships/image" Target="../media/image5.png"/><Relationship Id="rId4" Type="http://schemas.openxmlformats.org/officeDocument/2006/relationships/audio" Target="../media/media5.mp3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12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8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0.png"/><Relationship Id="rId11" Type="http://schemas.openxmlformats.org/officeDocument/2006/relationships/image" Target="../media/image9.png"/><Relationship Id="rId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8.png"/><Relationship Id="rId11" Type="http://schemas.openxmlformats.org/officeDocument/2006/relationships/image" Target="../media/image9.png"/><Relationship Id="rId5" Type="http://schemas.openxmlformats.org/officeDocument/2006/relationships/image" Target="../media/image62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5" Type="http://schemas.openxmlformats.org/officeDocument/2006/relationships/image" Target="../media/image7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F0195A9-5D5B-2E5C-346F-A245DF310D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50" y="2268221"/>
            <a:ext cx="11816928" cy="24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51B0575-0870-3095-39A0-706030C30C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03" y="916639"/>
            <a:ext cx="6702357" cy="93717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47780FF-BF13-7671-8C68-6967EB1CFE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pic>
        <p:nvPicPr>
          <p:cNvPr id="1026" name="Picture 2" descr="Z_14_3_02_kamigamijikai">
            <a:extLst>
              <a:ext uri="{FF2B5EF4-FFF2-40B4-BE49-F238E27FC236}">
                <a16:creationId xmlns:a16="http://schemas.microsoft.com/office/drawing/2014/main" id="{723B349A-97F2-2006-A4DC-F23AEF15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4112" y="2187777"/>
            <a:ext cx="1607109" cy="160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_14_3_15_boryuumu-sukunai">
            <a:extLst>
              <a:ext uri="{FF2B5EF4-FFF2-40B4-BE49-F238E27FC236}">
                <a16:creationId xmlns:a16="http://schemas.microsoft.com/office/drawing/2014/main" id="{7B810F7A-1310-C688-CFAA-033F38EC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4111" y="4443393"/>
            <a:ext cx="1607110" cy="16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_14_3_07_donoyooni">
            <a:extLst>
              <a:ext uri="{FF2B5EF4-FFF2-40B4-BE49-F238E27FC236}">
                <a16:creationId xmlns:a16="http://schemas.microsoft.com/office/drawing/2014/main" id="{EEC5B4C5-E61E-2FA7-3D92-87750226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9664" y="2187778"/>
            <a:ext cx="1607109" cy="160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_14_3_08_barikan">
            <a:extLst>
              <a:ext uri="{FF2B5EF4-FFF2-40B4-BE49-F238E27FC236}">
                <a16:creationId xmlns:a16="http://schemas.microsoft.com/office/drawing/2014/main" id="{E8A1A498-3163-7E98-8C56-0B61B6E0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3276" y="2187778"/>
            <a:ext cx="1607109" cy="160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_14_3_05_shanpuu">
            <a:extLst>
              <a:ext uri="{FF2B5EF4-FFF2-40B4-BE49-F238E27FC236}">
                <a16:creationId xmlns:a16="http://schemas.microsoft.com/office/drawing/2014/main" id="{A7BC7EA3-BFC6-8F09-BAB9-B0FE00E6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6888" y="2187778"/>
            <a:ext cx="1607109" cy="160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_14_3_06_sutanpukaado">
            <a:extLst>
              <a:ext uri="{FF2B5EF4-FFF2-40B4-BE49-F238E27FC236}">
                <a16:creationId xmlns:a16="http://schemas.microsoft.com/office/drawing/2014/main" id="{FEB35D71-3532-8FA0-C748-8182EC3A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500" y="2187778"/>
            <a:ext cx="1607109" cy="160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_14_3_12_konnakanji">
            <a:extLst>
              <a:ext uri="{FF2B5EF4-FFF2-40B4-BE49-F238E27FC236}">
                <a16:creationId xmlns:a16="http://schemas.microsoft.com/office/drawing/2014/main" id="{913DB785-1A99-8253-36FD-7D7D5962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9663" y="4443828"/>
            <a:ext cx="1607110" cy="16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Z_14_3_10_shanpuudai">
            <a:extLst>
              <a:ext uri="{FF2B5EF4-FFF2-40B4-BE49-F238E27FC236}">
                <a16:creationId xmlns:a16="http://schemas.microsoft.com/office/drawing/2014/main" id="{C63EBBFC-C1FA-B58B-A611-BC4D5BF3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499" y="4443393"/>
            <a:ext cx="1607110" cy="16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Z_14_3_11_maegami">
            <a:extLst>
              <a:ext uri="{FF2B5EF4-FFF2-40B4-BE49-F238E27FC236}">
                <a16:creationId xmlns:a16="http://schemas.microsoft.com/office/drawing/2014/main" id="{E8232747-F8DE-CEDE-59A4-D2861A88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3275" y="4443393"/>
            <a:ext cx="1607110" cy="16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Z_14_3_09_korededoo">
            <a:extLst>
              <a:ext uri="{FF2B5EF4-FFF2-40B4-BE49-F238E27FC236}">
                <a16:creationId xmlns:a16="http://schemas.microsoft.com/office/drawing/2014/main" id="{E9080680-B138-AF30-A5AA-653DBE52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6887" y="4443393"/>
            <a:ext cx="1607110" cy="16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Z_14_3_01_kirumae-dansee">
            <a:extLst>
              <a:ext uri="{FF2B5EF4-FFF2-40B4-BE49-F238E27FC236}">
                <a16:creationId xmlns:a16="http://schemas.microsoft.com/office/drawing/2014/main" id="{E167EDEF-42C4-E40C-DB89-7F493F3E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51" y="2187777"/>
            <a:ext cx="1607110" cy="16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Z_14_3_13_kirumae-josee">
            <a:extLst>
              <a:ext uri="{FF2B5EF4-FFF2-40B4-BE49-F238E27FC236}">
                <a16:creationId xmlns:a16="http://schemas.microsoft.com/office/drawing/2014/main" id="{6BD4878C-CFF5-6186-4366-8E8D5A9A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51" y="4443828"/>
            <a:ext cx="1607110" cy="16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14-06]_kaiwa1">
            <a:hlinkClick r:id="" action="ppaction://media"/>
            <a:extLst>
              <a:ext uri="{FF2B5EF4-FFF2-40B4-BE49-F238E27FC236}">
                <a16:creationId xmlns:a16="http://schemas.microsoft.com/office/drawing/2014/main" id="{52F67D24-AB4D-D851-07EF-F5F2BB745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79593" y="1162131"/>
            <a:ext cx="287378" cy="280865"/>
          </a:xfrm>
          <a:prstGeom prst="rect">
            <a:avLst/>
          </a:prstGeom>
        </p:spPr>
      </p:pic>
      <p:pic>
        <p:nvPicPr>
          <p:cNvPr id="5" name="Z_[14-07]_kaiwa2">
            <a:hlinkClick r:id="" action="ppaction://media"/>
            <a:extLst>
              <a:ext uri="{FF2B5EF4-FFF2-40B4-BE49-F238E27FC236}">
                <a16:creationId xmlns:a16="http://schemas.microsoft.com/office/drawing/2014/main" id="{4F8CBB22-E13B-FF99-23FB-CFABD7EB03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10926" y="1162131"/>
            <a:ext cx="287378" cy="28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871967F-03AF-5F64-EC85-93F0BDDAB9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1" y="839457"/>
            <a:ext cx="4699819" cy="67703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6021E25-F263-BA45-E3A8-0ECCE9411C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9" y="61557"/>
            <a:ext cx="3935349" cy="61335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9F273BC-4DE8-99A3-B854-3C25865FF1F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D575D60-2B5A-B38F-0213-3D84C4C6A32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1" y="1516494"/>
            <a:ext cx="6094595" cy="42568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57D30A1-7D6A-BEF8-C507-C62AE5BE6E2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786" y="1516494"/>
            <a:ext cx="6009374" cy="1949606"/>
          </a:xfrm>
          <a:prstGeom prst="rect">
            <a:avLst/>
          </a:prstGeom>
        </p:spPr>
      </p:pic>
      <p:pic>
        <p:nvPicPr>
          <p:cNvPr id="3" name="Z_[14-09]_hanasu1-1">
            <a:hlinkClick r:id="" action="ppaction://media"/>
            <a:extLst>
              <a:ext uri="{FF2B5EF4-FFF2-40B4-BE49-F238E27FC236}">
                <a16:creationId xmlns:a16="http://schemas.microsoft.com/office/drawing/2014/main" id="{27A66B05-4609-8CA4-CD8B-C509B1916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8619" y="966747"/>
            <a:ext cx="248302" cy="241789"/>
          </a:xfrm>
          <a:prstGeom prst="rect">
            <a:avLst/>
          </a:prstGeom>
        </p:spPr>
      </p:pic>
      <p:pic>
        <p:nvPicPr>
          <p:cNvPr id="4" name="Z_[14-10]_hanasu1-2">
            <a:hlinkClick r:id="" action="ppaction://media"/>
            <a:extLst>
              <a:ext uri="{FF2B5EF4-FFF2-40B4-BE49-F238E27FC236}">
                <a16:creationId xmlns:a16="http://schemas.microsoft.com/office/drawing/2014/main" id="{C3B2CC41-C6A6-A802-8F8E-5FFA9A2166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93183" y="966747"/>
            <a:ext cx="248302" cy="241789"/>
          </a:xfrm>
          <a:prstGeom prst="rect">
            <a:avLst/>
          </a:prstGeom>
        </p:spPr>
      </p:pic>
      <p:pic>
        <p:nvPicPr>
          <p:cNvPr id="5" name="Z_[14-11]_hanasu2">
            <a:hlinkClick r:id="" action="ppaction://media"/>
            <a:extLst>
              <a:ext uri="{FF2B5EF4-FFF2-40B4-BE49-F238E27FC236}">
                <a16:creationId xmlns:a16="http://schemas.microsoft.com/office/drawing/2014/main" id="{745C976D-9BB5-41E1-C4F5-10E26D82D5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87747" y="966747"/>
            <a:ext cx="248302" cy="24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4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9A91D90C-36F0-CE36-41FF-7D180F8E28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1" y="893100"/>
            <a:ext cx="4659480" cy="5763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6021E25-F263-BA45-E3A8-0ECCE9411C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9" y="61557"/>
            <a:ext cx="3935349" cy="61335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9F273BC-4DE8-99A3-B854-3C25865FF1F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D575D60-2B5A-B38F-0213-3D84C4C6A32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1" y="1516494"/>
            <a:ext cx="6094595" cy="42568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57D30A1-7D6A-BEF8-C507-C62AE5BE6E2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786" y="1516494"/>
            <a:ext cx="6009374" cy="194960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3402A7B-954C-AC84-368F-E2B85203F9AA}"/>
              </a:ext>
            </a:extLst>
          </p:cNvPr>
          <p:cNvSpPr/>
          <p:nvPr/>
        </p:nvSpPr>
        <p:spPr>
          <a:xfrm>
            <a:off x="1799439" y="5027002"/>
            <a:ext cx="2648742" cy="2663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03B869A-C03B-42B8-015E-382DF3CC9679}"/>
              </a:ext>
            </a:extLst>
          </p:cNvPr>
          <p:cNvSpPr/>
          <p:nvPr/>
        </p:nvSpPr>
        <p:spPr>
          <a:xfrm>
            <a:off x="1746318" y="2517209"/>
            <a:ext cx="2286037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5D76DFB-D461-84D6-DD35-3F6A39859F67}"/>
              </a:ext>
            </a:extLst>
          </p:cNvPr>
          <p:cNvSpPr/>
          <p:nvPr/>
        </p:nvSpPr>
        <p:spPr>
          <a:xfrm>
            <a:off x="1810113" y="4022773"/>
            <a:ext cx="1290408" cy="2500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A8A742F-150D-3A81-CCB8-092F5FF2CBFC}"/>
              </a:ext>
            </a:extLst>
          </p:cNvPr>
          <p:cNvSpPr/>
          <p:nvPr/>
        </p:nvSpPr>
        <p:spPr>
          <a:xfrm>
            <a:off x="761025" y="1925556"/>
            <a:ext cx="1990042" cy="32226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AE0A415-3CDF-E441-1961-CDB89DF42828}"/>
              </a:ext>
            </a:extLst>
          </p:cNvPr>
          <p:cNvSpPr/>
          <p:nvPr/>
        </p:nvSpPr>
        <p:spPr>
          <a:xfrm>
            <a:off x="780713" y="3429069"/>
            <a:ext cx="2098674" cy="292972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568CAFE-873D-061F-B172-4203FBD593B5}"/>
              </a:ext>
            </a:extLst>
          </p:cNvPr>
          <p:cNvSpPr/>
          <p:nvPr/>
        </p:nvSpPr>
        <p:spPr>
          <a:xfrm>
            <a:off x="8455640" y="2247825"/>
            <a:ext cx="1990042" cy="32226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942485C-ED0C-83F2-6B03-3ED17ED7E2CC}"/>
              </a:ext>
            </a:extLst>
          </p:cNvPr>
          <p:cNvSpPr/>
          <p:nvPr/>
        </p:nvSpPr>
        <p:spPr>
          <a:xfrm>
            <a:off x="1746318" y="4323505"/>
            <a:ext cx="2098674" cy="2500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4613CC4-F98F-B17B-DF63-B6938E9A008E}"/>
              </a:ext>
            </a:extLst>
          </p:cNvPr>
          <p:cNvSpPr/>
          <p:nvPr/>
        </p:nvSpPr>
        <p:spPr>
          <a:xfrm>
            <a:off x="1743716" y="4624227"/>
            <a:ext cx="2779646" cy="2500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7F71D71-F31E-386C-80EF-57FE3FC645C9}"/>
              </a:ext>
            </a:extLst>
          </p:cNvPr>
          <p:cNvSpPr/>
          <p:nvPr/>
        </p:nvSpPr>
        <p:spPr>
          <a:xfrm>
            <a:off x="1743716" y="5357937"/>
            <a:ext cx="2648742" cy="24212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606D5A7-5D2D-1E93-0896-5EB5B04719B3}"/>
              </a:ext>
            </a:extLst>
          </p:cNvPr>
          <p:cNvSpPr/>
          <p:nvPr/>
        </p:nvSpPr>
        <p:spPr>
          <a:xfrm>
            <a:off x="7268158" y="2997669"/>
            <a:ext cx="576443" cy="2663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58DE0AB-17BE-FFE1-A8EE-4A0F94EE5B6C}"/>
              </a:ext>
            </a:extLst>
          </p:cNvPr>
          <p:cNvSpPr/>
          <p:nvPr/>
        </p:nvSpPr>
        <p:spPr>
          <a:xfrm>
            <a:off x="9690422" y="2997669"/>
            <a:ext cx="1990042" cy="2663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Z_[14-09]_hanasu1-1">
            <a:hlinkClick r:id="" action="ppaction://media"/>
            <a:extLst>
              <a:ext uri="{FF2B5EF4-FFF2-40B4-BE49-F238E27FC236}">
                <a16:creationId xmlns:a16="http://schemas.microsoft.com/office/drawing/2014/main" id="{108B1115-E3C4-E4E5-F1BB-CFEFECBF2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33080" y="953721"/>
            <a:ext cx="241789" cy="235276"/>
          </a:xfrm>
          <a:prstGeom prst="rect">
            <a:avLst/>
          </a:prstGeom>
        </p:spPr>
      </p:pic>
      <p:pic>
        <p:nvPicPr>
          <p:cNvPr id="18" name="Z_[14-10]_hanasu1-2">
            <a:hlinkClick r:id="" action="ppaction://media"/>
            <a:extLst>
              <a:ext uri="{FF2B5EF4-FFF2-40B4-BE49-F238E27FC236}">
                <a16:creationId xmlns:a16="http://schemas.microsoft.com/office/drawing/2014/main" id="{E7B3327E-62EA-CB64-D32F-605BC55F75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5542" y="953721"/>
            <a:ext cx="241789" cy="235276"/>
          </a:xfrm>
          <a:prstGeom prst="rect">
            <a:avLst/>
          </a:prstGeom>
        </p:spPr>
      </p:pic>
      <p:pic>
        <p:nvPicPr>
          <p:cNvPr id="20" name="Z_[14-11]_hanasu2">
            <a:hlinkClick r:id="" action="ppaction://media"/>
            <a:extLst>
              <a:ext uri="{FF2B5EF4-FFF2-40B4-BE49-F238E27FC236}">
                <a16:creationId xmlns:a16="http://schemas.microsoft.com/office/drawing/2014/main" id="{69A7174D-FD59-7A0A-A4A5-C90AFB8CAD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18003" y="953721"/>
            <a:ext cx="241789" cy="2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0A70628D-5FF6-BC42-CE71-731C5F1189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1" y="791645"/>
            <a:ext cx="5337828" cy="140198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6021E25-F263-BA45-E3A8-0ECCE9411C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9" y="61557"/>
            <a:ext cx="3935349" cy="61335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9F273BC-4DE8-99A3-B854-3C25865FF1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D575D60-2B5A-B38F-0213-3D84C4C6A3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350" y="791645"/>
            <a:ext cx="5501810" cy="38428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57D30A1-7D6A-BEF8-C507-C62AE5BE6E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350" y="4819301"/>
            <a:ext cx="5520059" cy="1790859"/>
          </a:xfrm>
          <a:prstGeom prst="rect">
            <a:avLst/>
          </a:prstGeom>
        </p:spPr>
      </p:pic>
      <p:pic>
        <p:nvPicPr>
          <p:cNvPr id="2050" name="Picture 2" descr="髪を切る美容師のイラスト | かわいいフリー素材集 いらすとや">
            <a:extLst>
              <a:ext uri="{FF2B5EF4-FFF2-40B4-BE49-F238E27FC236}">
                <a16:creationId xmlns:a16="http://schemas.microsoft.com/office/drawing/2014/main" id="{FFBCFDA9-4D49-958C-A3FC-29A4DD3AD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461" y="3621662"/>
            <a:ext cx="2525004" cy="298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664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7A5144-E389-E74E-337B-BE8525F7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62" y="2534054"/>
            <a:ext cx="11725276" cy="24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6E1FA69-3F8D-B1F8-42D9-3F97889C74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20" y="37240"/>
            <a:ext cx="5515426" cy="5779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FF64317-110C-DCEC-8130-FFE399B0A7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4" y="50865"/>
            <a:ext cx="1636110" cy="56427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BC5F19D-0BAC-5D0F-CCC5-4C394F24F6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55" y="705313"/>
            <a:ext cx="3132306" cy="72207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E5661E3-FB6D-CE5D-6859-773E9DDFDA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455" y="1199895"/>
            <a:ext cx="8511051" cy="5428002"/>
          </a:xfrm>
          <a:prstGeom prst="rect">
            <a:avLst/>
          </a:prstGeom>
        </p:spPr>
      </p:pic>
      <p:pic>
        <p:nvPicPr>
          <p:cNvPr id="2" name="Z_[14-12]_kotoba">
            <a:hlinkClick r:id="" action="ppaction://media"/>
            <a:extLst>
              <a:ext uri="{FF2B5EF4-FFF2-40B4-BE49-F238E27FC236}">
                <a16:creationId xmlns:a16="http://schemas.microsoft.com/office/drawing/2014/main" id="{F03A230E-44F1-2759-EEF6-1FD6471D4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26567" y="810439"/>
            <a:ext cx="253247" cy="2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DCB1A25-AE5A-31DE-EC69-339670F90B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9" y="41340"/>
            <a:ext cx="2238375" cy="61101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6E1FA69-3F8D-B1F8-42D9-3F97889C74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20" y="37240"/>
            <a:ext cx="5515426" cy="57790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BC18AE7-9034-783C-6ED2-0129A87B20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1304579"/>
            <a:ext cx="6675105" cy="53435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F280088-4BCB-995C-BF8F-92FCA03633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685723"/>
            <a:ext cx="8705850" cy="58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19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DCB1A25-AE5A-31DE-EC69-339670F90B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9" y="41340"/>
            <a:ext cx="2238375" cy="61101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6E1FA69-3F8D-B1F8-42D9-3F97889C74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20" y="37240"/>
            <a:ext cx="5515426" cy="5779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F280088-4BCB-995C-BF8F-92FCA03633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685723"/>
            <a:ext cx="8705850" cy="58548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1FE4404-CEED-34CB-5004-FA3C098B2F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120" y="685723"/>
            <a:ext cx="2788905" cy="22325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0022DE5-A1EB-2D09-7634-0AECAC7BC9B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4" y="1304579"/>
            <a:ext cx="5468739" cy="61557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4D9616-44AC-5B6B-CEE2-7F444934C1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206" y="6004566"/>
            <a:ext cx="3385669" cy="53542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37C024B-7509-CA48-AD99-5E15192CA9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80" y="2015966"/>
            <a:ext cx="6708458" cy="388561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0172B5-1949-0EBE-AB77-14633FD3DA37}"/>
              </a:ext>
            </a:extLst>
          </p:cNvPr>
          <p:cNvSpPr txBox="1"/>
          <p:nvPr/>
        </p:nvSpPr>
        <p:spPr>
          <a:xfrm>
            <a:off x="1851417" y="6072224"/>
            <a:ext cx="4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ED3D02-D761-83FD-69BF-DF4DF052C077}"/>
              </a:ext>
            </a:extLst>
          </p:cNvPr>
          <p:cNvSpPr txBox="1"/>
          <p:nvPr/>
        </p:nvSpPr>
        <p:spPr>
          <a:xfrm>
            <a:off x="2689617" y="6057973"/>
            <a:ext cx="4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A8FC7A-7A1F-6D25-3C1F-1F6D324BAFC0}"/>
              </a:ext>
            </a:extLst>
          </p:cNvPr>
          <p:cNvSpPr txBox="1"/>
          <p:nvPr/>
        </p:nvSpPr>
        <p:spPr>
          <a:xfrm>
            <a:off x="3527817" y="6041446"/>
            <a:ext cx="4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EBF0FE-FC63-2E0E-8D44-7DD77F29E161}"/>
              </a:ext>
            </a:extLst>
          </p:cNvPr>
          <p:cNvSpPr txBox="1"/>
          <p:nvPr/>
        </p:nvSpPr>
        <p:spPr>
          <a:xfrm>
            <a:off x="4223142" y="6041445"/>
            <a:ext cx="434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</a:p>
          <a:p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Z_[14-13]_kiku">
            <a:hlinkClick r:id="" action="ppaction://media"/>
            <a:extLst>
              <a:ext uri="{FF2B5EF4-FFF2-40B4-BE49-F238E27FC236}">
                <a16:creationId xmlns:a16="http://schemas.microsoft.com/office/drawing/2014/main" id="{AFA13D66-75B7-4A9D-24A3-C0BC0591E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7974" y="1453913"/>
            <a:ext cx="227183" cy="2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1B4D9702-9D9D-90FC-E244-DA20B8429B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77" y="2253171"/>
            <a:ext cx="5613865" cy="42037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35B4F6D-2406-62EF-00CB-0C16D00E94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5" y="1380228"/>
            <a:ext cx="8808840" cy="6147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DCB1A25-AE5A-31DE-EC69-339670F90B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9" y="41340"/>
            <a:ext cx="2238375" cy="61101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6E1FA69-3F8D-B1F8-42D9-3F97889C74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20" y="37240"/>
            <a:ext cx="5515426" cy="5779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F280088-4BCB-995C-BF8F-92FCA03633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685723"/>
            <a:ext cx="8705850" cy="58548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1FE4404-CEED-34CB-5004-FA3C098B2F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120" y="685723"/>
            <a:ext cx="2788905" cy="223256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0172B5-1949-0EBE-AB77-14633FD3DA37}"/>
              </a:ext>
            </a:extLst>
          </p:cNvPr>
          <p:cNvSpPr txBox="1"/>
          <p:nvPr/>
        </p:nvSpPr>
        <p:spPr>
          <a:xfrm>
            <a:off x="4661288" y="2285752"/>
            <a:ext cx="434587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ED3D02-D761-83FD-69BF-DF4DF052C077}"/>
              </a:ext>
            </a:extLst>
          </p:cNvPr>
          <p:cNvSpPr txBox="1"/>
          <p:nvPr/>
        </p:nvSpPr>
        <p:spPr>
          <a:xfrm>
            <a:off x="5166117" y="2960405"/>
            <a:ext cx="4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A8FC7A-7A1F-6D25-3C1F-1F6D324BAFC0}"/>
              </a:ext>
            </a:extLst>
          </p:cNvPr>
          <p:cNvSpPr txBox="1"/>
          <p:nvPr/>
        </p:nvSpPr>
        <p:spPr>
          <a:xfrm>
            <a:off x="4316606" y="3685643"/>
            <a:ext cx="4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EBF0FE-FC63-2E0E-8D44-7DD77F29E161}"/>
              </a:ext>
            </a:extLst>
          </p:cNvPr>
          <p:cNvSpPr txBox="1"/>
          <p:nvPr/>
        </p:nvSpPr>
        <p:spPr>
          <a:xfrm>
            <a:off x="5756667" y="4355057"/>
            <a:ext cx="4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CD9FCE-B1C8-FB5A-6CE3-5585F740F9DC}"/>
              </a:ext>
            </a:extLst>
          </p:cNvPr>
          <p:cNvSpPr txBox="1"/>
          <p:nvPr/>
        </p:nvSpPr>
        <p:spPr>
          <a:xfrm>
            <a:off x="4661287" y="5016107"/>
            <a:ext cx="4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91B1C2F-ED0C-AE95-193A-13BC50B7D553}"/>
              </a:ext>
            </a:extLst>
          </p:cNvPr>
          <p:cNvSpPr txBox="1"/>
          <p:nvPr/>
        </p:nvSpPr>
        <p:spPr>
          <a:xfrm>
            <a:off x="5331605" y="5748712"/>
            <a:ext cx="4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7" name="Z_[14-13]_kiku">
            <a:hlinkClick r:id="" action="ppaction://media"/>
            <a:extLst>
              <a:ext uri="{FF2B5EF4-FFF2-40B4-BE49-F238E27FC236}">
                <a16:creationId xmlns:a16="http://schemas.microsoft.com/office/drawing/2014/main" id="{F98211DB-AE84-0363-6F7A-9A3A77588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65231" y="1456061"/>
            <a:ext cx="223449" cy="2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DCB1A25-AE5A-31DE-EC69-339670F90B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9" y="41340"/>
            <a:ext cx="2238375" cy="61101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6E1FA69-3F8D-B1F8-42D9-3F97889C74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20" y="37240"/>
            <a:ext cx="5515426" cy="5779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F280088-4BCB-995C-BF8F-92FCA03633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685723"/>
            <a:ext cx="8705850" cy="58548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1FE4404-CEED-34CB-5004-FA3C098B2F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120" y="685723"/>
            <a:ext cx="2788905" cy="22325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E26F8A-810C-E84F-E230-30C58E3540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6" y="1676531"/>
            <a:ext cx="4673208" cy="63354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2BC4130-C87A-E107-36B0-001EE7C33D9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11" y="2443430"/>
            <a:ext cx="7924800" cy="1587928"/>
          </a:xfrm>
          <a:prstGeom prst="rect">
            <a:avLst/>
          </a:prstGeom>
        </p:spPr>
      </p:pic>
      <p:pic>
        <p:nvPicPr>
          <p:cNvPr id="4" name="Z_[14-13]_kiku">
            <a:hlinkClick r:id="" action="ppaction://media"/>
            <a:extLst>
              <a:ext uri="{FF2B5EF4-FFF2-40B4-BE49-F238E27FC236}">
                <a16:creationId xmlns:a16="http://schemas.microsoft.com/office/drawing/2014/main" id="{50E9E1FF-CC32-F614-7BFE-BB822028C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53383" y="1782676"/>
            <a:ext cx="248169" cy="24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891FDC36-BACB-B3E1-07FA-08D90F8E61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0" y="2486535"/>
            <a:ext cx="5265019" cy="63069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6CD68CA-1A4E-04EA-CA64-C5190911A6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36" y="1351243"/>
            <a:ext cx="2590684" cy="11345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B3B7E80-66A8-79C8-F805-3918A2214C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07" y="706762"/>
            <a:ext cx="2491665" cy="6574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6C18BB-9A1C-0291-0100-9579AC8C16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D0374A-E7DE-0A28-6798-D97632D713B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55500"/>
            <a:ext cx="2156059" cy="55649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6DDA1F7-58E4-7631-CF75-07069B4BE5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0" y="3129628"/>
            <a:ext cx="4746598" cy="68148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3851F59-9BB3-5914-F960-9400E36FA0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239" y="4016074"/>
            <a:ext cx="8914337" cy="2420839"/>
          </a:xfrm>
          <a:prstGeom prst="rect">
            <a:avLst/>
          </a:prstGeom>
        </p:spPr>
      </p:pic>
      <p:sp>
        <p:nvSpPr>
          <p:cNvPr id="29" name="楕円 28">
            <a:extLst>
              <a:ext uri="{FF2B5EF4-FFF2-40B4-BE49-F238E27FC236}">
                <a16:creationId xmlns:a16="http://schemas.microsoft.com/office/drawing/2014/main" id="{F46EC5C6-63EC-5125-EB3F-9DB7B9F7A56D}"/>
              </a:ext>
            </a:extLst>
          </p:cNvPr>
          <p:cNvSpPr/>
          <p:nvPr/>
        </p:nvSpPr>
        <p:spPr>
          <a:xfrm>
            <a:off x="4119613" y="4590120"/>
            <a:ext cx="1694046" cy="1846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14-06]_kaiwa1">
            <a:hlinkClick r:id="" action="ppaction://media"/>
            <a:extLst>
              <a:ext uri="{FF2B5EF4-FFF2-40B4-BE49-F238E27FC236}">
                <a16:creationId xmlns:a16="http://schemas.microsoft.com/office/drawing/2014/main" id="{4D85C589-A7E6-0720-2E7B-A6CD591B6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44476" y="2624259"/>
            <a:ext cx="227833" cy="22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AA443466-0CE1-B4A6-3348-7824700C1C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53" y="1588254"/>
            <a:ext cx="9610725" cy="21339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2354234" y="1911954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ために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3AB423-2011-89DA-91BD-A76DCC8A8859}"/>
              </a:ext>
            </a:extLst>
          </p:cNvPr>
          <p:cNvSpPr txBox="1"/>
          <p:nvPr/>
        </p:nvSpPr>
        <p:spPr>
          <a:xfrm>
            <a:off x="1875168" y="2499151"/>
            <a:ext cx="130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ために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2FD7B0-777B-91C6-234D-5F11F34E17E4}"/>
              </a:ext>
            </a:extLst>
          </p:cNvPr>
          <p:cNvSpPr txBox="1"/>
          <p:nvPr/>
        </p:nvSpPr>
        <p:spPr>
          <a:xfrm>
            <a:off x="4630832" y="3120154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ために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74B8EB2-047A-8187-E231-E3F821FC95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20" y="37240"/>
            <a:ext cx="5515426" cy="5779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79B6461-89FB-E076-5DD5-AED9BD00ADA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25" y="877058"/>
            <a:ext cx="5565308" cy="72835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BDB7D29-D3B4-6F4B-E8D7-0AC7D7C7DA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158" y="3755329"/>
            <a:ext cx="4862742" cy="802303"/>
          </a:xfrm>
          <a:prstGeom prst="rect">
            <a:avLst/>
          </a:prstGeom>
        </p:spPr>
      </p:pic>
      <p:pic>
        <p:nvPicPr>
          <p:cNvPr id="2" name="Z_[14-14]_katachi">
            <a:hlinkClick r:id="" action="ppaction://media"/>
            <a:extLst>
              <a:ext uri="{FF2B5EF4-FFF2-40B4-BE49-F238E27FC236}">
                <a16:creationId xmlns:a16="http://schemas.microsoft.com/office/drawing/2014/main" id="{26B88464-7514-3A0B-89FB-EB833F33D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88527" y="1046933"/>
            <a:ext cx="266924" cy="26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87B5D36-A22C-09BD-44DD-A57937C2B2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55088"/>
            <a:ext cx="11181626" cy="39366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1A0D88-99E9-1110-2A6D-AD587063E6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592" y="4405020"/>
            <a:ext cx="9218816" cy="218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1749CB-5865-B363-1711-009C120BCD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30" y="976666"/>
            <a:ext cx="5495925" cy="8361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DC587DB-A356-BC65-CA34-2F33860D3F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20" y="37240"/>
            <a:ext cx="5515426" cy="5779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083800-A640-6C87-6CE9-9DA0E42834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172" y="1966095"/>
            <a:ext cx="5741655" cy="4596284"/>
          </a:xfrm>
          <a:prstGeom prst="rect">
            <a:avLst/>
          </a:prstGeom>
        </p:spPr>
      </p:pic>
      <p:pic>
        <p:nvPicPr>
          <p:cNvPr id="2" name="Z_[14-13]_kiku">
            <a:hlinkClick r:id="" action="ppaction://media"/>
            <a:extLst>
              <a:ext uri="{FF2B5EF4-FFF2-40B4-BE49-F238E27FC236}">
                <a16:creationId xmlns:a16="http://schemas.microsoft.com/office/drawing/2014/main" id="{43F551D7-1CB9-599E-77B7-BEE739CAD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9242" y="1156022"/>
            <a:ext cx="277365" cy="2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F39EE3-D37D-FABB-38E1-D720255A9E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62" y="958283"/>
            <a:ext cx="10658475" cy="57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BEBB39B-0EFC-E471-6070-826F892B3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0" y="1690688"/>
            <a:ext cx="9355210" cy="5078709"/>
          </a:xfr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0A26B04-B9A4-5C75-B563-D32E616CD1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77" y="1825625"/>
            <a:ext cx="11523698" cy="395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5CA0E8-2BF2-348D-D8B3-48789B7EA3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26" y="924477"/>
            <a:ext cx="11559901" cy="397107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230" y="3429000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96A1C11-9EA1-BCD2-7261-6B167D12EB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57" y="3181620"/>
            <a:ext cx="4865133" cy="71023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91FDC36-BACB-B3E1-07FA-08D90F8E61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0" y="2486535"/>
            <a:ext cx="5265019" cy="63069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6CD68CA-1A4E-04EA-CA64-C5190911A6D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36" y="1351243"/>
            <a:ext cx="2590684" cy="11345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B3B7E80-66A8-79C8-F805-3918A2214C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07" y="706762"/>
            <a:ext cx="2491665" cy="6574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6C18BB-9A1C-0291-0100-9579AC8C16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D0374A-E7DE-0A28-6798-D97632D713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55500"/>
            <a:ext cx="2156059" cy="55649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54A03F1-CADF-3459-3C8E-625626884D8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9" y="3818816"/>
            <a:ext cx="7940843" cy="206583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964348A-35E4-1508-53FA-62A02FF7195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239" y="6062252"/>
            <a:ext cx="4186989" cy="79574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BCE94F-BAFE-7F39-9D38-A8FF995FC099}"/>
              </a:ext>
            </a:extLst>
          </p:cNvPr>
          <p:cNvSpPr txBox="1"/>
          <p:nvPr/>
        </p:nvSpPr>
        <p:spPr>
          <a:xfrm>
            <a:off x="1738161" y="6433168"/>
            <a:ext cx="75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219168-1AD1-57F1-3580-723752801FCB}"/>
              </a:ext>
            </a:extLst>
          </p:cNvPr>
          <p:cNvSpPr txBox="1"/>
          <p:nvPr/>
        </p:nvSpPr>
        <p:spPr>
          <a:xfrm>
            <a:off x="2733720" y="6423078"/>
            <a:ext cx="75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73542FA-81B8-8508-DFCD-E3B9FE9C7F72}"/>
              </a:ext>
            </a:extLst>
          </p:cNvPr>
          <p:cNvSpPr txBox="1"/>
          <p:nvPr/>
        </p:nvSpPr>
        <p:spPr>
          <a:xfrm>
            <a:off x="3779452" y="6423078"/>
            <a:ext cx="75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A1613F-BDC3-3453-9C00-24DA1582EF33}"/>
              </a:ext>
            </a:extLst>
          </p:cNvPr>
          <p:cNvSpPr txBox="1"/>
          <p:nvPr/>
        </p:nvSpPr>
        <p:spPr>
          <a:xfrm>
            <a:off x="4885484" y="6417449"/>
            <a:ext cx="75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4-06]_kaiwa1">
            <a:hlinkClick r:id="" action="ppaction://media"/>
            <a:extLst>
              <a:ext uri="{FF2B5EF4-FFF2-40B4-BE49-F238E27FC236}">
                <a16:creationId xmlns:a16="http://schemas.microsoft.com/office/drawing/2014/main" id="{D3922F15-472A-0119-1DCF-225C4DB00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44715" y="2628219"/>
            <a:ext cx="221911" cy="2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2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C6C18BB-9A1C-0291-0100-9579AC8C16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D0374A-E7DE-0A28-6798-D97632D713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55500"/>
            <a:ext cx="2156059" cy="5564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C2F42F1-9810-8E21-ABBF-182D0E7983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0" y="704518"/>
            <a:ext cx="3823586" cy="59980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033DA91-0D52-6FAD-CAC3-3DDFA801E2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01" y="1304325"/>
            <a:ext cx="5252914" cy="537162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9A26D0A-33AA-F2BD-2C7B-4CB28031CE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125" y="1304325"/>
            <a:ext cx="4939268" cy="308660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3EA8FE5-C53F-C9C1-CC80-BA408DB0096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125" y="5246704"/>
            <a:ext cx="6067254" cy="1202461"/>
          </a:xfrm>
          <a:prstGeom prst="rect">
            <a:avLst/>
          </a:prstGeom>
        </p:spPr>
      </p:pic>
      <p:pic>
        <p:nvPicPr>
          <p:cNvPr id="2" name="Z_[14-06]_kaiwa1">
            <a:hlinkClick r:id="" action="ppaction://media"/>
            <a:extLst>
              <a:ext uri="{FF2B5EF4-FFF2-40B4-BE49-F238E27FC236}">
                <a16:creationId xmlns:a16="http://schemas.microsoft.com/office/drawing/2014/main" id="{AE27C05D-1FD4-5208-E802-1E18F4266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17910" y="796705"/>
            <a:ext cx="214197" cy="2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6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9A2A674-8598-8BC4-3ADB-5E06180F90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2" y="3139483"/>
            <a:ext cx="4907312" cy="7613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A9E6751-77D6-BB80-FAB6-981AF7A8D3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7" y="2513360"/>
            <a:ext cx="5236142" cy="6065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A76FED5-5935-6C90-5EDB-DECCA192D0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36" y="1354100"/>
            <a:ext cx="2547184" cy="11103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B3B7E80-66A8-79C8-F805-3918A2214C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07" y="706762"/>
            <a:ext cx="2491665" cy="6574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6C18BB-9A1C-0291-0100-9579AC8C16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D0374A-E7DE-0A28-6798-D97632D713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55500"/>
            <a:ext cx="2156059" cy="55649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5E1C2D2-C093-BBC9-4F26-2DDD4F7341A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922" y="5844638"/>
            <a:ext cx="4099154" cy="88276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37EE0C-87AB-84AC-C595-586A86AF443B}"/>
              </a:ext>
            </a:extLst>
          </p:cNvPr>
          <p:cNvSpPr txBox="1"/>
          <p:nvPr/>
        </p:nvSpPr>
        <p:spPr>
          <a:xfrm>
            <a:off x="1718705" y="6287256"/>
            <a:ext cx="75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2D65ADE-C2F6-1B0B-4D60-E72D8452DC90}"/>
              </a:ext>
            </a:extLst>
          </p:cNvPr>
          <p:cNvSpPr txBox="1"/>
          <p:nvPr/>
        </p:nvSpPr>
        <p:spPr>
          <a:xfrm>
            <a:off x="2714264" y="6277166"/>
            <a:ext cx="75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6A8F27A-AB8D-6131-4267-8C226250084D}"/>
              </a:ext>
            </a:extLst>
          </p:cNvPr>
          <p:cNvSpPr txBox="1"/>
          <p:nvPr/>
        </p:nvSpPr>
        <p:spPr>
          <a:xfrm>
            <a:off x="3759996" y="6277166"/>
            <a:ext cx="75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EC111CE-31EE-B741-2168-87F7D4B5ADD0}"/>
              </a:ext>
            </a:extLst>
          </p:cNvPr>
          <p:cNvSpPr txBox="1"/>
          <p:nvPr/>
        </p:nvSpPr>
        <p:spPr>
          <a:xfrm>
            <a:off x="4866028" y="6271537"/>
            <a:ext cx="753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2FB762B-ECC9-F943-2A7C-21E432100CE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34" y="3853831"/>
            <a:ext cx="8300183" cy="1897930"/>
          </a:xfrm>
          <a:prstGeom prst="rect">
            <a:avLst/>
          </a:prstGeom>
        </p:spPr>
      </p:pic>
      <p:pic>
        <p:nvPicPr>
          <p:cNvPr id="2" name="Z_[14-07]_kaiwa2">
            <a:hlinkClick r:id="" action="ppaction://media"/>
            <a:extLst>
              <a:ext uri="{FF2B5EF4-FFF2-40B4-BE49-F238E27FC236}">
                <a16:creationId xmlns:a16="http://schemas.microsoft.com/office/drawing/2014/main" id="{BF82B1E8-86C1-89A1-EB9B-9F01CE2B0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54704" y="2613041"/>
            <a:ext cx="240701" cy="2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8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1DAD9A1-1111-F0BC-CB08-AA01447905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1" y="3140341"/>
            <a:ext cx="4812825" cy="7426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A9E6751-77D6-BB80-FAB6-981AF7A8D3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7" y="2513360"/>
            <a:ext cx="5236142" cy="6065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A76FED5-5935-6C90-5EDB-DECCA192D0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36" y="1354100"/>
            <a:ext cx="2547184" cy="11103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B3B7E80-66A8-79C8-F805-3918A2214C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07" y="706762"/>
            <a:ext cx="2491665" cy="6574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6C18BB-9A1C-0291-0100-9579AC8C16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D0374A-E7DE-0A28-6798-D97632D713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55500"/>
            <a:ext cx="2156059" cy="55649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5F4E8E6-0EC7-6219-0591-3FDA95E7E16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34" y="4016308"/>
            <a:ext cx="8813991" cy="2228729"/>
          </a:xfrm>
          <a:prstGeom prst="rect">
            <a:avLst/>
          </a:prstGeom>
        </p:spPr>
      </p:pic>
      <p:sp>
        <p:nvSpPr>
          <p:cNvPr id="14" name="楕円 13">
            <a:extLst>
              <a:ext uri="{FF2B5EF4-FFF2-40B4-BE49-F238E27FC236}">
                <a16:creationId xmlns:a16="http://schemas.microsoft.com/office/drawing/2014/main" id="{BDA0FB33-526C-A620-4CB2-766B53CFB2E0}"/>
              </a:ext>
            </a:extLst>
          </p:cNvPr>
          <p:cNvSpPr/>
          <p:nvPr/>
        </p:nvSpPr>
        <p:spPr>
          <a:xfrm>
            <a:off x="5987323" y="4462794"/>
            <a:ext cx="1694046" cy="1846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14-07]_kaiwa2">
            <a:hlinkClick r:id="" action="ppaction://media"/>
            <a:extLst>
              <a:ext uri="{FF2B5EF4-FFF2-40B4-BE49-F238E27FC236}">
                <a16:creationId xmlns:a16="http://schemas.microsoft.com/office/drawing/2014/main" id="{4BC308A2-C183-2CDF-7D9A-2C106714F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67686" y="2616118"/>
            <a:ext cx="230717" cy="2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1DAFDC1-11BA-D903-36C6-3F8870602A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01" y="1289629"/>
            <a:ext cx="5252915" cy="545113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D94BB63-2EE2-F2DD-5130-B6CE8C4EE6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16" y="650910"/>
            <a:ext cx="3750264" cy="5998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6C18BB-9A1C-0291-0100-9579AC8C16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D0374A-E7DE-0A28-6798-D97632D713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55500"/>
            <a:ext cx="2156059" cy="5564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96E0AA4-D2C8-5925-F4C5-AA119FFC97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124" y="1304324"/>
            <a:ext cx="5252915" cy="261121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A15EC33-83B7-1EBC-4F38-097CC3778CE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124" y="5428249"/>
            <a:ext cx="5883853" cy="680496"/>
          </a:xfrm>
          <a:prstGeom prst="rect">
            <a:avLst/>
          </a:prstGeom>
        </p:spPr>
      </p:pic>
      <p:pic>
        <p:nvPicPr>
          <p:cNvPr id="2" name="Z_[14-07]_kaiwa2">
            <a:hlinkClick r:id="" action="ppaction://media"/>
            <a:extLst>
              <a:ext uri="{FF2B5EF4-FFF2-40B4-BE49-F238E27FC236}">
                <a16:creationId xmlns:a16="http://schemas.microsoft.com/office/drawing/2014/main" id="{C7899CDC-5EB5-5D36-D428-E0E5566F9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94617" y="785986"/>
            <a:ext cx="214435" cy="2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2BCD89E-8367-A6F5-3075-B6B1886C64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43" y="1821135"/>
            <a:ext cx="7540788" cy="22061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82E58F3-6B43-6AC2-2055-B67B8AA344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22" y="951151"/>
            <a:ext cx="5985511" cy="66422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1887509" y="1968741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みじかく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3AB423-2011-89DA-91BD-A76DCC8A8859}"/>
              </a:ext>
            </a:extLst>
          </p:cNvPr>
          <p:cNvSpPr txBox="1"/>
          <p:nvPr/>
        </p:nvSpPr>
        <p:spPr>
          <a:xfrm>
            <a:off x="2193011" y="2494537"/>
            <a:ext cx="130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すくなく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52D9B2D-3333-A9E0-C421-B828575D841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77" y="55501"/>
            <a:ext cx="4722796" cy="39304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2FD7B0-777B-91C6-234D-5F11F34E17E4}"/>
              </a:ext>
            </a:extLst>
          </p:cNvPr>
          <p:cNvSpPr txBox="1"/>
          <p:nvPr/>
        </p:nvSpPr>
        <p:spPr>
          <a:xfrm>
            <a:off x="5363416" y="2473538"/>
            <a:ext cx="146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みじかく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80A75D7-423E-6457-2E8F-3A293B6FE17C}"/>
              </a:ext>
            </a:extLst>
          </p:cNvPr>
          <p:cNvSpPr txBox="1"/>
          <p:nvPr/>
        </p:nvSpPr>
        <p:spPr>
          <a:xfrm>
            <a:off x="5493228" y="3536402"/>
            <a:ext cx="52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6478BF6-6B03-0742-4F3D-177E027AD6F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712" y="4202755"/>
            <a:ext cx="5107022" cy="741039"/>
          </a:xfrm>
          <a:prstGeom prst="rect">
            <a:avLst/>
          </a:prstGeom>
        </p:spPr>
      </p:pic>
      <p:pic>
        <p:nvPicPr>
          <p:cNvPr id="3" name="Z_[14-08]_katachi">
            <a:hlinkClick r:id="" action="ppaction://media"/>
            <a:extLst>
              <a:ext uri="{FF2B5EF4-FFF2-40B4-BE49-F238E27FC236}">
                <a16:creationId xmlns:a16="http://schemas.microsoft.com/office/drawing/2014/main" id="{E59377DD-D8BA-6E1A-1654-5D4F3F3AA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9802" y="1036549"/>
            <a:ext cx="277137" cy="2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1D55659-3B6B-3A97-D6EB-0000824E78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59" y="139691"/>
            <a:ext cx="10885252" cy="42056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15C5DCA-3F9D-1327-6B09-C9D9C8EC52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18" y="4405429"/>
            <a:ext cx="6760725" cy="231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12207</TotalTime>
  <Words>64</Words>
  <Application>Microsoft Office PowerPoint</Application>
  <PresentationFormat>Widescreen</PresentationFormat>
  <Paragraphs>45</Paragraphs>
  <Slides>26</Slides>
  <Notes>19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716</cp:revision>
  <dcterms:created xsi:type="dcterms:W3CDTF">2025-03-04T06:27:47Z</dcterms:created>
  <dcterms:modified xsi:type="dcterms:W3CDTF">2026-03-02T02:57:36Z</dcterms:modified>
</cp:coreProperties>
</file>